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Lst>
  <p:notesMasterIdLst>
    <p:notesMasterId r:id="rId58"/>
  </p:notesMasterIdLst>
  <p:sldIdLst>
    <p:sldId id="256" r:id="rId6"/>
    <p:sldId id="438" r:id="rId7"/>
    <p:sldId id="460" r:id="rId8"/>
    <p:sldId id="499" r:id="rId9"/>
    <p:sldId id="440" r:id="rId10"/>
    <p:sldId id="549" r:id="rId11"/>
    <p:sldId id="538" r:id="rId12"/>
    <p:sldId id="559" r:id="rId13"/>
    <p:sldId id="563" r:id="rId14"/>
    <p:sldId id="539" r:id="rId15"/>
    <p:sldId id="540" r:id="rId16"/>
    <p:sldId id="564" r:id="rId17"/>
    <p:sldId id="566" r:id="rId18"/>
    <p:sldId id="567" r:id="rId19"/>
    <p:sldId id="565" r:id="rId20"/>
    <p:sldId id="542" r:id="rId21"/>
    <p:sldId id="552" r:id="rId22"/>
    <p:sldId id="469" r:id="rId23"/>
    <p:sldId id="557" r:id="rId24"/>
    <p:sldId id="472" r:id="rId25"/>
    <p:sldId id="533" r:id="rId26"/>
    <p:sldId id="534" r:id="rId27"/>
    <p:sldId id="535" r:id="rId28"/>
    <p:sldId id="473" r:id="rId29"/>
    <p:sldId id="475" r:id="rId30"/>
    <p:sldId id="477" r:id="rId31"/>
    <p:sldId id="463" r:id="rId32"/>
    <p:sldId id="518" r:id="rId33"/>
    <p:sldId id="478" r:id="rId34"/>
    <p:sldId id="501" r:id="rId35"/>
    <p:sldId id="502" r:id="rId36"/>
    <p:sldId id="495" r:id="rId37"/>
    <p:sldId id="496" r:id="rId38"/>
    <p:sldId id="480" r:id="rId39"/>
    <p:sldId id="481" r:id="rId40"/>
    <p:sldId id="482" r:id="rId41"/>
    <p:sldId id="483" r:id="rId42"/>
    <p:sldId id="484" r:id="rId43"/>
    <p:sldId id="485" r:id="rId44"/>
    <p:sldId id="486" r:id="rId45"/>
    <p:sldId id="487" r:id="rId46"/>
    <p:sldId id="488" r:id="rId47"/>
    <p:sldId id="489" r:id="rId48"/>
    <p:sldId id="492" r:id="rId49"/>
    <p:sldId id="490" r:id="rId50"/>
    <p:sldId id="497" r:id="rId51"/>
    <p:sldId id="491" r:id="rId52"/>
    <p:sldId id="553" r:id="rId53"/>
    <p:sldId id="558" r:id="rId54"/>
    <p:sldId id="498" r:id="rId55"/>
    <p:sldId id="517" r:id="rId56"/>
    <p:sldId id="519" r:id="rId57"/>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微软雅黑" panose="020B0503020204020204" pitchFamily="34"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微软雅黑" panose="020B0503020204020204" pitchFamily="34"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微软雅黑" panose="020B0503020204020204" pitchFamily="34"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微软雅黑" panose="020B0503020204020204" pitchFamily="34"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170">
          <p15:clr>
            <a:srgbClr val="A4A3A4"/>
          </p15:clr>
        </p15:guide>
        <p15:guide id="2" pos="285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00CC"/>
    <a:srgbClr val="030DCD"/>
    <a:srgbClr val="000000"/>
    <a:srgbClr val="003300"/>
    <a:srgbClr val="99CC00"/>
    <a:srgbClr val="7FE41A"/>
    <a:srgbClr val="6AD565"/>
    <a:srgbClr val="9DEB4F"/>
    <a:srgbClr val="69BD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0" autoAdjust="0"/>
    <p:restoredTop sz="94660" autoAdjust="0"/>
  </p:normalViewPr>
  <p:slideViewPr>
    <p:cSldViewPr snapToGrid="0" snapToObjects="1">
      <p:cViewPr varScale="1">
        <p:scale>
          <a:sx n="115" d="100"/>
          <a:sy n="115" d="100"/>
        </p:scale>
        <p:origin x="1470" y="84"/>
      </p:cViewPr>
      <p:guideLst>
        <p:guide orient="horz" pos="2170"/>
        <p:guide pos="2850"/>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notesMaster" Target="notesMasters/notesMaster1.xml"/><Relationship Id="rId5" Type="http://schemas.openxmlformats.org/officeDocument/2006/relationships/slideMaster" Target="slideMasters/slideMaster5.xml"/><Relationship Id="rId61" Type="http://schemas.openxmlformats.org/officeDocument/2006/relationships/theme" Target="theme/theme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smtClean="0">
                <a:ea typeface="宋体" panose="02010600030101010101" pitchFamily="2" charset="-122"/>
              </a:defRPr>
            </a:lvl1pPr>
          </a:lstStyle>
          <a:p>
            <a:pPr>
              <a:defRPr/>
            </a:pPr>
            <a:endParaRPr lang="zh-CN" altLang="en-US"/>
          </a:p>
        </p:txBody>
      </p:sp>
      <p:sp>
        <p:nvSpPr>
          <p:cNvPr id="92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smtClean="0">
                <a:ea typeface="宋体" panose="02010600030101010101" pitchFamily="2" charset="-122"/>
              </a:defRPr>
            </a:lvl1pPr>
          </a:lstStyle>
          <a:p>
            <a:pPr>
              <a:defRPr/>
            </a:pPr>
            <a:endParaRPr lang="en-US"/>
          </a:p>
        </p:txBody>
      </p:sp>
      <p:sp>
        <p:nvSpPr>
          <p:cNvPr id="9220" name="Rectangle 4"/>
          <p:cNvSpPr>
            <a:spLocks noGrp="1" noRot="1" noChangeAspect="1" noChangeArrowheads="1"/>
          </p:cNvSpPr>
          <p:nvPr>
            <p:ph type="sldImg" idx="4294967295"/>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smtClean="0">
                <a:ea typeface="宋体" panose="02010600030101010101" pitchFamily="2" charset="-122"/>
              </a:defRPr>
            </a:lvl1pPr>
          </a:lstStyle>
          <a:p>
            <a:pPr>
              <a:defRPr/>
            </a:pPr>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smtClean="0">
                <a:ea typeface="宋体" panose="02010600030101010101" pitchFamily="2" charset="-122"/>
              </a:defRPr>
            </a:lvl1pPr>
          </a:lstStyle>
          <a:p>
            <a:pPr>
              <a:defRPr/>
            </a:pPr>
            <a:fld id="{C77AA068-423C-4043-8EE2-1CC6D935DDF0}" type="slidenum">
              <a:rPr lang="zh-CN" altLang="en-US"/>
              <a:t>‹#›</a:t>
            </a:fld>
            <a:endParaRPr lang="en-US"/>
          </a:p>
        </p:txBody>
      </p:sp>
    </p:spTree>
    <p:extLst>
      <p:ext uri="{BB962C8B-B14F-4D97-AF65-F5344CB8AC3E}">
        <p14:creationId xmlns:p14="http://schemas.microsoft.com/office/powerpoint/2010/main" val="4450516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dt" sz="quarter" idx="1"/>
          </p:nvPr>
        </p:nvSpPr>
        <p:spPr>
          <a:noFill/>
        </p:spPr>
        <p:txBody>
          <a:bodyPr/>
          <a:lstStyle/>
          <a:p>
            <a:fld id="{D3360855-BA1B-49D5-B0CD-B5E0CC13AAD6}" type="datetime1">
              <a:rPr lang="zh-CN" altLang="en-US">
                <a:solidFill>
                  <a:srgbClr val="000000"/>
                </a:solidFill>
                <a:latin typeface="Arial" charset="0"/>
                <a:ea typeface="宋体" charset="-122"/>
              </a:rPr>
              <a:pPr/>
              <a:t>2021/11/2</a:t>
            </a:fld>
            <a:endParaRPr lang="en-US" altLang="zh-CN">
              <a:solidFill>
                <a:srgbClr val="000000"/>
              </a:solidFill>
              <a:latin typeface="Arial" charset="0"/>
              <a:ea typeface="宋体" charset="-122"/>
            </a:endParaRPr>
          </a:p>
        </p:txBody>
      </p:sp>
      <p:sp>
        <p:nvSpPr>
          <p:cNvPr id="22531" name="Rectangle 7"/>
          <p:cNvSpPr>
            <a:spLocks noGrp="1" noChangeArrowheads="1"/>
          </p:cNvSpPr>
          <p:nvPr>
            <p:ph type="sldNum" sz="quarter" idx="5"/>
          </p:nvPr>
        </p:nvSpPr>
        <p:spPr>
          <a:noFill/>
        </p:spPr>
        <p:txBody>
          <a:bodyPr/>
          <a:lstStyle/>
          <a:p>
            <a:fld id="{1DCAF334-A9C0-438B-84BC-4E279211E2CD}" type="slidenum">
              <a:rPr lang="en-US" altLang="zh-CN">
                <a:solidFill>
                  <a:srgbClr val="000000"/>
                </a:solidFill>
                <a:latin typeface="Arial" charset="0"/>
                <a:ea typeface="宋体" charset="-122"/>
              </a:rPr>
              <a:pPr/>
              <a:t>52</a:t>
            </a:fld>
            <a:endParaRPr lang="en-US" altLang="zh-CN">
              <a:solidFill>
                <a:srgbClr val="000000"/>
              </a:solidFill>
              <a:latin typeface="Arial" charset="0"/>
              <a:ea typeface="宋体" charset="-122"/>
            </a:endParaRPr>
          </a:p>
        </p:txBody>
      </p:sp>
      <p:sp>
        <p:nvSpPr>
          <p:cNvPr id="22532" name="Rectangle 2"/>
          <p:cNvSpPr>
            <a:spLocks noGrp="1" noRot="1" noChangeAspect="1" noChangeArrowheads="1" noTextEdit="1"/>
          </p:cNvSpPr>
          <p:nvPr>
            <p:ph type="sldImg"/>
          </p:nvPr>
        </p:nvSpPr>
        <p:spPr>
          <a:xfrm>
            <a:off x="1127125" y="701675"/>
            <a:ext cx="4587875" cy="3440113"/>
          </a:xfrm>
          <a:ln/>
        </p:spPr>
      </p:sp>
      <p:sp>
        <p:nvSpPr>
          <p:cNvPr id="22533" name="Rectangle 3"/>
          <p:cNvSpPr>
            <a:spLocks noGrp="1" noChangeArrowheads="1"/>
          </p:cNvSpPr>
          <p:nvPr>
            <p:ph type="body" idx="1"/>
          </p:nvPr>
        </p:nvSpPr>
        <p:spPr>
          <a:xfrm>
            <a:off x="923925" y="4352925"/>
            <a:ext cx="4995863" cy="4140200"/>
          </a:xfrm>
          <a:noFill/>
          <a:ln/>
        </p:spPr>
        <p:txBody>
          <a:bodyPr/>
          <a:lstStyle/>
          <a:p>
            <a:pPr eaLnBrk="1" hangingPunct="1"/>
            <a:endParaRPr lang="zh-CN" altLang="zh-CN">
              <a:latin typeface="Arial" charset="0"/>
              <a:ea typeface="宋体" charset="-122"/>
            </a:endParaRPr>
          </a:p>
        </p:txBody>
      </p:sp>
    </p:spTree>
    <p:extLst>
      <p:ext uri="{BB962C8B-B14F-4D97-AF65-F5344CB8AC3E}">
        <p14:creationId xmlns:p14="http://schemas.microsoft.com/office/powerpoint/2010/main" val="39052311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图片 7"/>
          <p:cNvPicPr>
            <a:picLocks noChangeAspect="1" noChangeArrowheads="1"/>
          </p:cNvPicPr>
          <p:nvPr/>
        </p:nvPicPr>
        <p:blipFill>
          <a:blip r:embed="rId2">
            <a:extLst>
              <a:ext uri="{28A0092B-C50C-407E-A947-70E740481C1C}">
                <a14:useLocalDpi xmlns:a14="http://schemas.microsoft.com/office/drawing/2010/main" val="0"/>
              </a:ext>
            </a:extLst>
          </a:blip>
          <a:srcRect l="1866"/>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KSO_BT1"/>
          <p:cNvSpPr>
            <a:spLocks noGrp="1" noChangeArrowheads="1"/>
          </p:cNvSpPr>
          <p:nvPr>
            <p:ph type="ctrTitle" hasCustomPrompt="1"/>
          </p:nvPr>
        </p:nvSpPr>
        <p:spPr>
          <a:xfrm>
            <a:off x="269875" y="2066925"/>
            <a:ext cx="5592763" cy="1384300"/>
          </a:xfrm>
        </p:spPr>
        <p:txBody>
          <a:bodyPr/>
          <a:lstStyle>
            <a:lvl1pPr algn="ctr">
              <a:defRPr sz="4200">
                <a:solidFill>
                  <a:srgbClr val="14729C"/>
                </a:solidFill>
              </a:defRPr>
            </a:lvl1pPr>
          </a:lstStyle>
          <a:p>
            <a:pPr lvl="0"/>
            <a:r>
              <a:rPr lang="zh-CN" noProof="0"/>
              <a:t>单击此处</a:t>
            </a:r>
            <a:br>
              <a:rPr lang="zh-CN" noProof="0"/>
            </a:br>
            <a:r>
              <a:rPr lang="zh-CN" noProof="0"/>
              <a:t>编辑母版标题样式</a:t>
            </a:r>
          </a:p>
        </p:txBody>
      </p:sp>
      <p:sp>
        <p:nvSpPr>
          <p:cNvPr id="2052" name="KSO_BC1"/>
          <p:cNvSpPr>
            <a:spLocks noGrp="1" noChangeArrowheads="1"/>
          </p:cNvSpPr>
          <p:nvPr>
            <p:ph type="subTitle" idx="1"/>
          </p:nvPr>
        </p:nvSpPr>
        <p:spPr>
          <a:xfrm>
            <a:off x="269875" y="3651250"/>
            <a:ext cx="5588000" cy="547688"/>
          </a:xfrm>
        </p:spPr>
        <p:txBody>
          <a:bodyPr/>
          <a:lstStyle>
            <a:lvl1pPr marL="0" indent="0" algn="ctr">
              <a:buFont typeface="Wingdings" panose="05000000000000000000" pitchFamily="2" charset="2"/>
              <a:buNone/>
              <a:defRPr>
                <a:solidFill>
                  <a:schemeClr val="folHlink"/>
                </a:solidFill>
              </a:defRPr>
            </a:lvl1pPr>
          </a:lstStyle>
          <a:p>
            <a:pPr lvl="0"/>
            <a:r>
              <a:rPr lang="zh-CN" noProof="0"/>
              <a:t>单击此处编辑母版副标题样式</a:t>
            </a:r>
          </a:p>
        </p:txBody>
      </p:sp>
      <p:sp>
        <p:nvSpPr>
          <p:cNvPr id="5" name="KSO_FD"/>
          <p:cNvSpPr>
            <a:spLocks noGrp="1" noChangeArrowheads="1"/>
          </p:cNvSpPr>
          <p:nvPr>
            <p:ph type="dt" sz="half" idx="10"/>
          </p:nvPr>
        </p:nvSpPr>
        <p:spPr>
          <a:xfrm>
            <a:off x="457200" y="6245225"/>
            <a:ext cx="2133600" cy="476250"/>
          </a:xfrm>
        </p:spPr>
        <p:txBody>
          <a:bodyPr/>
          <a:lstStyle>
            <a:lvl1pPr>
              <a:defRPr smtClean="0"/>
            </a:lvl1pPr>
          </a:lstStyle>
          <a:p>
            <a:pPr>
              <a:defRPr/>
            </a:pPr>
            <a:fld id="{901BDE14-8C80-49E0-8281-DD5E56F6F558}" type="datetime1">
              <a:rPr lang="zh-CN" altLang="en-US"/>
              <a:t>2021/11/2</a:t>
            </a:fld>
            <a:endParaRPr lang="en-US"/>
          </a:p>
        </p:txBody>
      </p:sp>
      <p:sp>
        <p:nvSpPr>
          <p:cNvPr id="6" name="KSO_FT"/>
          <p:cNvSpPr>
            <a:spLocks noGrp="1" noChangeArrowheads="1"/>
          </p:cNvSpPr>
          <p:nvPr>
            <p:ph type="ftr" sz="quarter" idx="11"/>
          </p:nvPr>
        </p:nvSpPr>
        <p:spPr>
          <a:xfrm>
            <a:off x="3124200" y="6245225"/>
            <a:ext cx="2895600" cy="476250"/>
          </a:xfrm>
        </p:spPr>
        <p:txBody>
          <a:bodyPr/>
          <a:lstStyle>
            <a:lvl1pPr>
              <a:defRPr smtClean="0"/>
            </a:lvl1pPr>
          </a:lstStyle>
          <a:p>
            <a:pPr>
              <a:defRPr/>
            </a:pPr>
            <a:endParaRPr lang="zh-CN" altLang="en-US"/>
          </a:p>
        </p:txBody>
      </p:sp>
      <p:sp>
        <p:nvSpPr>
          <p:cNvPr id="7" name="KSO_FN"/>
          <p:cNvSpPr>
            <a:spLocks noGrp="1" noChangeArrowheads="1"/>
          </p:cNvSpPr>
          <p:nvPr>
            <p:ph type="sldNum" sz="quarter" idx="12"/>
          </p:nvPr>
        </p:nvSpPr>
        <p:spPr>
          <a:xfrm>
            <a:off x="6553200" y="6245225"/>
            <a:ext cx="2133600" cy="476250"/>
          </a:xfrm>
        </p:spPr>
        <p:txBody>
          <a:bodyPr/>
          <a:lstStyle>
            <a:lvl1pPr>
              <a:defRPr smtClean="0"/>
            </a:lvl1pPr>
          </a:lstStyle>
          <a:p>
            <a:pPr>
              <a:defRPr/>
            </a:pPr>
            <a:fld id="{F4443EEA-FBC3-4E9A-9C70-438B835BD669}" type="slidenum">
              <a:rPr lang="zh-CN" alt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KSO_FD"/>
          <p:cNvSpPr>
            <a:spLocks noGrp="1" noChangeArrowheads="1"/>
          </p:cNvSpPr>
          <p:nvPr>
            <p:ph type="dt" sz="half" idx="10"/>
          </p:nvPr>
        </p:nvSpPr>
        <p:spPr/>
        <p:txBody>
          <a:bodyPr/>
          <a:lstStyle>
            <a:lvl1pPr>
              <a:defRPr/>
            </a:lvl1pPr>
          </a:lstStyle>
          <a:p>
            <a:pPr>
              <a:defRPr/>
            </a:pPr>
            <a:fld id="{BD9F33B1-7C18-4AD4-9DF1-5FE252B9DDC3}" type="datetime1">
              <a:rPr lang="zh-CN" altLang="en-US"/>
              <a:t>2021/11/2</a:t>
            </a:fld>
            <a:endParaRPr lang="en-US"/>
          </a:p>
        </p:txBody>
      </p:sp>
      <p:sp>
        <p:nvSpPr>
          <p:cNvPr id="5" name="KSO_FT"/>
          <p:cNvSpPr>
            <a:spLocks noGrp="1" noChangeArrowheads="1"/>
          </p:cNvSpPr>
          <p:nvPr>
            <p:ph type="ftr" sz="quarter" idx="11"/>
          </p:nvPr>
        </p:nvSpPr>
        <p:spPr/>
        <p:txBody>
          <a:bodyPr/>
          <a:lstStyle>
            <a:lvl1pPr>
              <a:defRPr/>
            </a:lvl1pPr>
          </a:lstStyle>
          <a:p>
            <a:pPr>
              <a:defRPr/>
            </a:pPr>
            <a:endParaRPr lang="zh-CN" altLang="en-US"/>
          </a:p>
        </p:txBody>
      </p:sp>
      <p:sp>
        <p:nvSpPr>
          <p:cNvPr id="6" name="KSO_FN"/>
          <p:cNvSpPr>
            <a:spLocks noGrp="1" noChangeArrowheads="1"/>
          </p:cNvSpPr>
          <p:nvPr>
            <p:ph type="sldNum" sz="quarter" idx="12"/>
          </p:nvPr>
        </p:nvSpPr>
        <p:spPr/>
        <p:txBody>
          <a:bodyPr/>
          <a:lstStyle>
            <a:lvl1pPr>
              <a:defRPr/>
            </a:lvl1pPr>
          </a:lstStyle>
          <a:p>
            <a:pPr>
              <a:defRPr/>
            </a:pPr>
            <a:fld id="{F8414B56-E0FF-497B-B381-78CDFF87AB44}" type="slidenum">
              <a:rPr lang="zh-CN" alt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111875" y="196850"/>
            <a:ext cx="1943100" cy="626427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279400" y="196850"/>
            <a:ext cx="5680075" cy="626427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KSO_FD"/>
          <p:cNvSpPr>
            <a:spLocks noGrp="1" noChangeArrowheads="1"/>
          </p:cNvSpPr>
          <p:nvPr>
            <p:ph type="dt" sz="half" idx="10"/>
          </p:nvPr>
        </p:nvSpPr>
        <p:spPr/>
        <p:txBody>
          <a:bodyPr/>
          <a:lstStyle>
            <a:lvl1pPr>
              <a:defRPr/>
            </a:lvl1pPr>
          </a:lstStyle>
          <a:p>
            <a:pPr>
              <a:defRPr/>
            </a:pPr>
            <a:fld id="{BD9F33B1-7C18-4AD4-9DF1-5FE252B9DDC3}" type="datetime1">
              <a:rPr lang="zh-CN" altLang="en-US"/>
              <a:t>2021/11/2</a:t>
            </a:fld>
            <a:endParaRPr lang="en-US"/>
          </a:p>
        </p:txBody>
      </p:sp>
      <p:sp>
        <p:nvSpPr>
          <p:cNvPr id="5" name="KSO_FT"/>
          <p:cNvSpPr>
            <a:spLocks noGrp="1" noChangeArrowheads="1"/>
          </p:cNvSpPr>
          <p:nvPr>
            <p:ph type="ftr" sz="quarter" idx="11"/>
          </p:nvPr>
        </p:nvSpPr>
        <p:spPr/>
        <p:txBody>
          <a:bodyPr/>
          <a:lstStyle>
            <a:lvl1pPr>
              <a:defRPr/>
            </a:lvl1pPr>
          </a:lstStyle>
          <a:p>
            <a:pPr>
              <a:defRPr/>
            </a:pPr>
            <a:endParaRPr lang="zh-CN" altLang="en-US"/>
          </a:p>
        </p:txBody>
      </p:sp>
      <p:sp>
        <p:nvSpPr>
          <p:cNvPr id="6" name="KSO_FN"/>
          <p:cNvSpPr>
            <a:spLocks noGrp="1" noChangeArrowheads="1"/>
          </p:cNvSpPr>
          <p:nvPr>
            <p:ph type="sldNum" sz="quarter" idx="12"/>
          </p:nvPr>
        </p:nvSpPr>
        <p:spPr/>
        <p:txBody>
          <a:bodyPr/>
          <a:lstStyle>
            <a:lvl1pPr>
              <a:defRPr/>
            </a:lvl1pPr>
          </a:lstStyle>
          <a:p>
            <a:pPr>
              <a:defRPr/>
            </a:pPr>
            <a:fld id="{B22B9AB2-7367-4ECF-93B6-6B5F052EDA19}" type="slidenum">
              <a:rPr lang="zh-CN" alt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图片 5" descr="未标题-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KSO_BC1"/>
          <p:cNvSpPr>
            <a:spLocks noGrp="1" noChangeArrowheads="1"/>
          </p:cNvSpPr>
          <p:nvPr>
            <p:ph type="subTitle" idx="1"/>
          </p:nvPr>
        </p:nvSpPr>
        <p:spPr>
          <a:xfrm>
            <a:off x="2790825" y="2152650"/>
            <a:ext cx="5870575" cy="496888"/>
          </a:xfrm>
        </p:spPr>
        <p:txBody>
          <a:bodyPr/>
          <a:lstStyle>
            <a:lvl1pPr marL="0" indent="0" algn="r">
              <a:buFont typeface="Wingdings" panose="05000000000000000000" pitchFamily="2" charset="2"/>
              <a:buNone/>
              <a:defRPr sz="2000">
                <a:solidFill>
                  <a:srgbClr val="6C6F72"/>
                </a:solidFill>
              </a:defRPr>
            </a:lvl1pPr>
          </a:lstStyle>
          <a:p>
            <a:pPr lvl="0"/>
            <a:r>
              <a:rPr lang="zh-CN" noProof="0"/>
              <a:t>单击此处编辑母版副标题样式</a:t>
            </a:r>
          </a:p>
        </p:txBody>
      </p:sp>
      <p:sp>
        <p:nvSpPr>
          <p:cNvPr id="4103" name="KSO_BT1"/>
          <p:cNvSpPr>
            <a:spLocks noGrp="1" noChangeArrowheads="1"/>
          </p:cNvSpPr>
          <p:nvPr>
            <p:ph type="ctrTitle"/>
          </p:nvPr>
        </p:nvSpPr>
        <p:spPr>
          <a:xfrm>
            <a:off x="2787650" y="1258888"/>
            <a:ext cx="5884863" cy="863600"/>
          </a:xfrm>
        </p:spPr>
        <p:txBody>
          <a:bodyPr/>
          <a:lstStyle>
            <a:lvl1pPr algn="r">
              <a:defRPr/>
            </a:lvl1pPr>
          </a:lstStyle>
          <a:p>
            <a:pPr lvl="0"/>
            <a:r>
              <a:rPr lang="zh-CN" noProof="0"/>
              <a:t>单击此处编辑母版标题样式</a:t>
            </a:r>
          </a:p>
        </p:txBody>
      </p:sp>
      <p:sp>
        <p:nvSpPr>
          <p:cNvPr id="5" name="KSO_FD"/>
          <p:cNvSpPr>
            <a:spLocks noGrp="1" noChangeArrowheads="1"/>
          </p:cNvSpPr>
          <p:nvPr>
            <p:ph type="dt" sz="half" idx="10"/>
          </p:nvPr>
        </p:nvSpPr>
        <p:spPr>
          <a:xfrm>
            <a:off x="457200" y="6245225"/>
            <a:ext cx="2133600" cy="476250"/>
          </a:xfrm>
        </p:spPr>
        <p:txBody>
          <a:bodyPr/>
          <a:lstStyle>
            <a:lvl1pPr>
              <a:defRPr smtClean="0"/>
            </a:lvl1pPr>
          </a:lstStyle>
          <a:p>
            <a:pPr>
              <a:defRPr/>
            </a:pPr>
            <a:fld id="{2D5EB33F-0483-43C6-847F-6D3BDF8997C4}" type="datetime1">
              <a:rPr lang="zh-CN" altLang="en-US"/>
              <a:t>2021/11/2</a:t>
            </a:fld>
            <a:endParaRPr lang="en-US"/>
          </a:p>
        </p:txBody>
      </p:sp>
      <p:sp>
        <p:nvSpPr>
          <p:cNvPr id="6" name="KSO_FT"/>
          <p:cNvSpPr>
            <a:spLocks noGrp="1" noChangeArrowheads="1"/>
          </p:cNvSpPr>
          <p:nvPr>
            <p:ph type="ftr" sz="quarter" idx="11"/>
          </p:nvPr>
        </p:nvSpPr>
        <p:spPr>
          <a:xfrm>
            <a:off x="3124200" y="6245225"/>
            <a:ext cx="2895600" cy="476250"/>
          </a:xfrm>
        </p:spPr>
        <p:txBody>
          <a:bodyPr/>
          <a:lstStyle>
            <a:lvl1pPr>
              <a:defRPr smtClean="0"/>
            </a:lvl1pPr>
          </a:lstStyle>
          <a:p>
            <a:pPr>
              <a:defRPr/>
            </a:pPr>
            <a:endParaRPr lang="en-US"/>
          </a:p>
        </p:txBody>
      </p:sp>
      <p:sp>
        <p:nvSpPr>
          <p:cNvPr id="7" name="KSO_FN"/>
          <p:cNvSpPr>
            <a:spLocks noGrp="1" noChangeArrowheads="1"/>
          </p:cNvSpPr>
          <p:nvPr>
            <p:ph type="sldNum" sz="quarter" idx="12"/>
          </p:nvPr>
        </p:nvSpPr>
        <p:spPr>
          <a:xfrm>
            <a:off x="6553200" y="6245225"/>
            <a:ext cx="2133600" cy="476250"/>
          </a:xfrm>
        </p:spPr>
        <p:txBody>
          <a:bodyPr/>
          <a:lstStyle>
            <a:lvl1pPr>
              <a:defRPr smtClean="0"/>
            </a:lvl1pPr>
          </a:lstStyle>
          <a:p>
            <a:pPr>
              <a:defRPr/>
            </a:pPr>
            <a:fld id="{AA24BC01-715A-404A-AF8C-083EFE472DA9}" type="slidenum">
              <a:rPr lang="zh-CN" altLang="en-US"/>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KSO_FD"/>
          <p:cNvSpPr>
            <a:spLocks noGrp="1" noChangeArrowheads="1"/>
          </p:cNvSpPr>
          <p:nvPr>
            <p:ph type="dt" sz="half" idx="10"/>
          </p:nvPr>
        </p:nvSpPr>
        <p:spPr/>
        <p:txBody>
          <a:bodyPr/>
          <a:lstStyle>
            <a:lvl1pPr>
              <a:defRPr/>
            </a:lvl1pPr>
          </a:lstStyle>
          <a:p>
            <a:pPr>
              <a:defRPr/>
            </a:pPr>
            <a:fld id="{543B238A-CF46-4546-8C56-ADAB882ADE59}" type="datetime1">
              <a:rPr lang="zh-CN" altLang="en-US"/>
              <a:t>2021/11/2</a:t>
            </a:fld>
            <a:endParaRPr lang="en-US"/>
          </a:p>
        </p:txBody>
      </p:sp>
      <p:sp>
        <p:nvSpPr>
          <p:cNvPr id="5" name="KSO_FT"/>
          <p:cNvSpPr>
            <a:spLocks noGrp="1" noChangeArrowheads="1"/>
          </p:cNvSpPr>
          <p:nvPr>
            <p:ph type="ftr" sz="quarter" idx="11"/>
          </p:nvPr>
        </p:nvSpPr>
        <p:spPr/>
        <p:txBody>
          <a:bodyPr/>
          <a:lstStyle>
            <a:lvl1pPr>
              <a:defRPr/>
            </a:lvl1pPr>
          </a:lstStyle>
          <a:p>
            <a:pPr>
              <a:defRPr/>
            </a:pPr>
            <a:endParaRPr lang="en-US"/>
          </a:p>
        </p:txBody>
      </p:sp>
      <p:sp>
        <p:nvSpPr>
          <p:cNvPr id="6" name="KSO_FN"/>
          <p:cNvSpPr>
            <a:spLocks noGrp="1" noChangeArrowheads="1"/>
          </p:cNvSpPr>
          <p:nvPr>
            <p:ph type="sldNum" sz="quarter" idx="12"/>
          </p:nvPr>
        </p:nvSpPr>
        <p:spPr/>
        <p:txBody>
          <a:bodyPr/>
          <a:lstStyle>
            <a:lvl1pPr>
              <a:defRPr/>
            </a:lvl1pPr>
          </a:lstStyle>
          <a:p>
            <a:pPr>
              <a:defRPr/>
            </a:pPr>
            <a:fld id="{2292F74B-3F9D-4EC0-BB27-2C8E829D834A}" type="slidenum">
              <a:rPr lang="zh-CN" altLang="en-US"/>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a:t>单击此处编辑母版文本样式</a:t>
            </a:r>
          </a:p>
        </p:txBody>
      </p:sp>
      <p:sp>
        <p:nvSpPr>
          <p:cNvPr id="4" name="KSO_FD"/>
          <p:cNvSpPr>
            <a:spLocks noGrp="1" noChangeArrowheads="1"/>
          </p:cNvSpPr>
          <p:nvPr>
            <p:ph type="dt" sz="half" idx="10"/>
          </p:nvPr>
        </p:nvSpPr>
        <p:spPr/>
        <p:txBody>
          <a:bodyPr/>
          <a:lstStyle>
            <a:lvl1pPr>
              <a:defRPr/>
            </a:lvl1pPr>
          </a:lstStyle>
          <a:p>
            <a:pPr>
              <a:defRPr/>
            </a:pPr>
            <a:fld id="{543B238A-CF46-4546-8C56-ADAB882ADE59}" type="datetime1">
              <a:rPr lang="zh-CN" altLang="en-US"/>
              <a:t>2021/11/2</a:t>
            </a:fld>
            <a:endParaRPr lang="en-US"/>
          </a:p>
        </p:txBody>
      </p:sp>
      <p:sp>
        <p:nvSpPr>
          <p:cNvPr id="5" name="KSO_FT"/>
          <p:cNvSpPr>
            <a:spLocks noGrp="1" noChangeArrowheads="1"/>
          </p:cNvSpPr>
          <p:nvPr>
            <p:ph type="ftr" sz="quarter" idx="11"/>
          </p:nvPr>
        </p:nvSpPr>
        <p:spPr/>
        <p:txBody>
          <a:bodyPr/>
          <a:lstStyle>
            <a:lvl1pPr>
              <a:defRPr/>
            </a:lvl1pPr>
          </a:lstStyle>
          <a:p>
            <a:pPr>
              <a:defRPr/>
            </a:pPr>
            <a:endParaRPr lang="en-US"/>
          </a:p>
        </p:txBody>
      </p:sp>
      <p:sp>
        <p:nvSpPr>
          <p:cNvPr id="6" name="KSO_FN"/>
          <p:cNvSpPr>
            <a:spLocks noGrp="1" noChangeArrowheads="1"/>
          </p:cNvSpPr>
          <p:nvPr>
            <p:ph type="sldNum" sz="quarter" idx="12"/>
          </p:nvPr>
        </p:nvSpPr>
        <p:spPr/>
        <p:txBody>
          <a:bodyPr/>
          <a:lstStyle>
            <a:lvl1pPr>
              <a:defRPr/>
            </a:lvl1pPr>
          </a:lstStyle>
          <a:p>
            <a:pPr>
              <a:defRPr/>
            </a:pPr>
            <a:fld id="{6C6C4A8C-293A-4006-9D11-27F066922CDA}" type="slidenum">
              <a:rPr lang="zh-CN" alt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47675" y="1133475"/>
            <a:ext cx="4030663" cy="51006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30738" y="1133475"/>
            <a:ext cx="4032250" cy="51006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KSO_FD"/>
          <p:cNvSpPr>
            <a:spLocks noGrp="1" noChangeArrowheads="1"/>
          </p:cNvSpPr>
          <p:nvPr>
            <p:ph type="dt" sz="half" idx="10"/>
          </p:nvPr>
        </p:nvSpPr>
        <p:spPr/>
        <p:txBody>
          <a:bodyPr/>
          <a:lstStyle>
            <a:lvl1pPr>
              <a:defRPr/>
            </a:lvl1pPr>
          </a:lstStyle>
          <a:p>
            <a:pPr>
              <a:defRPr/>
            </a:pPr>
            <a:fld id="{543B238A-CF46-4546-8C56-ADAB882ADE59}" type="datetime1">
              <a:rPr lang="zh-CN" altLang="en-US"/>
              <a:t>2021/11/2</a:t>
            </a:fld>
            <a:endParaRPr lang="en-US"/>
          </a:p>
        </p:txBody>
      </p:sp>
      <p:sp>
        <p:nvSpPr>
          <p:cNvPr id="6" name="KSO_FT"/>
          <p:cNvSpPr>
            <a:spLocks noGrp="1" noChangeArrowheads="1"/>
          </p:cNvSpPr>
          <p:nvPr>
            <p:ph type="ftr" sz="quarter" idx="11"/>
          </p:nvPr>
        </p:nvSpPr>
        <p:spPr/>
        <p:txBody>
          <a:bodyPr/>
          <a:lstStyle>
            <a:lvl1pPr>
              <a:defRPr/>
            </a:lvl1pPr>
          </a:lstStyle>
          <a:p>
            <a:pPr>
              <a:defRPr/>
            </a:pPr>
            <a:endParaRPr lang="en-US"/>
          </a:p>
        </p:txBody>
      </p:sp>
      <p:sp>
        <p:nvSpPr>
          <p:cNvPr id="7" name="KSO_FN"/>
          <p:cNvSpPr>
            <a:spLocks noGrp="1" noChangeArrowheads="1"/>
          </p:cNvSpPr>
          <p:nvPr>
            <p:ph type="sldNum" sz="quarter" idx="12"/>
          </p:nvPr>
        </p:nvSpPr>
        <p:spPr/>
        <p:txBody>
          <a:bodyPr/>
          <a:lstStyle>
            <a:lvl1pPr>
              <a:defRPr/>
            </a:lvl1pPr>
          </a:lstStyle>
          <a:p>
            <a:pPr>
              <a:defRPr/>
            </a:pPr>
            <a:fld id="{18B30462-3FE9-4AC9-87A4-B13B8F51DDE4}" type="slidenum">
              <a:rPr lang="zh-CN" alt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KSO_FD"/>
          <p:cNvSpPr>
            <a:spLocks noGrp="1" noChangeArrowheads="1"/>
          </p:cNvSpPr>
          <p:nvPr>
            <p:ph type="dt" sz="half" idx="10"/>
          </p:nvPr>
        </p:nvSpPr>
        <p:spPr/>
        <p:txBody>
          <a:bodyPr/>
          <a:lstStyle>
            <a:lvl1pPr>
              <a:defRPr/>
            </a:lvl1pPr>
          </a:lstStyle>
          <a:p>
            <a:pPr>
              <a:defRPr/>
            </a:pPr>
            <a:fld id="{543B238A-CF46-4546-8C56-ADAB882ADE59}" type="datetime1">
              <a:rPr lang="zh-CN" altLang="en-US"/>
              <a:t>2021/11/2</a:t>
            </a:fld>
            <a:endParaRPr lang="en-US"/>
          </a:p>
        </p:txBody>
      </p:sp>
      <p:sp>
        <p:nvSpPr>
          <p:cNvPr id="8" name="KSO_FT"/>
          <p:cNvSpPr>
            <a:spLocks noGrp="1" noChangeArrowheads="1"/>
          </p:cNvSpPr>
          <p:nvPr>
            <p:ph type="ftr" sz="quarter" idx="11"/>
          </p:nvPr>
        </p:nvSpPr>
        <p:spPr/>
        <p:txBody>
          <a:bodyPr/>
          <a:lstStyle>
            <a:lvl1pPr>
              <a:defRPr/>
            </a:lvl1pPr>
          </a:lstStyle>
          <a:p>
            <a:pPr>
              <a:defRPr/>
            </a:pPr>
            <a:endParaRPr lang="en-US"/>
          </a:p>
        </p:txBody>
      </p:sp>
      <p:sp>
        <p:nvSpPr>
          <p:cNvPr id="9" name="KSO_FN"/>
          <p:cNvSpPr>
            <a:spLocks noGrp="1" noChangeArrowheads="1"/>
          </p:cNvSpPr>
          <p:nvPr>
            <p:ph type="sldNum" sz="quarter" idx="12"/>
          </p:nvPr>
        </p:nvSpPr>
        <p:spPr/>
        <p:txBody>
          <a:bodyPr/>
          <a:lstStyle>
            <a:lvl1pPr>
              <a:defRPr/>
            </a:lvl1pPr>
          </a:lstStyle>
          <a:p>
            <a:pPr>
              <a:defRPr/>
            </a:pPr>
            <a:fld id="{15D057C7-BE4D-4CC7-9A6F-784CBE1E4408}" type="slidenum">
              <a:rPr lang="zh-CN" altLang="en-US"/>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KSO_FD"/>
          <p:cNvSpPr>
            <a:spLocks noGrp="1" noChangeArrowheads="1"/>
          </p:cNvSpPr>
          <p:nvPr>
            <p:ph type="dt" sz="half" idx="10"/>
          </p:nvPr>
        </p:nvSpPr>
        <p:spPr/>
        <p:txBody>
          <a:bodyPr/>
          <a:lstStyle>
            <a:lvl1pPr>
              <a:defRPr/>
            </a:lvl1pPr>
          </a:lstStyle>
          <a:p>
            <a:pPr>
              <a:defRPr/>
            </a:pPr>
            <a:fld id="{543B238A-CF46-4546-8C56-ADAB882ADE59}" type="datetime1">
              <a:rPr lang="zh-CN" altLang="en-US"/>
              <a:t>2021/11/2</a:t>
            </a:fld>
            <a:endParaRPr lang="en-US"/>
          </a:p>
        </p:txBody>
      </p:sp>
      <p:sp>
        <p:nvSpPr>
          <p:cNvPr id="4" name="KSO_FT"/>
          <p:cNvSpPr>
            <a:spLocks noGrp="1" noChangeArrowheads="1"/>
          </p:cNvSpPr>
          <p:nvPr>
            <p:ph type="ftr" sz="quarter" idx="11"/>
          </p:nvPr>
        </p:nvSpPr>
        <p:spPr/>
        <p:txBody>
          <a:bodyPr/>
          <a:lstStyle>
            <a:lvl1pPr>
              <a:defRPr/>
            </a:lvl1pPr>
          </a:lstStyle>
          <a:p>
            <a:pPr>
              <a:defRPr/>
            </a:pPr>
            <a:endParaRPr lang="en-US"/>
          </a:p>
        </p:txBody>
      </p:sp>
      <p:sp>
        <p:nvSpPr>
          <p:cNvPr id="5" name="KSO_FN"/>
          <p:cNvSpPr>
            <a:spLocks noGrp="1" noChangeArrowheads="1"/>
          </p:cNvSpPr>
          <p:nvPr>
            <p:ph type="sldNum" sz="quarter" idx="12"/>
          </p:nvPr>
        </p:nvSpPr>
        <p:spPr/>
        <p:txBody>
          <a:bodyPr/>
          <a:lstStyle>
            <a:lvl1pPr>
              <a:defRPr/>
            </a:lvl1pPr>
          </a:lstStyle>
          <a:p>
            <a:pPr>
              <a:defRPr/>
            </a:pPr>
            <a:fld id="{2A3111F1-C7D5-4B5F-82C4-FED058A43FED}" type="slidenum">
              <a:rPr lang="zh-CN" altLang="en-US"/>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noChangeArrowheads="1"/>
          </p:cNvSpPr>
          <p:nvPr>
            <p:ph type="dt" sz="half" idx="10"/>
          </p:nvPr>
        </p:nvSpPr>
        <p:spPr/>
        <p:txBody>
          <a:bodyPr/>
          <a:lstStyle>
            <a:lvl1pPr>
              <a:defRPr/>
            </a:lvl1pPr>
          </a:lstStyle>
          <a:p>
            <a:pPr>
              <a:defRPr/>
            </a:pPr>
            <a:fld id="{543B238A-CF46-4546-8C56-ADAB882ADE59}" type="datetime1">
              <a:rPr lang="zh-CN" altLang="en-US"/>
              <a:t>2021/11/2</a:t>
            </a:fld>
            <a:endParaRPr lang="en-US"/>
          </a:p>
        </p:txBody>
      </p:sp>
      <p:sp>
        <p:nvSpPr>
          <p:cNvPr id="3" name="KSO_FT"/>
          <p:cNvSpPr>
            <a:spLocks noGrp="1" noChangeArrowheads="1"/>
          </p:cNvSpPr>
          <p:nvPr>
            <p:ph type="ftr" sz="quarter" idx="11"/>
          </p:nvPr>
        </p:nvSpPr>
        <p:spPr/>
        <p:txBody>
          <a:bodyPr/>
          <a:lstStyle>
            <a:lvl1pPr>
              <a:defRPr/>
            </a:lvl1pPr>
          </a:lstStyle>
          <a:p>
            <a:pPr>
              <a:defRPr/>
            </a:pPr>
            <a:endParaRPr lang="en-US"/>
          </a:p>
        </p:txBody>
      </p:sp>
      <p:sp>
        <p:nvSpPr>
          <p:cNvPr id="4" name="KSO_FN"/>
          <p:cNvSpPr>
            <a:spLocks noGrp="1" noChangeArrowheads="1"/>
          </p:cNvSpPr>
          <p:nvPr>
            <p:ph type="sldNum" sz="quarter" idx="12"/>
          </p:nvPr>
        </p:nvSpPr>
        <p:spPr/>
        <p:txBody>
          <a:bodyPr/>
          <a:lstStyle>
            <a:lvl1pPr>
              <a:defRPr/>
            </a:lvl1pPr>
          </a:lstStyle>
          <a:p>
            <a:pPr>
              <a:defRPr/>
            </a:pPr>
            <a:fld id="{CB8CF258-373D-47B5-9224-E86B2421108D}" type="slidenum">
              <a:rPr lang="zh-CN" altLang="en-US"/>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KSO_FD"/>
          <p:cNvSpPr>
            <a:spLocks noGrp="1" noChangeArrowheads="1"/>
          </p:cNvSpPr>
          <p:nvPr>
            <p:ph type="dt" sz="half" idx="10"/>
          </p:nvPr>
        </p:nvSpPr>
        <p:spPr/>
        <p:txBody>
          <a:bodyPr/>
          <a:lstStyle>
            <a:lvl1pPr>
              <a:defRPr/>
            </a:lvl1pPr>
          </a:lstStyle>
          <a:p>
            <a:pPr>
              <a:defRPr/>
            </a:pPr>
            <a:fld id="{543B238A-CF46-4546-8C56-ADAB882ADE59}" type="datetime1">
              <a:rPr lang="zh-CN" altLang="en-US"/>
              <a:t>2021/11/2</a:t>
            </a:fld>
            <a:endParaRPr lang="en-US"/>
          </a:p>
        </p:txBody>
      </p:sp>
      <p:sp>
        <p:nvSpPr>
          <p:cNvPr id="6" name="KSO_FT"/>
          <p:cNvSpPr>
            <a:spLocks noGrp="1" noChangeArrowheads="1"/>
          </p:cNvSpPr>
          <p:nvPr>
            <p:ph type="ftr" sz="quarter" idx="11"/>
          </p:nvPr>
        </p:nvSpPr>
        <p:spPr/>
        <p:txBody>
          <a:bodyPr/>
          <a:lstStyle>
            <a:lvl1pPr>
              <a:defRPr/>
            </a:lvl1pPr>
          </a:lstStyle>
          <a:p>
            <a:pPr>
              <a:defRPr/>
            </a:pPr>
            <a:endParaRPr lang="en-US"/>
          </a:p>
        </p:txBody>
      </p:sp>
      <p:sp>
        <p:nvSpPr>
          <p:cNvPr id="7" name="KSO_FN"/>
          <p:cNvSpPr>
            <a:spLocks noGrp="1" noChangeArrowheads="1"/>
          </p:cNvSpPr>
          <p:nvPr>
            <p:ph type="sldNum" sz="quarter" idx="12"/>
          </p:nvPr>
        </p:nvSpPr>
        <p:spPr/>
        <p:txBody>
          <a:bodyPr/>
          <a:lstStyle>
            <a:lvl1pPr>
              <a:defRPr/>
            </a:lvl1pPr>
          </a:lstStyle>
          <a:p>
            <a:pPr>
              <a:defRPr/>
            </a:pPr>
            <a:fld id="{2B98A255-05C8-4069-A9CB-54077EFAD056}" type="slidenum">
              <a:rPr lang="zh-CN" alt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KSO_FD"/>
          <p:cNvSpPr>
            <a:spLocks noGrp="1" noChangeArrowheads="1"/>
          </p:cNvSpPr>
          <p:nvPr>
            <p:ph type="dt" sz="half" idx="10"/>
          </p:nvPr>
        </p:nvSpPr>
        <p:spPr/>
        <p:txBody>
          <a:bodyPr/>
          <a:lstStyle>
            <a:lvl1pPr>
              <a:defRPr/>
            </a:lvl1pPr>
          </a:lstStyle>
          <a:p>
            <a:pPr>
              <a:defRPr/>
            </a:pPr>
            <a:fld id="{BD9F33B1-7C18-4AD4-9DF1-5FE252B9DDC3}" type="datetime1">
              <a:rPr lang="zh-CN" altLang="en-US"/>
              <a:t>2021/11/2</a:t>
            </a:fld>
            <a:endParaRPr lang="en-US"/>
          </a:p>
        </p:txBody>
      </p:sp>
      <p:sp>
        <p:nvSpPr>
          <p:cNvPr id="5" name="KSO_FT"/>
          <p:cNvSpPr>
            <a:spLocks noGrp="1" noChangeArrowheads="1"/>
          </p:cNvSpPr>
          <p:nvPr>
            <p:ph type="ftr" sz="quarter" idx="11"/>
          </p:nvPr>
        </p:nvSpPr>
        <p:spPr/>
        <p:txBody>
          <a:bodyPr/>
          <a:lstStyle>
            <a:lvl1pPr>
              <a:defRPr/>
            </a:lvl1pPr>
          </a:lstStyle>
          <a:p>
            <a:pPr>
              <a:defRPr/>
            </a:pPr>
            <a:endParaRPr lang="zh-CN" altLang="en-US"/>
          </a:p>
        </p:txBody>
      </p:sp>
      <p:sp>
        <p:nvSpPr>
          <p:cNvPr id="6" name="KSO_FN"/>
          <p:cNvSpPr>
            <a:spLocks noGrp="1" noChangeArrowheads="1"/>
          </p:cNvSpPr>
          <p:nvPr>
            <p:ph type="sldNum" sz="quarter" idx="12"/>
          </p:nvPr>
        </p:nvSpPr>
        <p:spPr/>
        <p:txBody>
          <a:bodyPr/>
          <a:lstStyle>
            <a:lvl1pPr>
              <a:defRPr/>
            </a:lvl1pPr>
          </a:lstStyle>
          <a:p>
            <a:pPr>
              <a:defRPr/>
            </a:pPr>
            <a:fld id="{446F85F4-ED83-48A5-8EDD-7FC59D045909}" type="slidenum">
              <a:rPr lang="zh-CN" altLang="en-US"/>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KSO_FD"/>
          <p:cNvSpPr>
            <a:spLocks noGrp="1" noChangeArrowheads="1"/>
          </p:cNvSpPr>
          <p:nvPr>
            <p:ph type="dt" sz="half" idx="10"/>
          </p:nvPr>
        </p:nvSpPr>
        <p:spPr/>
        <p:txBody>
          <a:bodyPr/>
          <a:lstStyle>
            <a:lvl1pPr>
              <a:defRPr/>
            </a:lvl1pPr>
          </a:lstStyle>
          <a:p>
            <a:pPr>
              <a:defRPr/>
            </a:pPr>
            <a:fld id="{543B238A-CF46-4546-8C56-ADAB882ADE59}" type="datetime1">
              <a:rPr lang="zh-CN" altLang="en-US"/>
              <a:t>2021/11/2</a:t>
            </a:fld>
            <a:endParaRPr lang="en-US"/>
          </a:p>
        </p:txBody>
      </p:sp>
      <p:sp>
        <p:nvSpPr>
          <p:cNvPr id="6" name="KSO_FT"/>
          <p:cNvSpPr>
            <a:spLocks noGrp="1" noChangeArrowheads="1"/>
          </p:cNvSpPr>
          <p:nvPr>
            <p:ph type="ftr" sz="quarter" idx="11"/>
          </p:nvPr>
        </p:nvSpPr>
        <p:spPr/>
        <p:txBody>
          <a:bodyPr/>
          <a:lstStyle>
            <a:lvl1pPr>
              <a:defRPr/>
            </a:lvl1pPr>
          </a:lstStyle>
          <a:p>
            <a:pPr>
              <a:defRPr/>
            </a:pPr>
            <a:endParaRPr lang="en-US"/>
          </a:p>
        </p:txBody>
      </p:sp>
      <p:sp>
        <p:nvSpPr>
          <p:cNvPr id="7" name="KSO_FN"/>
          <p:cNvSpPr>
            <a:spLocks noGrp="1" noChangeArrowheads="1"/>
          </p:cNvSpPr>
          <p:nvPr>
            <p:ph type="sldNum" sz="quarter" idx="12"/>
          </p:nvPr>
        </p:nvSpPr>
        <p:spPr/>
        <p:txBody>
          <a:bodyPr/>
          <a:lstStyle>
            <a:lvl1pPr>
              <a:defRPr/>
            </a:lvl1pPr>
          </a:lstStyle>
          <a:p>
            <a:pPr>
              <a:defRPr/>
            </a:pPr>
            <a:fld id="{91A91975-133D-44B7-B5F6-02DDCE1C6857}" type="slidenum">
              <a:rPr lang="zh-CN" altLang="en-US"/>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KSO_FD"/>
          <p:cNvSpPr>
            <a:spLocks noGrp="1" noChangeArrowheads="1"/>
          </p:cNvSpPr>
          <p:nvPr>
            <p:ph type="dt" sz="half" idx="10"/>
          </p:nvPr>
        </p:nvSpPr>
        <p:spPr/>
        <p:txBody>
          <a:bodyPr/>
          <a:lstStyle>
            <a:lvl1pPr>
              <a:defRPr/>
            </a:lvl1pPr>
          </a:lstStyle>
          <a:p>
            <a:pPr>
              <a:defRPr/>
            </a:pPr>
            <a:fld id="{543B238A-CF46-4546-8C56-ADAB882ADE59}" type="datetime1">
              <a:rPr lang="zh-CN" altLang="en-US"/>
              <a:t>2021/11/2</a:t>
            </a:fld>
            <a:endParaRPr lang="en-US"/>
          </a:p>
        </p:txBody>
      </p:sp>
      <p:sp>
        <p:nvSpPr>
          <p:cNvPr id="5" name="KSO_FT"/>
          <p:cNvSpPr>
            <a:spLocks noGrp="1" noChangeArrowheads="1"/>
          </p:cNvSpPr>
          <p:nvPr>
            <p:ph type="ftr" sz="quarter" idx="11"/>
          </p:nvPr>
        </p:nvSpPr>
        <p:spPr/>
        <p:txBody>
          <a:bodyPr/>
          <a:lstStyle>
            <a:lvl1pPr>
              <a:defRPr/>
            </a:lvl1pPr>
          </a:lstStyle>
          <a:p>
            <a:pPr>
              <a:defRPr/>
            </a:pPr>
            <a:endParaRPr lang="en-US"/>
          </a:p>
        </p:txBody>
      </p:sp>
      <p:sp>
        <p:nvSpPr>
          <p:cNvPr id="6" name="KSO_FN"/>
          <p:cNvSpPr>
            <a:spLocks noGrp="1" noChangeArrowheads="1"/>
          </p:cNvSpPr>
          <p:nvPr>
            <p:ph type="sldNum" sz="quarter" idx="12"/>
          </p:nvPr>
        </p:nvSpPr>
        <p:spPr/>
        <p:txBody>
          <a:bodyPr/>
          <a:lstStyle>
            <a:lvl1pPr>
              <a:defRPr/>
            </a:lvl1pPr>
          </a:lstStyle>
          <a:p>
            <a:pPr>
              <a:defRPr/>
            </a:pPr>
            <a:fld id="{8C20D0EE-11E1-4E01-A713-4C0B04358260}" type="slidenum">
              <a:rPr lang="zh-CN" altLang="en-US"/>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0350" y="214313"/>
            <a:ext cx="2052638" cy="60198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47675" y="214313"/>
            <a:ext cx="6010275" cy="60198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KSO_FD"/>
          <p:cNvSpPr>
            <a:spLocks noGrp="1" noChangeArrowheads="1"/>
          </p:cNvSpPr>
          <p:nvPr>
            <p:ph type="dt" sz="half" idx="10"/>
          </p:nvPr>
        </p:nvSpPr>
        <p:spPr/>
        <p:txBody>
          <a:bodyPr/>
          <a:lstStyle>
            <a:lvl1pPr>
              <a:defRPr/>
            </a:lvl1pPr>
          </a:lstStyle>
          <a:p>
            <a:pPr>
              <a:defRPr/>
            </a:pPr>
            <a:fld id="{543B238A-CF46-4546-8C56-ADAB882ADE59}" type="datetime1">
              <a:rPr lang="zh-CN" altLang="en-US"/>
              <a:t>2021/11/2</a:t>
            </a:fld>
            <a:endParaRPr lang="en-US"/>
          </a:p>
        </p:txBody>
      </p:sp>
      <p:sp>
        <p:nvSpPr>
          <p:cNvPr id="5" name="KSO_FT"/>
          <p:cNvSpPr>
            <a:spLocks noGrp="1" noChangeArrowheads="1"/>
          </p:cNvSpPr>
          <p:nvPr>
            <p:ph type="ftr" sz="quarter" idx="11"/>
          </p:nvPr>
        </p:nvSpPr>
        <p:spPr/>
        <p:txBody>
          <a:bodyPr/>
          <a:lstStyle>
            <a:lvl1pPr>
              <a:defRPr/>
            </a:lvl1pPr>
          </a:lstStyle>
          <a:p>
            <a:pPr>
              <a:defRPr/>
            </a:pPr>
            <a:endParaRPr lang="en-US"/>
          </a:p>
        </p:txBody>
      </p:sp>
      <p:sp>
        <p:nvSpPr>
          <p:cNvPr id="6" name="KSO_FN"/>
          <p:cNvSpPr>
            <a:spLocks noGrp="1" noChangeArrowheads="1"/>
          </p:cNvSpPr>
          <p:nvPr>
            <p:ph type="sldNum" sz="quarter" idx="12"/>
          </p:nvPr>
        </p:nvSpPr>
        <p:spPr/>
        <p:txBody>
          <a:bodyPr/>
          <a:lstStyle>
            <a:lvl1pPr>
              <a:defRPr/>
            </a:lvl1pPr>
          </a:lstStyle>
          <a:p>
            <a:pPr>
              <a:defRPr/>
            </a:pPr>
            <a:fld id="{29E740C7-CC37-4ABD-A9FF-809B75CEBA06}" type="slidenum">
              <a:rPr lang="zh-CN" altLang="en-US"/>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图片 7"/>
          <p:cNvPicPr>
            <a:picLocks noChangeAspect="1" noChangeArrowheads="1"/>
          </p:cNvPicPr>
          <p:nvPr/>
        </p:nvPicPr>
        <p:blipFill>
          <a:blip r:embed="rId2">
            <a:extLst>
              <a:ext uri="{28A0092B-C50C-407E-A947-70E740481C1C}">
                <a14:useLocalDpi xmlns:a14="http://schemas.microsoft.com/office/drawing/2010/main" val="0"/>
              </a:ext>
            </a:extLst>
          </a:blip>
          <a:srcRect l="7103" r="11725"/>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流程图: 数据 4"/>
          <p:cNvSpPr>
            <a:spLocks noChangeArrowheads="1"/>
          </p:cNvSpPr>
          <p:nvPr/>
        </p:nvSpPr>
        <p:spPr bwMode="auto">
          <a:xfrm>
            <a:off x="2857500" y="0"/>
            <a:ext cx="6286500" cy="6858000"/>
          </a:xfrm>
          <a:prstGeom prst="flowChartInputOutput">
            <a:avLst/>
          </a:prstGeom>
          <a:solidFill>
            <a:srgbClr val="FDD762">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defRPr/>
            </a:pPr>
            <a:endParaRPr lang="zh-CN" altLang="en-US" sz="1300">
              <a:solidFill>
                <a:srgbClr val="5F5F5F"/>
              </a:solidFill>
            </a:endParaRPr>
          </a:p>
        </p:txBody>
      </p:sp>
      <p:pic>
        <p:nvPicPr>
          <p:cNvPr id="6" name="图片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9875" y="1300163"/>
            <a:ext cx="4070350"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Text Placeholder 2"/>
          <p:cNvSpPr>
            <a:spLocks noGrp="1" noChangeArrowheads="1"/>
          </p:cNvSpPr>
          <p:nvPr>
            <p:ph type="subTitle" idx="1"/>
          </p:nvPr>
        </p:nvSpPr>
        <p:spPr>
          <a:xfrm>
            <a:off x="3417888" y="5014913"/>
            <a:ext cx="4735512" cy="547687"/>
          </a:xfrm>
        </p:spPr>
        <p:txBody>
          <a:bodyPr/>
          <a:lstStyle>
            <a:lvl1pPr marL="0" indent="0" algn="ctr">
              <a:buFont typeface="Wingdings 2" panose="05020102010507070707" pitchFamily="18" charset="2"/>
              <a:buNone/>
              <a:defRPr>
                <a:solidFill>
                  <a:srgbClr val="FFFFFF"/>
                </a:solidFill>
              </a:defRPr>
            </a:lvl1pPr>
          </a:lstStyle>
          <a:p>
            <a:pPr lvl="0"/>
            <a:r>
              <a:rPr lang="zh-CN" noProof="0"/>
              <a:t>单击此处编辑母版副标题样式</a:t>
            </a:r>
          </a:p>
        </p:txBody>
      </p:sp>
      <p:sp>
        <p:nvSpPr>
          <p:cNvPr id="6153" name="Title Placeholder 1"/>
          <p:cNvSpPr>
            <a:spLocks noGrp="1" noChangeArrowheads="1"/>
          </p:cNvSpPr>
          <p:nvPr>
            <p:ph type="ctrTitle"/>
          </p:nvPr>
        </p:nvSpPr>
        <p:spPr>
          <a:xfrm>
            <a:off x="3408363" y="3463925"/>
            <a:ext cx="4737100" cy="1470025"/>
          </a:xfrm>
        </p:spPr>
        <p:txBody>
          <a:bodyPr/>
          <a:lstStyle>
            <a:lvl1pPr algn="ctr">
              <a:defRPr sz="3200"/>
            </a:lvl1pPr>
          </a:lstStyle>
          <a:p>
            <a:pPr lvl="0"/>
            <a:r>
              <a:rPr lang="zh-CN" noProof="0"/>
              <a:t>单击此处编辑母版标题样式</a:t>
            </a:r>
          </a:p>
        </p:txBody>
      </p:sp>
      <p:sp>
        <p:nvSpPr>
          <p:cNvPr id="7" name="Date Placeholder 3"/>
          <p:cNvSpPr>
            <a:spLocks noGrp="1" noChangeArrowheads="1"/>
          </p:cNvSpPr>
          <p:nvPr>
            <p:ph type="dt" sz="half" idx="10"/>
          </p:nvPr>
        </p:nvSpPr>
        <p:spPr>
          <a:xfrm>
            <a:off x="457200" y="6245225"/>
            <a:ext cx="2133600" cy="476250"/>
          </a:xfrm>
        </p:spPr>
        <p:txBody>
          <a:bodyPr/>
          <a:lstStyle>
            <a:lvl1pPr>
              <a:defRPr smtClean="0"/>
            </a:lvl1pPr>
          </a:lstStyle>
          <a:p>
            <a:pPr>
              <a:defRPr/>
            </a:pPr>
            <a:fld id="{30493455-07EA-47DB-90C0-E7E423CB59B6}" type="datetime1">
              <a:rPr lang="zh-CN" altLang="en-US"/>
              <a:t>2021/11/2</a:t>
            </a:fld>
            <a:endParaRPr lang="en-US"/>
          </a:p>
        </p:txBody>
      </p:sp>
      <p:sp>
        <p:nvSpPr>
          <p:cNvPr id="8" name="Footer Placeholder 4"/>
          <p:cNvSpPr>
            <a:spLocks noGrp="1" noChangeArrowheads="1"/>
          </p:cNvSpPr>
          <p:nvPr>
            <p:ph type="ftr" sz="quarter" idx="11"/>
          </p:nvPr>
        </p:nvSpPr>
        <p:spPr>
          <a:xfrm>
            <a:off x="3124200" y="6245225"/>
            <a:ext cx="2895600" cy="476250"/>
          </a:xfrm>
        </p:spPr>
        <p:txBody>
          <a:bodyPr/>
          <a:lstStyle>
            <a:lvl1pPr>
              <a:defRPr smtClean="0"/>
            </a:lvl1pPr>
          </a:lstStyle>
          <a:p>
            <a:pPr>
              <a:defRPr/>
            </a:pPr>
            <a:endParaRPr lang="en-US"/>
          </a:p>
        </p:txBody>
      </p:sp>
      <p:sp>
        <p:nvSpPr>
          <p:cNvPr id="9" name="Slide Number Placeholder 5"/>
          <p:cNvSpPr>
            <a:spLocks noGrp="1" noChangeArrowheads="1"/>
          </p:cNvSpPr>
          <p:nvPr>
            <p:ph type="sldNum" sz="quarter" idx="12"/>
          </p:nvPr>
        </p:nvSpPr>
        <p:spPr>
          <a:xfrm>
            <a:off x="6553200" y="6245225"/>
            <a:ext cx="2133600" cy="476250"/>
          </a:xfrm>
        </p:spPr>
        <p:txBody>
          <a:bodyPr/>
          <a:lstStyle>
            <a:lvl1pPr>
              <a:defRPr smtClean="0"/>
            </a:lvl1pPr>
          </a:lstStyle>
          <a:p>
            <a:pPr>
              <a:defRPr/>
            </a:pPr>
            <a:fld id="{C338A0BD-2BD5-4CDD-949A-399040E1F361}" type="slidenum">
              <a:rPr lang="zh-CN" altLang="en-US"/>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Date Placeholder 3"/>
          <p:cNvSpPr>
            <a:spLocks noGrp="1" noChangeArrowheads="1"/>
          </p:cNvSpPr>
          <p:nvPr>
            <p:ph type="dt" sz="half" idx="10"/>
          </p:nvPr>
        </p:nvSpPr>
        <p:spPr/>
        <p:txBody>
          <a:bodyPr/>
          <a:lstStyle>
            <a:lvl1pPr>
              <a:defRPr/>
            </a:lvl1pPr>
          </a:lstStyle>
          <a:p>
            <a:pPr>
              <a:defRPr/>
            </a:pPr>
            <a:fld id="{B3191403-9BB2-424E-A8BB-7CB1475A9DB0}" type="datetime1">
              <a:rPr lang="zh-CN" altLang="en-US"/>
              <a:t>2021/11/2</a:t>
            </a:fld>
            <a:endParaRPr 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5"/>
          <p:cNvSpPr>
            <a:spLocks noGrp="1" noChangeArrowheads="1"/>
          </p:cNvSpPr>
          <p:nvPr>
            <p:ph type="sldNum" sz="quarter" idx="12"/>
          </p:nvPr>
        </p:nvSpPr>
        <p:spPr/>
        <p:txBody>
          <a:bodyPr/>
          <a:lstStyle>
            <a:lvl1pPr>
              <a:defRPr/>
            </a:lvl1pPr>
          </a:lstStyle>
          <a:p>
            <a:pPr>
              <a:defRPr/>
            </a:pPr>
            <a:fld id="{EB4C3199-1AFA-4954-9CC4-12638459641E}" type="slidenum">
              <a:rPr lang="zh-CN" altLang="en-US"/>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a:t>单击此处编辑母版文本样式</a:t>
            </a:r>
          </a:p>
        </p:txBody>
      </p:sp>
      <p:sp>
        <p:nvSpPr>
          <p:cNvPr id="4" name="Date Placeholder 3"/>
          <p:cNvSpPr>
            <a:spLocks noGrp="1" noChangeArrowheads="1"/>
          </p:cNvSpPr>
          <p:nvPr>
            <p:ph type="dt" sz="half" idx="10"/>
          </p:nvPr>
        </p:nvSpPr>
        <p:spPr/>
        <p:txBody>
          <a:bodyPr/>
          <a:lstStyle>
            <a:lvl1pPr>
              <a:defRPr/>
            </a:lvl1pPr>
          </a:lstStyle>
          <a:p>
            <a:pPr>
              <a:defRPr/>
            </a:pPr>
            <a:fld id="{B3191403-9BB2-424E-A8BB-7CB1475A9DB0}" type="datetime1">
              <a:rPr lang="zh-CN" altLang="en-US"/>
              <a:t>2021/11/2</a:t>
            </a:fld>
            <a:endParaRPr 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5"/>
          <p:cNvSpPr>
            <a:spLocks noGrp="1" noChangeArrowheads="1"/>
          </p:cNvSpPr>
          <p:nvPr>
            <p:ph type="sldNum" sz="quarter" idx="12"/>
          </p:nvPr>
        </p:nvSpPr>
        <p:spPr/>
        <p:txBody>
          <a:bodyPr/>
          <a:lstStyle>
            <a:lvl1pPr>
              <a:defRPr/>
            </a:lvl1pPr>
          </a:lstStyle>
          <a:p>
            <a:pPr>
              <a:defRPr/>
            </a:pPr>
            <a:fld id="{214791B2-E5C4-4716-B26B-E0118C8D48EA}" type="slidenum">
              <a:rPr lang="zh-CN" altLang="en-US"/>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566738" y="1476375"/>
            <a:ext cx="3927475" cy="48799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6613" y="1476375"/>
            <a:ext cx="3929062" cy="48799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Date Placeholder 3"/>
          <p:cNvSpPr>
            <a:spLocks noGrp="1" noChangeArrowheads="1"/>
          </p:cNvSpPr>
          <p:nvPr>
            <p:ph type="dt" sz="half" idx="10"/>
          </p:nvPr>
        </p:nvSpPr>
        <p:spPr/>
        <p:txBody>
          <a:bodyPr/>
          <a:lstStyle>
            <a:lvl1pPr>
              <a:defRPr/>
            </a:lvl1pPr>
          </a:lstStyle>
          <a:p>
            <a:pPr>
              <a:defRPr/>
            </a:pPr>
            <a:fld id="{B3191403-9BB2-424E-A8BB-7CB1475A9DB0}" type="datetime1">
              <a:rPr lang="zh-CN" altLang="en-US"/>
              <a:t>2021/11/2</a:t>
            </a:fld>
            <a:endParaRPr 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5"/>
          <p:cNvSpPr>
            <a:spLocks noGrp="1" noChangeArrowheads="1"/>
          </p:cNvSpPr>
          <p:nvPr>
            <p:ph type="sldNum" sz="quarter" idx="12"/>
          </p:nvPr>
        </p:nvSpPr>
        <p:spPr/>
        <p:txBody>
          <a:bodyPr/>
          <a:lstStyle>
            <a:lvl1pPr>
              <a:defRPr/>
            </a:lvl1pPr>
          </a:lstStyle>
          <a:p>
            <a:pPr>
              <a:defRPr/>
            </a:pPr>
            <a:fld id="{AA8A6133-FFB4-4B05-84EA-663E62FDFBC4}" type="slidenum">
              <a:rPr lang="zh-CN" altLang="en-US"/>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Date Placeholder 3"/>
          <p:cNvSpPr>
            <a:spLocks noGrp="1" noChangeArrowheads="1"/>
          </p:cNvSpPr>
          <p:nvPr>
            <p:ph type="dt" sz="half" idx="10"/>
          </p:nvPr>
        </p:nvSpPr>
        <p:spPr/>
        <p:txBody>
          <a:bodyPr/>
          <a:lstStyle>
            <a:lvl1pPr>
              <a:defRPr/>
            </a:lvl1pPr>
          </a:lstStyle>
          <a:p>
            <a:pPr>
              <a:defRPr/>
            </a:pPr>
            <a:fld id="{B3191403-9BB2-424E-A8BB-7CB1475A9DB0}" type="datetime1">
              <a:rPr lang="zh-CN" altLang="en-US"/>
              <a:t>2021/11/2</a:t>
            </a:fld>
            <a:endParaRPr lang="en-US"/>
          </a:p>
        </p:txBody>
      </p:sp>
      <p:sp>
        <p:nvSpPr>
          <p:cNvPr id="8" name="Footer Placeholder 4"/>
          <p:cNvSpPr>
            <a:spLocks noGrp="1" noChangeArrowheads="1"/>
          </p:cNvSpPr>
          <p:nvPr>
            <p:ph type="ftr" sz="quarter" idx="11"/>
          </p:nvPr>
        </p:nvSpPr>
        <p:spPr/>
        <p:txBody>
          <a:bodyPr/>
          <a:lstStyle>
            <a:lvl1pPr>
              <a:defRPr/>
            </a:lvl1pPr>
          </a:lstStyle>
          <a:p>
            <a:pPr>
              <a:defRPr/>
            </a:pPr>
            <a:endParaRPr lang="en-US"/>
          </a:p>
        </p:txBody>
      </p:sp>
      <p:sp>
        <p:nvSpPr>
          <p:cNvPr id="9" name="Slide Number Placeholder 5"/>
          <p:cNvSpPr>
            <a:spLocks noGrp="1" noChangeArrowheads="1"/>
          </p:cNvSpPr>
          <p:nvPr>
            <p:ph type="sldNum" sz="quarter" idx="12"/>
          </p:nvPr>
        </p:nvSpPr>
        <p:spPr/>
        <p:txBody>
          <a:bodyPr/>
          <a:lstStyle>
            <a:lvl1pPr>
              <a:defRPr/>
            </a:lvl1pPr>
          </a:lstStyle>
          <a:p>
            <a:pPr>
              <a:defRPr/>
            </a:pPr>
            <a:fld id="{4E227019-1451-45BD-B61C-7AF55C70AA45}" type="slidenum">
              <a:rPr lang="zh-CN" altLang="en-US"/>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Date Placeholder 3"/>
          <p:cNvSpPr>
            <a:spLocks noGrp="1" noChangeArrowheads="1"/>
          </p:cNvSpPr>
          <p:nvPr>
            <p:ph type="dt" sz="half" idx="10"/>
          </p:nvPr>
        </p:nvSpPr>
        <p:spPr/>
        <p:txBody>
          <a:bodyPr/>
          <a:lstStyle>
            <a:lvl1pPr>
              <a:defRPr/>
            </a:lvl1pPr>
          </a:lstStyle>
          <a:p>
            <a:pPr>
              <a:defRPr/>
            </a:pPr>
            <a:fld id="{B3191403-9BB2-424E-A8BB-7CB1475A9DB0}" type="datetime1">
              <a:rPr lang="zh-CN" altLang="en-US"/>
              <a:t>2021/11/2</a:t>
            </a:fld>
            <a:endParaRPr lang="en-US"/>
          </a:p>
        </p:txBody>
      </p:sp>
      <p:sp>
        <p:nvSpPr>
          <p:cNvPr id="4" name="Footer Placeholder 4"/>
          <p:cNvSpPr>
            <a:spLocks noGrp="1" noChangeArrowheads="1"/>
          </p:cNvSpPr>
          <p:nvPr>
            <p:ph type="ftr" sz="quarter" idx="11"/>
          </p:nvPr>
        </p:nvSpPr>
        <p:spPr/>
        <p:txBody>
          <a:bodyPr/>
          <a:lstStyle>
            <a:lvl1pPr>
              <a:defRPr/>
            </a:lvl1pPr>
          </a:lstStyle>
          <a:p>
            <a:pPr>
              <a:defRPr/>
            </a:pPr>
            <a:endParaRPr lang="en-US"/>
          </a:p>
        </p:txBody>
      </p:sp>
      <p:sp>
        <p:nvSpPr>
          <p:cNvPr id="5" name="Slide Number Placeholder 5"/>
          <p:cNvSpPr>
            <a:spLocks noGrp="1" noChangeArrowheads="1"/>
          </p:cNvSpPr>
          <p:nvPr>
            <p:ph type="sldNum" sz="quarter" idx="12"/>
          </p:nvPr>
        </p:nvSpPr>
        <p:spPr/>
        <p:txBody>
          <a:bodyPr/>
          <a:lstStyle>
            <a:lvl1pPr>
              <a:defRPr/>
            </a:lvl1pPr>
          </a:lstStyle>
          <a:p>
            <a:pPr>
              <a:defRPr/>
            </a:pPr>
            <a:fld id="{A776A8A5-509F-4FF4-914B-DE7911A9FDCE}" type="slidenum">
              <a:rPr lang="zh-CN" altLang="en-US"/>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p:txBody>
          <a:bodyPr/>
          <a:lstStyle>
            <a:lvl1pPr>
              <a:defRPr/>
            </a:lvl1pPr>
          </a:lstStyle>
          <a:p>
            <a:pPr>
              <a:defRPr/>
            </a:pPr>
            <a:fld id="{B3191403-9BB2-424E-A8BB-7CB1475A9DB0}" type="datetime1">
              <a:rPr lang="zh-CN" altLang="en-US"/>
              <a:t>2021/11/2</a:t>
            </a:fld>
            <a:endParaRPr lang="en-US"/>
          </a:p>
        </p:txBody>
      </p:sp>
      <p:sp>
        <p:nvSpPr>
          <p:cNvPr id="3" name="Footer Placeholder 4"/>
          <p:cNvSpPr>
            <a:spLocks noGrp="1" noChangeArrowheads="1"/>
          </p:cNvSpPr>
          <p:nvPr>
            <p:ph type="ftr" sz="quarter" idx="11"/>
          </p:nvPr>
        </p:nvSpPr>
        <p:spPr/>
        <p:txBody>
          <a:bodyPr/>
          <a:lstStyle>
            <a:lvl1pPr>
              <a:defRPr/>
            </a:lvl1pPr>
          </a:lstStyle>
          <a:p>
            <a:pPr>
              <a:defRPr/>
            </a:pPr>
            <a:endParaRPr lang="en-US"/>
          </a:p>
        </p:txBody>
      </p:sp>
      <p:sp>
        <p:nvSpPr>
          <p:cNvPr id="4" name="Slide Number Placeholder 5"/>
          <p:cNvSpPr>
            <a:spLocks noGrp="1" noChangeArrowheads="1"/>
          </p:cNvSpPr>
          <p:nvPr>
            <p:ph type="sldNum" sz="quarter" idx="12"/>
          </p:nvPr>
        </p:nvSpPr>
        <p:spPr/>
        <p:txBody>
          <a:bodyPr/>
          <a:lstStyle>
            <a:lvl1pPr>
              <a:defRPr/>
            </a:lvl1pPr>
          </a:lstStyle>
          <a:p>
            <a:pPr>
              <a:defRPr/>
            </a:pPr>
            <a:fld id="{2540D63B-70E4-448C-A960-B7BCA42D5432}" type="slidenum">
              <a:rPr lang="zh-CN" alt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a:t>单击此处编辑母版文本样式</a:t>
            </a:r>
          </a:p>
        </p:txBody>
      </p:sp>
      <p:sp>
        <p:nvSpPr>
          <p:cNvPr id="4" name="KSO_FD"/>
          <p:cNvSpPr>
            <a:spLocks noGrp="1" noChangeArrowheads="1"/>
          </p:cNvSpPr>
          <p:nvPr>
            <p:ph type="dt" sz="half" idx="10"/>
          </p:nvPr>
        </p:nvSpPr>
        <p:spPr/>
        <p:txBody>
          <a:bodyPr/>
          <a:lstStyle>
            <a:lvl1pPr>
              <a:defRPr/>
            </a:lvl1pPr>
          </a:lstStyle>
          <a:p>
            <a:pPr>
              <a:defRPr/>
            </a:pPr>
            <a:fld id="{BD9F33B1-7C18-4AD4-9DF1-5FE252B9DDC3}" type="datetime1">
              <a:rPr lang="zh-CN" altLang="en-US"/>
              <a:t>2021/11/2</a:t>
            </a:fld>
            <a:endParaRPr lang="en-US"/>
          </a:p>
        </p:txBody>
      </p:sp>
      <p:sp>
        <p:nvSpPr>
          <p:cNvPr id="5" name="KSO_FT"/>
          <p:cNvSpPr>
            <a:spLocks noGrp="1" noChangeArrowheads="1"/>
          </p:cNvSpPr>
          <p:nvPr>
            <p:ph type="ftr" sz="quarter" idx="11"/>
          </p:nvPr>
        </p:nvSpPr>
        <p:spPr/>
        <p:txBody>
          <a:bodyPr/>
          <a:lstStyle>
            <a:lvl1pPr>
              <a:defRPr/>
            </a:lvl1pPr>
          </a:lstStyle>
          <a:p>
            <a:pPr>
              <a:defRPr/>
            </a:pPr>
            <a:endParaRPr lang="zh-CN" altLang="en-US"/>
          </a:p>
        </p:txBody>
      </p:sp>
      <p:sp>
        <p:nvSpPr>
          <p:cNvPr id="6" name="KSO_FN"/>
          <p:cNvSpPr>
            <a:spLocks noGrp="1" noChangeArrowheads="1"/>
          </p:cNvSpPr>
          <p:nvPr>
            <p:ph type="sldNum" sz="quarter" idx="12"/>
          </p:nvPr>
        </p:nvSpPr>
        <p:spPr/>
        <p:txBody>
          <a:bodyPr/>
          <a:lstStyle>
            <a:lvl1pPr>
              <a:defRPr/>
            </a:lvl1pPr>
          </a:lstStyle>
          <a:p>
            <a:pPr>
              <a:defRPr/>
            </a:pPr>
            <a:fld id="{34FBF970-60AF-4DAF-9E35-50708D19D96E}" type="slidenum">
              <a:rPr lang="zh-CN" altLang="en-US"/>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Date Placeholder 3"/>
          <p:cNvSpPr>
            <a:spLocks noGrp="1" noChangeArrowheads="1"/>
          </p:cNvSpPr>
          <p:nvPr>
            <p:ph type="dt" sz="half" idx="10"/>
          </p:nvPr>
        </p:nvSpPr>
        <p:spPr/>
        <p:txBody>
          <a:bodyPr/>
          <a:lstStyle>
            <a:lvl1pPr>
              <a:defRPr/>
            </a:lvl1pPr>
          </a:lstStyle>
          <a:p>
            <a:pPr>
              <a:defRPr/>
            </a:pPr>
            <a:fld id="{B3191403-9BB2-424E-A8BB-7CB1475A9DB0}" type="datetime1">
              <a:rPr lang="zh-CN" altLang="en-US"/>
              <a:t>2021/11/2</a:t>
            </a:fld>
            <a:endParaRPr 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5"/>
          <p:cNvSpPr>
            <a:spLocks noGrp="1" noChangeArrowheads="1"/>
          </p:cNvSpPr>
          <p:nvPr>
            <p:ph type="sldNum" sz="quarter" idx="12"/>
          </p:nvPr>
        </p:nvSpPr>
        <p:spPr/>
        <p:txBody>
          <a:bodyPr/>
          <a:lstStyle>
            <a:lvl1pPr>
              <a:defRPr/>
            </a:lvl1pPr>
          </a:lstStyle>
          <a:p>
            <a:pPr>
              <a:defRPr/>
            </a:pPr>
            <a:fld id="{7353BC4C-21CF-455E-B095-424B494E974E}" type="slidenum">
              <a:rPr lang="zh-CN" altLang="en-US"/>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Date Placeholder 3"/>
          <p:cNvSpPr>
            <a:spLocks noGrp="1" noChangeArrowheads="1"/>
          </p:cNvSpPr>
          <p:nvPr>
            <p:ph type="dt" sz="half" idx="10"/>
          </p:nvPr>
        </p:nvSpPr>
        <p:spPr/>
        <p:txBody>
          <a:bodyPr/>
          <a:lstStyle>
            <a:lvl1pPr>
              <a:defRPr/>
            </a:lvl1pPr>
          </a:lstStyle>
          <a:p>
            <a:pPr>
              <a:defRPr/>
            </a:pPr>
            <a:fld id="{B3191403-9BB2-424E-A8BB-7CB1475A9DB0}" type="datetime1">
              <a:rPr lang="zh-CN" altLang="en-US"/>
              <a:t>2021/11/2</a:t>
            </a:fld>
            <a:endParaRPr 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5"/>
          <p:cNvSpPr>
            <a:spLocks noGrp="1" noChangeArrowheads="1"/>
          </p:cNvSpPr>
          <p:nvPr>
            <p:ph type="sldNum" sz="quarter" idx="12"/>
          </p:nvPr>
        </p:nvSpPr>
        <p:spPr/>
        <p:txBody>
          <a:bodyPr/>
          <a:lstStyle>
            <a:lvl1pPr>
              <a:defRPr/>
            </a:lvl1pPr>
          </a:lstStyle>
          <a:p>
            <a:pPr>
              <a:defRPr/>
            </a:pPr>
            <a:fld id="{E1D8D181-3281-4E13-887C-32993C8F81F6}" type="slidenum">
              <a:rPr lang="zh-CN" altLang="en-US"/>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Date Placeholder 3"/>
          <p:cNvSpPr>
            <a:spLocks noGrp="1" noChangeArrowheads="1"/>
          </p:cNvSpPr>
          <p:nvPr>
            <p:ph type="dt" sz="half" idx="10"/>
          </p:nvPr>
        </p:nvSpPr>
        <p:spPr/>
        <p:txBody>
          <a:bodyPr/>
          <a:lstStyle>
            <a:lvl1pPr>
              <a:defRPr/>
            </a:lvl1pPr>
          </a:lstStyle>
          <a:p>
            <a:pPr>
              <a:defRPr/>
            </a:pPr>
            <a:fld id="{B3191403-9BB2-424E-A8BB-7CB1475A9DB0}" type="datetime1">
              <a:rPr lang="zh-CN" altLang="en-US"/>
              <a:t>2021/11/2</a:t>
            </a:fld>
            <a:endParaRPr 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5"/>
          <p:cNvSpPr>
            <a:spLocks noGrp="1" noChangeArrowheads="1"/>
          </p:cNvSpPr>
          <p:nvPr>
            <p:ph type="sldNum" sz="quarter" idx="12"/>
          </p:nvPr>
        </p:nvSpPr>
        <p:spPr/>
        <p:txBody>
          <a:bodyPr/>
          <a:lstStyle>
            <a:lvl1pPr>
              <a:defRPr/>
            </a:lvl1pPr>
          </a:lstStyle>
          <a:p>
            <a:pPr>
              <a:defRPr/>
            </a:pPr>
            <a:fld id="{FBF84EC5-1729-4024-A363-B97A4567CA7F}" type="slidenum">
              <a:rPr lang="zh-CN" altLang="en-US"/>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68300"/>
            <a:ext cx="2001837" cy="598805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566738" y="368300"/>
            <a:ext cx="5854700" cy="598805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Date Placeholder 3"/>
          <p:cNvSpPr>
            <a:spLocks noGrp="1" noChangeArrowheads="1"/>
          </p:cNvSpPr>
          <p:nvPr>
            <p:ph type="dt" sz="half" idx="10"/>
          </p:nvPr>
        </p:nvSpPr>
        <p:spPr/>
        <p:txBody>
          <a:bodyPr/>
          <a:lstStyle>
            <a:lvl1pPr>
              <a:defRPr/>
            </a:lvl1pPr>
          </a:lstStyle>
          <a:p>
            <a:pPr>
              <a:defRPr/>
            </a:pPr>
            <a:fld id="{B3191403-9BB2-424E-A8BB-7CB1475A9DB0}" type="datetime1">
              <a:rPr lang="zh-CN" altLang="en-US"/>
              <a:t>2021/11/2</a:t>
            </a:fld>
            <a:endParaRPr 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5"/>
          <p:cNvSpPr>
            <a:spLocks noGrp="1" noChangeArrowheads="1"/>
          </p:cNvSpPr>
          <p:nvPr>
            <p:ph type="sldNum" sz="quarter" idx="12"/>
          </p:nvPr>
        </p:nvSpPr>
        <p:spPr/>
        <p:txBody>
          <a:bodyPr/>
          <a:lstStyle>
            <a:lvl1pPr>
              <a:defRPr/>
            </a:lvl1pPr>
          </a:lstStyle>
          <a:p>
            <a:pPr>
              <a:defRPr/>
            </a:pPr>
            <a:fld id="{1CA0E7CA-17FA-457E-94D8-9BF9C6220184}" type="slidenum">
              <a:rPr lang="zh-CN" altLang="en-US"/>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矩形 12"/>
          <p:cNvGrpSpPr/>
          <p:nvPr userDrawn="1"/>
        </p:nvGrpSpPr>
        <p:grpSpPr bwMode="auto">
          <a:xfrm>
            <a:off x="0" y="0"/>
            <a:ext cx="9150350" cy="6888163"/>
            <a:chOff x="0" y="0"/>
            <a:chExt cx="5764" cy="4339"/>
          </a:xfrm>
        </p:grpSpPr>
        <p:pic>
          <p:nvPicPr>
            <p:cNvPr id="5" name="矩形 1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764" cy="4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p:cNvSpPr txBox="1">
              <a:spLocks noChangeArrowheads="1"/>
            </p:cNvSpPr>
            <p:nvPr/>
          </p:nvSpPr>
          <p:spPr bwMode="auto">
            <a:xfrm>
              <a:off x="0" y="0"/>
              <a:ext cx="5762" cy="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defRPr/>
              </a:pPr>
              <a:endParaRPr lang="zh-CN" altLang="en-US" sz="1300">
                <a:solidFill>
                  <a:srgbClr val="FFFFFF"/>
                </a:solidFill>
              </a:endParaRPr>
            </a:p>
          </p:txBody>
        </p:sp>
      </p:grpSp>
      <p:grpSp>
        <p:nvGrpSpPr>
          <p:cNvPr id="7" name="组合 13"/>
          <p:cNvGrpSpPr/>
          <p:nvPr userDrawn="1"/>
        </p:nvGrpSpPr>
        <p:grpSpPr bwMode="auto">
          <a:xfrm>
            <a:off x="0" y="263525"/>
            <a:ext cx="9144000" cy="4676775"/>
            <a:chOff x="0" y="0"/>
            <a:chExt cx="12192000" cy="4677534"/>
          </a:xfrm>
        </p:grpSpPr>
        <p:grpSp>
          <p:nvGrpSpPr>
            <p:cNvPr id="8" name="Freeform 5"/>
            <p:cNvGrpSpPr/>
            <p:nvPr userDrawn="1"/>
          </p:nvGrpSpPr>
          <p:grpSpPr bwMode="auto">
            <a:xfrm>
              <a:off x="0" y="-1059"/>
              <a:ext cx="12200128" cy="2353056"/>
              <a:chOff x="0" y="0"/>
              <a:chExt cx="9150096" cy="2353056"/>
            </a:xfrm>
          </p:grpSpPr>
          <p:pic>
            <p:nvPicPr>
              <p:cNvPr id="17" name="Freeform 5"/>
              <p:cNvPicPr>
                <a:picLocks noEditPoints="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50096" cy="2353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Box 8"/>
              <p:cNvSpPr txBox="1">
                <a:spLocks noChangeArrowheads="1"/>
              </p:cNvSpPr>
              <p:nvPr/>
            </p:nvSpPr>
            <p:spPr bwMode="auto">
              <a:xfrm>
                <a:off x="0" y="1059"/>
                <a:ext cx="9144000" cy="2353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grpSp>
        <p:sp>
          <p:nvSpPr>
            <p:cNvPr id="9" name="矩形 15"/>
            <p:cNvSpPr>
              <a:spLocks noChangeArrowheads="1"/>
            </p:cNvSpPr>
            <p:nvPr/>
          </p:nvSpPr>
          <p:spPr bwMode="auto">
            <a:xfrm>
              <a:off x="0" y="2362583"/>
              <a:ext cx="12192000" cy="1714778"/>
            </a:xfrm>
            <a:prstGeom prst="rect">
              <a:avLst/>
            </a:prstGeom>
            <a:solidFill>
              <a:srgbClr val="28A9D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cxnSp>
          <p:nvCxnSpPr>
            <p:cNvPr id="10" name="直接连接符 16"/>
            <p:cNvCxnSpPr>
              <a:cxnSpLocks noChangeShapeType="1"/>
            </p:cNvCxnSpPr>
            <p:nvPr/>
          </p:nvCxnSpPr>
          <p:spPr bwMode="auto">
            <a:xfrm>
              <a:off x="0" y="4110425"/>
              <a:ext cx="12192000" cy="0"/>
            </a:xfrm>
            <a:prstGeom prst="line">
              <a:avLst/>
            </a:prstGeom>
            <a:noFill/>
            <a:ln w="19050">
              <a:solidFill>
                <a:srgbClr val="28A9D6"/>
              </a:solidFill>
              <a:round/>
            </a:ln>
            <a:extLst>
              <a:ext uri="{909E8E84-426E-40DD-AFC4-6F175D3DCCD1}">
                <a14:hiddenFill xmlns:a14="http://schemas.microsoft.com/office/drawing/2010/main">
                  <a:noFill/>
                </a14:hiddenFill>
              </a:ext>
            </a:extLst>
          </p:spPr>
        </p:cxnSp>
        <p:cxnSp>
          <p:nvCxnSpPr>
            <p:cNvPr id="11" name="直接连接符 17"/>
            <p:cNvCxnSpPr>
              <a:cxnSpLocks noChangeShapeType="1"/>
            </p:cNvCxnSpPr>
            <p:nvPr/>
          </p:nvCxnSpPr>
          <p:spPr bwMode="auto">
            <a:xfrm>
              <a:off x="0" y="4532288"/>
              <a:ext cx="4320000" cy="12674"/>
            </a:xfrm>
            <a:prstGeom prst="line">
              <a:avLst/>
            </a:prstGeom>
            <a:noFill/>
            <a:ln w="3175">
              <a:solidFill>
                <a:srgbClr val="28A9D6"/>
              </a:solidFill>
              <a:round/>
            </a:ln>
            <a:extLst>
              <a:ext uri="{909E8E84-426E-40DD-AFC4-6F175D3DCCD1}">
                <a14:hiddenFill xmlns:a14="http://schemas.microsoft.com/office/drawing/2010/main">
                  <a:noFill/>
                </a14:hiddenFill>
              </a:ext>
            </a:extLst>
          </p:spPr>
        </p:cxnSp>
        <p:cxnSp>
          <p:nvCxnSpPr>
            <p:cNvPr id="12" name="直接连接符 18"/>
            <p:cNvCxnSpPr>
              <a:cxnSpLocks noChangeShapeType="1"/>
            </p:cNvCxnSpPr>
            <p:nvPr/>
          </p:nvCxnSpPr>
          <p:spPr bwMode="auto">
            <a:xfrm>
              <a:off x="0" y="4598574"/>
              <a:ext cx="4320000" cy="12674"/>
            </a:xfrm>
            <a:prstGeom prst="line">
              <a:avLst/>
            </a:prstGeom>
            <a:noFill/>
            <a:ln w="3175">
              <a:solidFill>
                <a:srgbClr val="28A9D6"/>
              </a:solidFill>
              <a:round/>
            </a:ln>
            <a:extLst>
              <a:ext uri="{909E8E84-426E-40DD-AFC4-6F175D3DCCD1}">
                <a14:hiddenFill xmlns:a14="http://schemas.microsoft.com/office/drawing/2010/main">
                  <a:noFill/>
                </a14:hiddenFill>
              </a:ext>
            </a:extLst>
          </p:spPr>
        </p:cxnSp>
        <p:cxnSp>
          <p:nvCxnSpPr>
            <p:cNvPr id="13" name="直接连接符 19"/>
            <p:cNvCxnSpPr>
              <a:cxnSpLocks noChangeShapeType="1"/>
            </p:cNvCxnSpPr>
            <p:nvPr/>
          </p:nvCxnSpPr>
          <p:spPr bwMode="auto">
            <a:xfrm>
              <a:off x="0" y="4664860"/>
              <a:ext cx="4320000" cy="12674"/>
            </a:xfrm>
            <a:prstGeom prst="line">
              <a:avLst/>
            </a:prstGeom>
            <a:noFill/>
            <a:ln w="3175">
              <a:solidFill>
                <a:srgbClr val="28A9D6"/>
              </a:solidFill>
              <a:round/>
            </a:ln>
            <a:extLst>
              <a:ext uri="{909E8E84-426E-40DD-AFC4-6F175D3DCCD1}">
                <a14:hiddenFill xmlns:a14="http://schemas.microsoft.com/office/drawing/2010/main">
                  <a:noFill/>
                </a14:hiddenFill>
              </a:ext>
            </a:extLst>
          </p:spPr>
        </p:cxnSp>
        <p:cxnSp>
          <p:nvCxnSpPr>
            <p:cNvPr id="14" name="直接连接符 20"/>
            <p:cNvCxnSpPr>
              <a:cxnSpLocks noChangeShapeType="1"/>
            </p:cNvCxnSpPr>
            <p:nvPr/>
          </p:nvCxnSpPr>
          <p:spPr bwMode="auto">
            <a:xfrm>
              <a:off x="7872000" y="4532288"/>
              <a:ext cx="4320000" cy="12674"/>
            </a:xfrm>
            <a:prstGeom prst="line">
              <a:avLst/>
            </a:prstGeom>
            <a:noFill/>
            <a:ln w="3175">
              <a:solidFill>
                <a:srgbClr val="28A9D6"/>
              </a:solidFill>
              <a:round/>
            </a:ln>
            <a:extLst>
              <a:ext uri="{909E8E84-426E-40DD-AFC4-6F175D3DCCD1}">
                <a14:hiddenFill xmlns:a14="http://schemas.microsoft.com/office/drawing/2010/main">
                  <a:noFill/>
                </a14:hiddenFill>
              </a:ext>
            </a:extLst>
          </p:spPr>
        </p:cxnSp>
        <p:cxnSp>
          <p:nvCxnSpPr>
            <p:cNvPr id="15" name="直接连接符 21"/>
            <p:cNvCxnSpPr>
              <a:cxnSpLocks noChangeShapeType="1"/>
            </p:cNvCxnSpPr>
            <p:nvPr/>
          </p:nvCxnSpPr>
          <p:spPr bwMode="auto">
            <a:xfrm>
              <a:off x="7872000" y="4598574"/>
              <a:ext cx="4320000" cy="12674"/>
            </a:xfrm>
            <a:prstGeom prst="line">
              <a:avLst/>
            </a:prstGeom>
            <a:noFill/>
            <a:ln w="3175">
              <a:solidFill>
                <a:srgbClr val="28A9D6"/>
              </a:solidFill>
              <a:round/>
            </a:ln>
            <a:extLst>
              <a:ext uri="{909E8E84-426E-40DD-AFC4-6F175D3DCCD1}">
                <a14:hiddenFill xmlns:a14="http://schemas.microsoft.com/office/drawing/2010/main">
                  <a:noFill/>
                </a14:hiddenFill>
              </a:ext>
            </a:extLst>
          </p:spPr>
        </p:cxnSp>
        <p:cxnSp>
          <p:nvCxnSpPr>
            <p:cNvPr id="16" name="直接连接符 22"/>
            <p:cNvCxnSpPr>
              <a:cxnSpLocks noChangeShapeType="1"/>
            </p:cNvCxnSpPr>
            <p:nvPr/>
          </p:nvCxnSpPr>
          <p:spPr bwMode="auto">
            <a:xfrm>
              <a:off x="7872000" y="4664860"/>
              <a:ext cx="4320000" cy="12674"/>
            </a:xfrm>
            <a:prstGeom prst="line">
              <a:avLst/>
            </a:prstGeom>
            <a:noFill/>
            <a:ln w="3175">
              <a:solidFill>
                <a:srgbClr val="28A9D6"/>
              </a:solidFill>
              <a:round/>
            </a:ln>
            <a:extLst>
              <a:ext uri="{909E8E84-426E-40DD-AFC4-6F175D3DCCD1}">
                <a14:hiddenFill xmlns:a14="http://schemas.microsoft.com/office/drawing/2010/main">
                  <a:noFill/>
                </a14:hiddenFill>
              </a:ext>
            </a:extLst>
          </p:spPr>
        </p:cxnSp>
      </p:grpSp>
      <p:sp>
        <p:nvSpPr>
          <p:cNvPr id="8209" name="Text Placeholder 2"/>
          <p:cNvSpPr>
            <a:spLocks noGrp="1" noChangeArrowheads="1"/>
          </p:cNvSpPr>
          <p:nvPr>
            <p:ph type="subTitle" idx="1"/>
          </p:nvPr>
        </p:nvSpPr>
        <p:spPr>
          <a:xfrm>
            <a:off x="3228975" y="4695825"/>
            <a:ext cx="2628900" cy="466725"/>
          </a:xfrm>
        </p:spPr>
        <p:txBody>
          <a:bodyPr/>
          <a:lstStyle>
            <a:lvl1pPr algn="ctr">
              <a:buFont typeface="Wingdings 2" panose="05020102010507070707" pitchFamily="18" charset="2"/>
              <a:buNone/>
              <a:defRPr sz="1600"/>
            </a:lvl1pPr>
          </a:lstStyle>
          <a:p>
            <a:pPr lvl="0"/>
            <a:r>
              <a:rPr lang="zh-CN" noProof="0">
                <a:sym typeface="Arial" panose="020B0604020202020204" pitchFamily="34" charset="0"/>
              </a:rPr>
              <a:t>单击此处编辑母版副标题样式</a:t>
            </a:r>
          </a:p>
        </p:txBody>
      </p:sp>
      <p:sp>
        <p:nvSpPr>
          <p:cNvPr id="8213" name="Title Placeholder 1"/>
          <p:cNvSpPr>
            <a:spLocks noGrp="1" noChangeArrowheads="1"/>
          </p:cNvSpPr>
          <p:nvPr>
            <p:ph type="ctrTitle"/>
          </p:nvPr>
        </p:nvSpPr>
        <p:spPr>
          <a:xfrm>
            <a:off x="714375" y="3140075"/>
            <a:ext cx="7772400" cy="717550"/>
          </a:xfrm>
        </p:spPr>
        <p:txBody>
          <a:bodyPr/>
          <a:lstStyle>
            <a:lvl1pPr algn="ctr">
              <a:defRPr sz="3600">
                <a:solidFill>
                  <a:schemeClr val="bg1"/>
                </a:solidFill>
              </a:defRPr>
            </a:lvl1pPr>
          </a:lstStyle>
          <a:p>
            <a:pPr lvl="0"/>
            <a:r>
              <a:rPr lang="zh-CN" noProof="0"/>
              <a:t>单击此处编辑母版标题样式</a:t>
            </a:r>
          </a:p>
        </p:txBody>
      </p:sp>
      <p:sp>
        <p:nvSpPr>
          <p:cNvPr id="19" name="Date Placeholder 3"/>
          <p:cNvSpPr>
            <a:spLocks noGrp="1" noChangeArrowheads="1"/>
          </p:cNvSpPr>
          <p:nvPr>
            <p:ph type="dt" sz="half" idx="10"/>
          </p:nvPr>
        </p:nvSpPr>
        <p:spPr>
          <a:xfrm>
            <a:off x="457200" y="6245225"/>
            <a:ext cx="2133600" cy="476250"/>
          </a:xfrm>
        </p:spPr>
        <p:txBody>
          <a:bodyPr/>
          <a:lstStyle>
            <a:lvl1pPr>
              <a:defRPr smtClean="0"/>
            </a:lvl1pPr>
          </a:lstStyle>
          <a:p>
            <a:pPr>
              <a:defRPr/>
            </a:pPr>
            <a:fld id="{7E9B9122-6204-415B-9B63-767BCB80D292}" type="datetime1">
              <a:rPr lang="zh-CN" altLang="en-US"/>
              <a:t>2021/11/2</a:t>
            </a:fld>
            <a:endParaRPr lang="en-US"/>
          </a:p>
        </p:txBody>
      </p:sp>
      <p:sp>
        <p:nvSpPr>
          <p:cNvPr id="20" name="Footer Placeholder 4"/>
          <p:cNvSpPr>
            <a:spLocks noGrp="1" noChangeArrowheads="1"/>
          </p:cNvSpPr>
          <p:nvPr>
            <p:ph type="ftr" sz="quarter" idx="11"/>
          </p:nvPr>
        </p:nvSpPr>
        <p:spPr>
          <a:xfrm>
            <a:off x="3124200" y="6245225"/>
            <a:ext cx="2895600" cy="476250"/>
          </a:xfrm>
        </p:spPr>
        <p:txBody>
          <a:bodyPr/>
          <a:lstStyle>
            <a:lvl1pPr>
              <a:defRPr smtClean="0"/>
            </a:lvl1pPr>
          </a:lstStyle>
          <a:p>
            <a:pPr>
              <a:defRPr/>
            </a:pPr>
            <a:endParaRPr lang="en-US"/>
          </a:p>
        </p:txBody>
      </p:sp>
      <p:sp>
        <p:nvSpPr>
          <p:cNvPr id="21" name="Slide Number Placeholder 5"/>
          <p:cNvSpPr>
            <a:spLocks noGrp="1" noChangeArrowheads="1"/>
          </p:cNvSpPr>
          <p:nvPr>
            <p:ph type="sldNum" sz="quarter" idx="12"/>
          </p:nvPr>
        </p:nvSpPr>
        <p:spPr>
          <a:xfrm>
            <a:off x="6553200" y="6245225"/>
            <a:ext cx="2133600" cy="476250"/>
          </a:xfrm>
        </p:spPr>
        <p:txBody>
          <a:bodyPr/>
          <a:lstStyle>
            <a:lvl1pPr>
              <a:defRPr smtClean="0"/>
            </a:lvl1pPr>
          </a:lstStyle>
          <a:p>
            <a:pPr>
              <a:defRPr/>
            </a:pPr>
            <a:fld id="{70250EEA-FF4E-41D5-AF69-6EEADFA6D3D0}" type="slidenum">
              <a:rPr lang="zh-CN" altLang="en-US"/>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Date Placeholder 3"/>
          <p:cNvSpPr>
            <a:spLocks noGrp="1" noChangeArrowheads="1"/>
          </p:cNvSpPr>
          <p:nvPr>
            <p:ph type="dt" sz="half" idx="10"/>
          </p:nvPr>
        </p:nvSpPr>
        <p:spPr/>
        <p:txBody>
          <a:bodyPr/>
          <a:lstStyle>
            <a:lvl1pPr>
              <a:defRPr/>
            </a:lvl1pPr>
          </a:lstStyle>
          <a:p>
            <a:pPr>
              <a:defRPr/>
            </a:pPr>
            <a:fld id="{86C121FE-698C-4C79-A3F4-AD86EFCAADA7}" type="datetime1">
              <a:rPr lang="zh-CN" altLang="en-US"/>
              <a:t>2021/11/2</a:t>
            </a:fld>
            <a:endParaRPr 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5"/>
          <p:cNvSpPr>
            <a:spLocks noGrp="1" noChangeArrowheads="1"/>
          </p:cNvSpPr>
          <p:nvPr>
            <p:ph type="sldNum" sz="quarter" idx="12"/>
          </p:nvPr>
        </p:nvSpPr>
        <p:spPr/>
        <p:txBody>
          <a:bodyPr/>
          <a:lstStyle>
            <a:lvl1pPr>
              <a:defRPr/>
            </a:lvl1pPr>
          </a:lstStyle>
          <a:p>
            <a:pPr>
              <a:defRPr/>
            </a:pPr>
            <a:fld id="{3C989441-A55F-43EA-A8B0-412ADF2DBC66}" type="slidenum">
              <a:rPr lang="zh-CN" altLang="en-US"/>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a:t>单击此处编辑母版文本样式</a:t>
            </a:r>
          </a:p>
        </p:txBody>
      </p:sp>
      <p:sp>
        <p:nvSpPr>
          <p:cNvPr id="4" name="Date Placeholder 3"/>
          <p:cNvSpPr>
            <a:spLocks noGrp="1" noChangeArrowheads="1"/>
          </p:cNvSpPr>
          <p:nvPr>
            <p:ph type="dt" sz="half" idx="10"/>
          </p:nvPr>
        </p:nvSpPr>
        <p:spPr/>
        <p:txBody>
          <a:bodyPr/>
          <a:lstStyle>
            <a:lvl1pPr>
              <a:defRPr/>
            </a:lvl1pPr>
          </a:lstStyle>
          <a:p>
            <a:pPr>
              <a:defRPr/>
            </a:pPr>
            <a:fld id="{86C121FE-698C-4C79-A3F4-AD86EFCAADA7}" type="datetime1">
              <a:rPr lang="zh-CN" altLang="en-US"/>
              <a:t>2021/11/2</a:t>
            </a:fld>
            <a:endParaRPr 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5"/>
          <p:cNvSpPr>
            <a:spLocks noGrp="1" noChangeArrowheads="1"/>
          </p:cNvSpPr>
          <p:nvPr>
            <p:ph type="sldNum" sz="quarter" idx="12"/>
          </p:nvPr>
        </p:nvSpPr>
        <p:spPr/>
        <p:txBody>
          <a:bodyPr/>
          <a:lstStyle>
            <a:lvl1pPr>
              <a:defRPr/>
            </a:lvl1pPr>
          </a:lstStyle>
          <a:p>
            <a:pPr>
              <a:defRPr/>
            </a:pPr>
            <a:fld id="{C364DB7A-EFF0-4FC6-B595-90C219780068}" type="slidenum">
              <a:rPr lang="zh-CN" altLang="en-US"/>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85775" y="1135063"/>
            <a:ext cx="3968750" cy="5345112"/>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06925" y="1135063"/>
            <a:ext cx="3968750" cy="5345112"/>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Date Placeholder 3"/>
          <p:cNvSpPr>
            <a:spLocks noGrp="1" noChangeArrowheads="1"/>
          </p:cNvSpPr>
          <p:nvPr>
            <p:ph type="dt" sz="half" idx="10"/>
          </p:nvPr>
        </p:nvSpPr>
        <p:spPr/>
        <p:txBody>
          <a:bodyPr/>
          <a:lstStyle>
            <a:lvl1pPr>
              <a:defRPr/>
            </a:lvl1pPr>
          </a:lstStyle>
          <a:p>
            <a:pPr>
              <a:defRPr/>
            </a:pPr>
            <a:fld id="{86C121FE-698C-4C79-A3F4-AD86EFCAADA7}" type="datetime1">
              <a:rPr lang="zh-CN" altLang="en-US"/>
              <a:t>2021/11/2</a:t>
            </a:fld>
            <a:endParaRPr 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5"/>
          <p:cNvSpPr>
            <a:spLocks noGrp="1" noChangeArrowheads="1"/>
          </p:cNvSpPr>
          <p:nvPr>
            <p:ph type="sldNum" sz="quarter" idx="12"/>
          </p:nvPr>
        </p:nvSpPr>
        <p:spPr/>
        <p:txBody>
          <a:bodyPr/>
          <a:lstStyle>
            <a:lvl1pPr>
              <a:defRPr/>
            </a:lvl1pPr>
          </a:lstStyle>
          <a:p>
            <a:pPr>
              <a:defRPr/>
            </a:pPr>
            <a:fld id="{029D5673-5430-4CAF-80D3-E7AE5060CFAF}" type="slidenum">
              <a:rPr lang="zh-CN" altLang="en-US"/>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Date Placeholder 3"/>
          <p:cNvSpPr>
            <a:spLocks noGrp="1" noChangeArrowheads="1"/>
          </p:cNvSpPr>
          <p:nvPr>
            <p:ph type="dt" sz="half" idx="10"/>
          </p:nvPr>
        </p:nvSpPr>
        <p:spPr/>
        <p:txBody>
          <a:bodyPr/>
          <a:lstStyle>
            <a:lvl1pPr>
              <a:defRPr/>
            </a:lvl1pPr>
          </a:lstStyle>
          <a:p>
            <a:pPr>
              <a:defRPr/>
            </a:pPr>
            <a:fld id="{86C121FE-698C-4C79-A3F4-AD86EFCAADA7}" type="datetime1">
              <a:rPr lang="zh-CN" altLang="en-US"/>
              <a:t>2021/11/2</a:t>
            </a:fld>
            <a:endParaRPr lang="en-US"/>
          </a:p>
        </p:txBody>
      </p:sp>
      <p:sp>
        <p:nvSpPr>
          <p:cNvPr id="8" name="Footer Placeholder 4"/>
          <p:cNvSpPr>
            <a:spLocks noGrp="1" noChangeArrowheads="1"/>
          </p:cNvSpPr>
          <p:nvPr>
            <p:ph type="ftr" sz="quarter" idx="11"/>
          </p:nvPr>
        </p:nvSpPr>
        <p:spPr/>
        <p:txBody>
          <a:bodyPr/>
          <a:lstStyle>
            <a:lvl1pPr>
              <a:defRPr/>
            </a:lvl1pPr>
          </a:lstStyle>
          <a:p>
            <a:pPr>
              <a:defRPr/>
            </a:pPr>
            <a:endParaRPr lang="en-US"/>
          </a:p>
        </p:txBody>
      </p:sp>
      <p:sp>
        <p:nvSpPr>
          <p:cNvPr id="9" name="Slide Number Placeholder 5"/>
          <p:cNvSpPr>
            <a:spLocks noGrp="1" noChangeArrowheads="1"/>
          </p:cNvSpPr>
          <p:nvPr>
            <p:ph type="sldNum" sz="quarter" idx="12"/>
          </p:nvPr>
        </p:nvSpPr>
        <p:spPr/>
        <p:txBody>
          <a:bodyPr/>
          <a:lstStyle>
            <a:lvl1pPr>
              <a:defRPr/>
            </a:lvl1pPr>
          </a:lstStyle>
          <a:p>
            <a:pPr>
              <a:defRPr/>
            </a:pPr>
            <a:fld id="{7B25A6FA-2176-4BCE-AD9F-89675A8CFB56}" type="slidenum">
              <a:rPr lang="zh-CN" altLang="en-US"/>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Date Placeholder 3"/>
          <p:cNvSpPr>
            <a:spLocks noGrp="1" noChangeArrowheads="1"/>
          </p:cNvSpPr>
          <p:nvPr>
            <p:ph type="dt" sz="half" idx="10"/>
          </p:nvPr>
        </p:nvSpPr>
        <p:spPr/>
        <p:txBody>
          <a:bodyPr/>
          <a:lstStyle>
            <a:lvl1pPr>
              <a:defRPr/>
            </a:lvl1pPr>
          </a:lstStyle>
          <a:p>
            <a:pPr>
              <a:defRPr/>
            </a:pPr>
            <a:fld id="{86C121FE-698C-4C79-A3F4-AD86EFCAADA7}" type="datetime1">
              <a:rPr lang="zh-CN" altLang="en-US"/>
              <a:t>2021/11/2</a:t>
            </a:fld>
            <a:endParaRPr lang="en-US"/>
          </a:p>
        </p:txBody>
      </p:sp>
      <p:sp>
        <p:nvSpPr>
          <p:cNvPr id="4" name="Footer Placeholder 4"/>
          <p:cNvSpPr>
            <a:spLocks noGrp="1" noChangeArrowheads="1"/>
          </p:cNvSpPr>
          <p:nvPr>
            <p:ph type="ftr" sz="quarter" idx="11"/>
          </p:nvPr>
        </p:nvSpPr>
        <p:spPr/>
        <p:txBody>
          <a:bodyPr/>
          <a:lstStyle>
            <a:lvl1pPr>
              <a:defRPr/>
            </a:lvl1pPr>
          </a:lstStyle>
          <a:p>
            <a:pPr>
              <a:defRPr/>
            </a:pPr>
            <a:endParaRPr lang="en-US"/>
          </a:p>
        </p:txBody>
      </p:sp>
      <p:sp>
        <p:nvSpPr>
          <p:cNvPr id="5" name="Slide Number Placeholder 5"/>
          <p:cNvSpPr>
            <a:spLocks noGrp="1" noChangeArrowheads="1"/>
          </p:cNvSpPr>
          <p:nvPr>
            <p:ph type="sldNum" sz="quarter" idx="12"/>
          </p:nvPr>
        </p:nvSpPr>
        <p:spPr/>
        <p:txBody>
          <a:bodyPr/>
          <a:lstStyle>
            <a:lvl1pPr>
              <a:defRPr/>
            </a:lvl1pPr>
          </a:lstStyle>
          <a:p>
            <a:pPr>
              <a:defRPr/>
            </a:pPr>
            <a:fld id="{EA1250DC-0878-4B08-A8DF-B0618002FCC3}" type="slidenum">
              <a:rPr lang="zh-CN" alt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279400" y="1054100"/>
            <a:ext cx="3811588" cy="540702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243388" y="1054100"/>
            <a:ext cx="3811587" cy="540702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KSO_FD"/>
          <p:cNvSpPr>
            <a:spLocks noGrp="1" noChangeArrowheads="1"/>
          </p:cNvSpPr>
          <p:nvPr>
            <p:ph type="dt" sz="half" idx="10"/>
          </p:nvPr>
        </p:nvSpPr>
        <p:spPr/>
        <p:txBody>
          <a:bodyPr/>
          <a:lstStyle>
            <a:lvl1pPr>
              <a:defRPr/>
            </a:lvl1pPr>
          </a:lstStyle>
          <a:p>
            <a:pPr>
              <a:defRPr/>
            </a:pPr>
            <a:fld id="{BD9F33B1-7C18-4AD4-9DF1-5FE252B9DDC3}" type="datetime1">
              <a:rPr lang="zh-CN" altLang="en-US"/>
              <a:t>2021/11/2</a:t>
            </a:fld>
            <a:endParaRPr lang="en-US"/>
          </a:p>
        </p:txBody>
      </p:sp>
      <p:sp>
        <p:nvSpPr>
          <p:cNvPr id="6" name="KSO_FT"/>
          <p:cNvSpPr>
            <a:spLocks noGrp="1" noChangeArrowheads="1"/>
          </p:cNvSpPr>
          <p:nvPr>
            <p:ph type="ftr" sz="quarter" idx="11"/>
          </p:nvPr>
        </p:nvSpPr>
        <p:spPr/>
        <p:txBody>
          <a:bodyPr/>
          <a:lstStyle>
            <a:lvl1pPr>
              <a:defRPr/>
            </a:lvl1pPr>
          </a:lstStyle>
          <a:p>
            <a:pPr>
              <a:defRPr/>
            </a:pPr>
            <a:endParaRPr lang="zh-CN" altLang="en-US"/>
          </a:p>
        </p:txBody>
      </p:sp>
      <p:sp>
        <p:nvSpPr>
          <p:cNvPr id="7" name="KSO_FN"/>
          <p:cNvSpPr>
            <a:spLocks noGrp="1" noChangeArrowheads="1"/>
          </p:cNvSpPr>
          <p:nvPr>
            <p:ph type="sldNum" sz="quarter" idx="12"/>
          </p:nvPr>
        </p:nvSpPr>
        <p:spPr/>
        <p:txBody>
          <a:bodyPr/>
          <a:lstStyle>
            <a:lvl1pPr>
              <a:defRPr/>
            </a:lvl1pPr>
          </a:lstStyle>
          <a:p>
            <a:pPr>
              <a:defRPr/>
            </a:pPr>
            <a:fld id="{AEBDED28-B741-4EF3-8A85-476A8059E05F}" type="slidenum">
              <a:rPr lang="zh-CN" altLang="en-US"/>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p:txBody>
          <a:bodyPr/>
          <a:lstStyle>
            <a:lvl1pPr>
              <a:defRPr/>
            </a:lvl1pPr>
          </a:lstStyle>
          <a:p>
            <a:pPr>
              <a:defRPr/>
            </a:pPr>
            <a:fld id="{86C121FE-698C-4C79-A3F4-AD86EFCAADA7}" type="datetime1">
              <a:rPr lang="zh-CN" altLang="en-US"/>
              <a:t>2021/11/2</a:t>
            </a:fld>
            <a:endParaRPr lang="en-US"/>
          </a:p>
        </p:txBody>
      </p:sp>
      <p:sp>
        <p:nvSpPr>
          <p:cNvPr id="3" name="Footer Placeholder 4"/>
          <p:cNvSpPr>
            <a:spLocks noGrp="1" noChangeArrowheads="1"/>
          </p:cNvSpPr>
          <p:nvPr>
            <p:ph type="ftr" sz="quarter" idx="11"/>
          </p:nvPr>
        </p:nvSpPr>
        <p:spPr/>
        <p:txBody>
          <a:bodyPr/>
          <a:lstStyle>
            <a:lvl1pPr>
              <a:defRPr/>
            </a:lvl1pPr>
          </a:lstStyle>
          <a:p>
            <a:pPr>
              <a:defRPr/>
            </a:pPr>
            <a:endParaRPr lang="en-US"/>
          </a:p>
        </p:txBody>
      </p:sp>
      <p:sp>
        <p:nvSpPr>
          <p:cNvPr id="4" name="Slide Number Placeholder 5"/>
          <p:cNvSpPr>
            <a:spLocks noGrp="1" noChangeArrowheads="1"/>
          </p:cNvSpPr>
          <p:nvPr>
            <p:ph type="sldNum" sz="quarter" idx="12"/>
          </p:nvPr>
        </p:nvSpPr>
        <p:spPr/>
        <p:txBody>
          <a:bodyPr/>
          <a:lstStyle>
            <a:lvl1pPr>
              <a:defRPr/>
            </a:lvl1pPr>
          </a:lstStyle>
          <a:p>
            <a:pPr>
              <a:defRPr/>
            </a:pPr>
            <a:fld id="{33FB7DB4-EE38-47B9-960D-23808051C6B6}" type="slidenum">
              <a:rPr lang="zh-CN" altLang="en-US"/>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Date Placeholder 3"/>
          <p:cNvSpPr>
            <a:spLocks noGrp="1" noChangeArrowheads="1"/>
          </p:cNvSpPr>
          <p:nvPr>
            <p:ph type="dt" sz="half" idx="10"/>
          </p:nvPr>
        </p:nvSpPr>
        <p:spPr/>
        <p:txBody>
          <a:bodyPr/>
          <a:lstStyle>
            <a:lvl1pPr>
              <a:defRPr/>
            </a:lvl1pPr>
          </a:lstStyle>
          <a:p>
            <a:pPr>
              <a:defRPr/>
            </a:pPr>
            <a:fld id="{86C121FE-698C-4C79-A3F4-AD86EFCAADA7}" type="datetime1">
              <a:rPr lang="zh-CN" altLang="en-US"/>
              <a:t>2021/11/2</a:t>
            </a:fld>
            <a:endParaRPr 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5"/>
          <p:cNvSpPr>
            <a:spLocks noGrp="1" noChangeArrowheads="1"/>
          </p:cNvSpPr>
          <p:nvPr>
            <p:ph type="sldNum" sz="quarter" idx="12"/>
          </p:nvPr>
        </p:nvSpPr>
        <p:spPr/>
        <p:txBody>
          <a:bodyPr/>
          <a:lstStyle>
            <a:lvl1pPr>
              <a:defRPr/>
            </a:lvl1pPr>
          </a:lstStyle>
          <a:p>
            <a:pPr>
              <a:defRPr/>
            </a:pPr>
            <a:fld id="{08779915-1CD2-4D16-B500-B5490E936485}" type="slidenum">
              <a:rPr lang="zh-CN" altLang="en-US"/>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Arial" panose="020B0604020202020204" pitchFamily="34" charset="0"/>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Date Placeholder 3"/>
          <p:cNvSpPr>
            <a:spLocks noGrp="1" noChangeArrowheads="1"/>
          </p:cNvSpPr>
          <p:nvPr>
            <p:ph type="dt" sz="half" idx="10"/>
          </p:nvPr>
        </p:nvSpPr>
        <p:spPr/>
        <p:txBody>
          <a:bodyPr/>
          <a:lstStyle>
            <a:lvl1pPr>
              <a:defRPr/>
            </a:lvl1pPr>
          </a:lstStyle>
          <a:p>
            <a:pPr>
              <a:defRPr/>
            </a:pPr>
            <a:fld id="{86C121FE-698C-4C79-A3F4-AD86EFCAADA7}" type="datetime1">
              <a:rPr lang="zh-CN" altLang="en-US"/>
              <a:t>2021/11/2</a:t>
            </a:fld>
            <a:endParaRPr 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5"/>
          <p:cNvSpPr>
            <a:spLocks noGrp="1" noChangeArrowheads="1"/>
          </p:cNvSpPr>
          <p:nvPr>
            <p:ph type="sldNum" sz="quarter" idx="12"/>
          </p:nvPr>
        </p:nvSpPr>
        <p:spPr/>
        <p:txBody>
          <a:bodyPr/>
          <a:lstStyle>
            <a:lvl1pPr>
              <a:defRPr/>
            </a:lvl1pPr>
          </a:lstStyle>
          <a:p>
            <a:pPr>
              <a:defRPr/>
            </a:pPr>
            <a:fld id="{A629697E-D45A-4E7C-81FC-4060FFD7AB32}" type="slidenum">
              <a:rPr lang="zh-CN" altLang="en-US"/>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Date Placeholder 3"/>
          <p:cNvSpPr>
            <a:spLocks noGrp="1" noChangeArrowheads="1"/>
          </p:cNvSpPr>
          <p:nvPr>
            <p:ph type="dt" sz="half" idx="10"/>
          </p:nvPr>
        </p:nvSpPr>
        <p:spPr/>
        <p:txBody>
          <a:bodyPr/>
          <a:lstStyle>
            <a:lvl1pPr>
              <a:defRPr/>
            </a:lvl1pPr>
          </a:lstStyle>
          <a:p>
            <a:pPr>
              <a:defRPr/>
            </a:pPr>
            <a:fld id="{86C121FE-698C-4C79-A3F4-AD86EFCAADA7}" type="datetime1">
              <a:rPr lang="zh-CN" altLang="en-US"/>
              <a:t>2021/11/2</a:t>
            </a:fld>
            <a:endParaRPr 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5"/>
          <p:cNvSpPr>
            <a:spLocks noGrp="1" noChangeArrowheads="1"/>
          </p:cNvSpPr>
          <p:nvPr>
            <p:ph type="sldNum" sz="quarter" idx="12"/>
          </p:nvPr>
        </p:nvSpPr>
        <p:spPr/>
        <p:txBody>
          <a:bodyPr/>
          <a:lstStyle>
            <a:lvl1pPr>
              <a:defRPr/>
            </a:lvl1pPr>
          </a:lstStyle>
          <a:p>
            <a:pPr>
              <a:defRPr/>
            </a:pPr>
            <a:fld id="{EBC46216-539C-4C56-A730-F6A42213F0E6}" type="slidenum">
              <a:rPr lang="zh-CN" altLang="en-US"/>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255588"/>
            <a:ext cx="2022475" cy="6224587"/>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85775" y="255588"/>
            <a:ext cx="5915025" cy="6224587"/>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Date Placeholder 3"/>
          <p:cNvSpPr>
            <a:spLocks noGrp="1" noChangeArrowheads="1"/>
          </p:cNvSpPr>
          <p:nvPr>
            <p:ph type="dt" sz="half" idx="10"/>
          </p:nvPr>
        </p:nvSpPr>
        <p:spPr/>
        <p:txBody>
          <a:bodyPr/>
          <a:lstStyle>
            <a:lvl1pPr>
              <a:defRPr/>
            </a:lvl1pPr>
          </a:lstStyle>
          <a:p>
            <a:pPr>
              <a:defRPr/>
            </a:pPr>
            <a:fld id="{86C121FE-698C-4C79-A3F4-AD86EFCAADA7}" type="datetime1">
              <a:rPr lang="zh-CN" altLang="en-US"/>
              <a:t>2021/11/2</a:t>
            </a:fld>
            <a:endParaRPr 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5"/>
          <p:cNvSpPr>
            <a:spLocks noGrp="1" noChangeArrowheads="1"/>
          </p:cNvSpPr>
          <p:nvPr>
            <p:ph type="sldNum" sz="quarter" idx="12"/>
          </p:nvPr>
        </p:nvSpPr>
        <p:spPr/>
        <p:txBody>
          <a:bodyPr/>
          <a:lstStyle>
            <a:lvl1pPr>
              <a:defRPr/>
            </a:lvl1pPr>
          </a:lstStyle>
          <a:p>
            <a:pPr>
              <a:defRPr/>
            </a:pPr>
            <a:fld id="{91C01A58-410C-44AE-B15D-E703576B05EB}" type="slidenum">
              <a:rPr lang="zh-CN" altLang="en-US"/>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228600"/>
            <a:ext cx="7772400" cy="12192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641475"/>
            <a:ext cx="3810000" cy="4454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41475"/>
            <a:ext cx="3810000" cy="4454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
          <p:cNvSpPr>
            <a:spLocks noGrp="1" noChangeArrowheads="1"/>
          </p:cNvSpPr>
          <p:nvPr>
            <p:ph type="sldNum" sz="quarter" idx="12"/>
          </p:nvPr>
        </p:nvSpPr>
        <p:spPr>
          <a:ln/>
        </p:spPr>
        <p:txBody>
          <a:bodyPr/>
          <a:lstStyle>
            <a:lvl1pPr>
              <a:defRPr/>
            </a:lvl1pPr>
          </a:lstStyle>
          <a:p>
            <a:pPr>
              <a:defRPr/>
            </a:pPr>
            <a:fld id="{4E323794-493B-4D99-8765-652CEE1D4F95}" type="slidenum">
              <a:rPr lang="zh-CN" altLang="en-US"/>
              <a:pPr>
                <a:defRPr/>
              </a:pPr>
              <a:t>‹#›</a:t>
            </a:fld>
            <a:endParaRPr lang="en-US" altLang="zh-CN"/>
          </a:p>
        </p:txBody>
      </p:sp>
    </p:spTree>
    <p:extLst>
      <p:ext uri="{BB962C8B-B14F-4D97-AF65-F5344CB8AC3E}">
        <p14:creationId xmlns:p14="http://schemas.microsoft.com/office/powerpoint/2010/main" val="12425205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228600"/>
            <a:ext cx="7772400" cy="12192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641475"/>
            <a:ext cx="3810000" cy="4454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41475"/>
            <a:ext cx="3810000" cy="21510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44938"/>
            <a:ext cx="3810000" cy="21510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0"/>
          <p:cNvSpPr>
            <a:spLocks noGrp="1" noChangeArrowheads="1"/>
          </p:cNvSpPr>
          <p:nvPr>
            <p:ph type="sldNum" sz="quarter" idx="12"/>
          </p:nvPr>
        </p:nvSpPr>
        <p:spPr>
          <a:ln/>
        </p:spPr>
        <p:txBody>
          <a:bodyPr/>
          <a:lstStyle>
            <a:lvl1pPr>
              <a:defRPr/>
            </a:lvl1pPr>
          </a:lstStyle>
          <a:p>
            <a:pPr>
              <a:defRPr/>
            </a:pPr>
            <a:fld id="{32986EB5-D28B-4A20-A13E-1F7B263A2614}" type="slidenum">
              <a:rPr lang="zh-CN" altLang="en-US"/>
              <a:pPr>
                <a:defRPr/>
              </a:pPr>
              <a:t>‹#›</a:t>
            </a:fld>
            <a:endParaRPr lang="en-US" altLang="zh-CN"/>
          </a:p>
        </p:txBody>
      </p:sp>
    </p:spTree>
    <p:extLst>
      <p:ext uri="{BB962C8B-B14F-4D97-AF65-F5344CB8AC3E}">
        <p14:creationId xmlns:p14="http://schemas.microsoft.com/office/powerpoint/2010/main" val="356855370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eaLnBrk="1">
              <a:defRPr/>
            </a:lvl1p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eaLnBrk="1">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a:t>单击此处编辑母版副标题样式</a:t>
            </a:r>
          </a:p>
        </p:txBody>
      </p:sp>
    </p:spTree>
    <p:extLst>
      <p:ext uri="{BB962C8B-B14F-4D97-AF65-F5344CB8AC3E}">
        <p14:creationId xmlns:p14="http://schemas.microsoft.com/office/powerpoint/2010/main" val="274489087"/>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279400" y="1010465"/>
            <a:ext cx="8636000" cy="4972050"/>
          </a:xfrm>
        </p:spPr>
        <p:txBody>
          <a:bodyPr/>
          <a:lstStyle>
            <a:lvl1pPr eaLnBrk="1">
              <a:lnSpc>
                <a:spcPct val="130000"/>
              </a:lnSpc>
              <a:spcBef>
                <a:spcPts val="0"/>
              </a:spcBef>
              <a:buFont typeface="Wingdings" pitchFamily="2" charset="2"/>
              <a:buChar char="l"/>
              <a:defRPr/>
            </a:lvl1pPr>
            <a:lvl2pPr eaLnBrk="1">
              <a:lnSpc>
                <a:spcPct val="130000"/>
              </a:lnSpc>
              <a:spcBef>
                <a:spcPts val="0"/>
              </a:spcBef>
              <a:buFont typeface="Wingdings" pitchFamily="2" charset="2"/>
              <a:buChar char="Ø"/>
              <a:defRPr/>
            </a:lvl2pPr>
            <a:lvl3pPr eaLnBrk="1">
              <a:lnSpc>
                <a:spcPct val="130000"/>
              </a:lnSpc>
              <a:spcBef>
                <a:spcPts val="0"/>
              </a:spcBef>
              <a:defRPr/>
            </a:lvl3pPr>
            <a:lvl4pPr eaLnBrk="1">
              <a:lnSpc>
                <a:spcPct val="130000"/>
              </a:lnSpc>
              <a:spcBef>
                <a:spcPts val="0"/>
              </a:spcBef>
              <a:defRPr/>
            </a:lvl4pPr>
            <a:lvl5pPr eaLnBrk="1">
              <a:lnSpc>
                <a:spcPct val="130000"/>
              </a:lnSpc>
              <a:spcBef>
                <a:spcPts val="0"/>
              </a:spcBef>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Text Box 17"/>
          <p:cNvSpPr txBox="1">
            <a:spLocks noChangeArrowheads="1"/>
          </p:cNvSpPr>
          <p:nvPr userDrawn="1"/>
        </p:nvSpPr>
        <p:spPr bwMode="auto">
          <a:xfrm>
            <a:off x="50800" y="6481763"/>
            <a:ext cx="9067800" cy="339725"/>
          </a:xfrm>
          <a:prstGeom prst="rect">
            <a:avLst/>
          </a:prstGeom>
          <a:noFill/>
          <a:ln>
            <a:noFill/>
          </a:ln>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spcBef>
                <a:spcPct val="50000"/>
              </a:spcBef>
              <a:buFontTx/>
              <a:buNone/>
              <a:defRPr/>
            </a:pPr>
            <a:fld id="{380602F7-2D1E-4BA3-9157-D4E968859D90}" type="slidenum">
              <a:rPr lang="zh-CN" altLang="en-US" sz="1600" b="1" smtClean="0">
                <a:solidFill>
                  <a:srgbClr val="000000"/>
                </a:solidFill>
              </a:rPr>
              <a:pPr algn="r" eaLnBrk="1" hangingPunct="1">
                <a:spcBef>
                  <a:spcPct val="50000"/>
                </a:spcBef>
                <a:buFontTx/>
                <a:buNone/>
                <a:defRPr/>
              </a:pPr>
              <a:t>‹#›</a:t>
            </a:fld>
            <a:r>
              <a:rPr lang="zh-CN" altLang="en-US" sz="1600" b="1" dirty="0">
                <a:solidFill>
                  <a:srgbClr val="FFFFFF"/>
                </a:solidFill>
              </a:rPr>
              <a:t> </a:t>
            </a:r>
            <a:endParaRPr lang="zh-CN" altLang="zh-CN" sz="1600" b="1" dirty="0">
              <a:solidFill>
                <a:srgbClr val="FFFFFF"/>
              </a:solidFill>
            </a:endParaRPr>
          </a:p>
        </p:txBody>
      </p:sp>
    </p:spTree>
    <p:extLst>
      <p:ext uri="{BB962C8B-B14F-4D97-AF65-F5344CB8AC3E}">
        <p14:creationId xmlns:p14="http://schemas.microsoft.com/office/powerpoint/2010/main" val="998186712"/>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79400" y="1096963"/>
            <a:ext cx="4241800"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73600" y="1096963"/>
            <a:ext cx="4241800"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3735603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KSO_FD"/>
          <p:cNvSpPr>
            <a:spLocks noGrp="1" noChangeArrowheads="1"/>
          </p:cNvSpPr>
          <p:nvPr>
            <p:ph type="dt" sz="half" idx="10"/>
          </p:nvPr>
        </p:nvSpPr>
        <p:spPr/>
        <p:txBody>
          <a:bodyPr/>
          <a:lstStyle>
            <a:lvl1pPr>
              <a:defRPr/>
            </a:lvl1pPr>
          </a:lstStyle>
          <a:p>
            <a:pPr>
              <a:defRPr/>
            </a:pPr>
            <a:fld id="{BD9F33B1-7C18-4AD4-9DF1-5FE252B9DDC3}" type="datetime1">
              <a:rPr lang="zh-CN" altLang="en-US"/>
              <a:t>2021/11/2</a:t>
            </a:fld>
            <a:endParaRPr lang="en-US"/>
          </a:p>
        </p:txBody>
      </p:sp>
      <p:sp>
        <p:nvSpPr>
          <p:cNvPr id="8" name="KSO_FT"/>
          <p:cNvSpPr>
            <a:spLocks noGrp="1" noChangeArrowheads="1"/>
          </p:cNvSpPr>
          <p:nvPr>
            <p:ph type="ftr" sz="quarter" idx="11"/>
          </p:nvPr>
        </p:nvSpPr>
        <p:spPr/>
        <p:txBody>
          <a:bodyPr/>
          <a:lstStyle>
            <a:lvl1pPr>
              <a:defRPr/>
            </a:lvl1pPr>
          </a:lstStyle>
          <a:p>
            <a:pPr>
              <a:defRPr/>
            </a:pPr>
            <a:endParaRPr lang="zh-CN" altLang="en-US"/>
          </a:p>
        </p:txBody>
      </p:sp>
      <p:sp>
        <p:nvSpPr>
          <p:cNvPr id="9" name="KSO_FN"/>
          <p:cNvSpPr>
            <a:spLocks noGrp="1" noChangeArrowheads="1"/>
          </p:cNvSpPr>
          <p:nvPr>
            <p:ph type="sldNum" sz="quarter" idx="12"/>
          </p:nvPr>
        </p:nvSpPr>
        <p:spPr/>
        <p:txBody>
          <a:bodyPr/>
          <a:lstStyle>
            <a:lvl1pPr>
              <a:defRPr/>
            </a:lvl1pPr>
          </a:lstStyle>
          <a:p>
            <a:pPr>
              <a:defRPr/>
            </a:pPr>
            <a:fld id="{6F03127B-0938-4893-96C2-5BF3E99308BA}" type="slidenum">
              <a:rPr lang="zh-CN" altLang="en-US"/>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buFontTx/>
              <a:buNone/>
              <a:defRPr/>
            </a:pPr>
            <a:endParaRPr lang="en-US" altLang="zh-CN">
              <a:solidFill>
                <a:srgbClr val="000000"/>
              </a:solidFill>
              <a:latin typeface="Arial" charset="0"/>
              <a:ea typeface="宋体" charset="-122"/>
            </a:endParaRPr>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buFontTx/>
              <a:buNone/>
              <a:defRPr/>
            </a:pPr>
            <a:endParaRPr lang="en-US" altLang="zh-CN">
              <a:solidFill>
                <a:srgbClr val="000000"/>
              </a:solidFill>
              <a:latin typeface="Arial" charset="0"/>
              <a:ea typeface="宋体" charset="-122"/>
            </a:endParaRPr>
          </a:p>
        </p:txBody>
      </p:sp>
      <p:sp>
        <p:nvSpPr>
          <p:cNvPr id="4"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buFontTx/>
              <a:buNone/>
              <a:defRPr/>
            </a:pPr>
            <a:fld id="{0FF57203-C35C-4101-BB59-5D58D06E0BA5}" type="slidenum">
              <a:rPr lang="en-US" altLang="zh-CN">
                <a:solidFill>
                  <a:srgbClr val="000000"/>
                </a:solidFill>
                <a:latin typeface="Arial" charset="0"/>
                <a:ea typeface="宋体" charset="-122"/>
              </a:rPr>
              <a:pPr>
                <a:buFontTx/>
                <a:buNone/>
                <a:defRPr/>
              </a:pPr>
              <a:t>‹#›</a:t>
            </a:fld>
            <a:endParaRPr lang="en-US" altLang="zh-CN">
              <a:solidFill>
                <a:srgbClr val="000000"/>
              </a:solidFill>
              <a:latin typeface="Arial" charset="0"/>
              <a:ea typeface="宋体" charset="-122"/>
            </a:endParaRPr>
          </a:p>
        </p:txBody>
      </p:sp>
    </p:spTree>
    <p:extLst>
      <p:ext uri="{BB962C8B-B14F-4D97-AF65-F5344CB8AC3E}">
        <p14:creationId xmlns:p14="http://schemas.microsoft.com/office/powerpoint/2010/main" val="33404900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228600"/>
            <a:ext cx="7772400" cy="12192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641475"/>
            <a:ext cx="3810000" cy="4454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41475"/>
            <a:ext cx="3810000" cy="4454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85800" y="6248400"/>
            <a:ext cx="1905000" cy="457200"/>
          </a:xfrm>
          <a:prstGeom prst="rect">
            <a:avLst/>
          </a:prstGeom>
        </p:spPr>
        <p:txBody>
          <a:bodyPr/>
          <a:lstStyle>
            <a:lvl1pPr>
              <a:defRPr/>
            </a:lvl1pPr>
          </a:lstStyle>
          <a:p>
            <a:pPr>
              <a:buFontTx/>
              <a:buNone/>
            </a:pPr>
            <a:endParaRPr lang="en-US" altLang="zh-CN">
              <a:solidFill>
                <a:srgbClr val="000000"/>
              </a:solidFill>
              <a:latin typeface="Arial" charset="0"/>
              <a:ea typeface="宋体" charset="-122"/>
            </a:endParaRPr>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pPr>
              <a:buFontTx/>
              <a:buNone/>
            </a:pPr>
            <a:endParaRPr lang="en-US" altLang="zh-CN">
              <a:solidFill>
                <a:srgbClr val="000000"/>
              </a:solidFill>
              <a:latin typeface="Arial" charset="0"/>
              <a:ea typeface="宋体" charset="-122"/>
            </a:endParaRPr>
          </a:p>
        </p:txBody>
      </p:sp>
      <p:sp>
        <p:nvSpPr>
          <p:cNvPr id="7" name="灯片编号占位符 6"/>
          <p:cNvSpPr>
            <a:spLocks noGrp="1"/>
          </p:cNvSpPr>
          <p:nvPr>
            <p:ph type="sldNum" sz="quarter" idx="12"/>
          </p:nvPr>
        </p:nvSpPr>
        <p:spPr>
          <a:xfrm>
            <a:off x="6553200" y="6248400"/>
            <a:ext cx="1905000" cy="457200"/>
          </a:xfrm>
          <a:prstGeom prst="rect">
            <a:avLst/>
          </a:prstGeom>
        </p:spPr>
        <p:txBody>
          <a:bodyPr/>
          <a:lstStyle>
            <a:lvl1pPr>
              <a:defRPr/>
            </a:lvl1pPr>
          </a:lstStyle>
          <a:p>
            <a:pPr>
              <a:buFontTx/>
              <a:buNone/>
            </a:pPr>
            <a:fld id="{9FC7E16D-5A04-4A97-B5EF-ADB58EFF5016}" type="slidenum">
              <a:rPr lang="zh-CN" altLang="en-US">
                <a:solidFill>
                  <a:srgbClr val="000000"/>
                </a:solidFill>
                <a:latin typeface="Arial" charset="0"/>
                <a:ea typeface="宋体" charset="-122"/>
              </a:rPr>
              <a:pPr>
                <a:buFontTx/>
                <a:buNone/>
              </a:pPr>
              <a:t>‹#›</a:t>
            </a:fld>
            <a:endParaRPr lang="en-US" altLang="zh-CN">
              <a:solidFill>
                <a:srgbClr val="000000"/>
              </a:solidFill>
              <a:latin typeface="Arial" charset="0"/>
              <a:ea typeface="宋体" charset="-122"/>
            </a:endParaRPr>
          </a:p>
        </p:txBody>
      </p:sp>
    </p:spTree>
    <p:extLst>
      <p:ext uri="{BB962C8B-B14F-4D97-AF65-F5344CB8AC3E}">
        <p14:creationId xmlns:p14="http://schemas.microsoft.com/office/powerpoint/2010/main" val="2426094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KSO_FD"/>
          <p:cNvSpPr>
            <a:spLocks noGrp="1" noChangeArrowheads="1"/>
          </p:cNvSpPr>
          <p:nvPr>
            <p:ph type="dt" sz="half" idx="10"/>
          </p:nvPr>
        </p:nvSpPr>
        <p:spPr/>
        <p:txBody>
          <a:bodyPr/>
          <a:lstStyle>
            <a:lvl1pPr>
              <a:defRPr/>
            </a:lvl1pPr>
          </a:lstStyle>
          <a:p>
            <a:pPr>
              <a:defRPr/>
            </a:pPr>
            <a:fld id="{BD9F33B1-7C18-4AD4-9DF1-5FE252B9DDC3}" type="datetime1">
              <a:rPr lang="zh-CN" altLang="en-US"/>
              <a:t>2021/11/2</a:t>
            </a:fld>
            <a:endParaRPr lang="en-US"/>
          </a:p>
        </p:txBody>
      </p:sp>
      <p:sp>
        <p:nvSpPr>
          <p:cNvPr id="4" name="KSO_FT"/>
          <p:cNvSpPr>
            <a:spLocks noGrp="1" noChangeArrowheads="1"/>
          </p:cNvSpPr>
          <p:nvPr>
            <p:ph type="ftr" sz="quarter" idx="11"/>
          </p:nvPr>
        </p:nvSpPr>
        <p:spPr/>
        <p:txBody>
          <a:bodyPr/>
          <a:lstStyle>
            <a:lvl1pPr>
              <a:defRPr/>
            </a:lvl1pPr>
          </a:lstStyle>
          <a:p>
            <a:pPr>
              <a:defRPr/>
            </a:pPr>
            <a:endParaRPr lang="zh-CN" altLang="en-US"/>
          </a:p>
        </p:txBody>
      </p:sp>
      <p:sp>
        <p:nvSpPr>
          <p:cNvPr id="5" name="KSO_FN"/>
          <p:cNvSpPr>
            <a:spLocks noGrp="1" noChangeArrowheads="1"/>
          </p:cNvSpPr>
          <p:nvPr>
            <p:ph type="sldNum" sz="quarter" idx="12"/>
          </p:nvPr>
        </p:nvSpPr>
        <p:spPr/>
        <p:txBody>
          <a:bodyPr/>
          <a:lstStyle>
            <a:lvl1pPr>
              <a:defRPr/>
            </a:lvl1pPr>
          </a:lstStyle>
          <a:p>
            <a:pPr>
              <a:defRPr/>
            </a:pPr>
            <a:fld id="{DAC73F5A-A092-4D93-92E7-775B571A6B0D}" type="slidenum">
              <a:rPr lang="zh-CN" alt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noChangeArrowheads="1"/>
          </p:cNvSpPr>
          <p:nvPr>
            <p:ph type="dt" sz="half" idx="10"/>
          </p:nvPr>
        </p:nvSpPr>
        <p:spPr/>
        <p:txBody>
          <a:bodyPr/>
          <a:lstStyle>
            <a:lvl1pPr>
              <a:defRPr/>
            </a:lvl1pPr>
          </a:lstStyle>
          <a:p>
            <a:pPr>
              <a:defRPr/>
            </a:pPr>
            <a:fld id="{BD9F33B1-7C18-4AD4-9DF1-5FE252B9DDC3}" type="datetime1">
              <a:rPr lang="zh-CN" altLang="en-US"/>
              <a:t>2021/11/2</a:t>
            </a:fld>
            <a:endParaRPr lang="en-US"/>
          </a:p>
        </p:txBody>
      </p:sp>
      <p:sp>
        <p:nvSpPr>
          <p:cNvPr id="3" name="KSO_FT"/>
          <p:cNvSpPr>
            <a:spLocks noGrp="1" noChangeArrowheads="1"/>
          </p:cNvSpPr>
          <p:nvPr>
            <p:ph type="ftr" sz="quarter" idx="11"/>
          </p:nvPr>
        </p:nvSpPr>
        <p:spPr/>
        <p:txBody>
          <a:bodyPr/>
          <a:lstStyle>
            <a:lvl1pPr>
              <a:defRPr/>
            </a:lvl1pPr>
          </a:lstStyle>
          <a:p>
            <a:pPr>
              <a:defRPr/>
            </a:pPr>
            <a:endParaRPr lang="zh-CN" altLang="en-US"/>
          </a:p>
        </p:txBody>
      </p:sp>
      <p:sp>
        <p:nvSpPr>
          <p:cNvPr id="4" name="KSO_FN"/>
          <p:cNvSpPr>
            <a:spLocks noGrp="1" noChangeArrowheads="1"/>
          </p:cNvSpPr>
          <p:nvPr>
            <p:ph type="sldNum" sz="quarter" idx="12"/>
          </p:nvPr>
        </p:nvSpPr>
        <p:spPr/>
        <p:txBody>
          <a:bodyPr/>
          <a:lstStyle>
            <a:lvl1pPr>
              <a:defRPr/>
            </a:lvl1pPr>
          </a:lstStyle>
          <a:p>
            <a:pPr>
              <a:defRPr/>
            </a:pPr>
            <a:fld id="{B6A47056-C575-41A5-9FC0-1A2A3B26D7C5}" type="slidenum">
              <a:rPr lang="zh-CN" alt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KSO_FD"/>
          <p:cNvSpPr>
            <a:spLocks noGrp="1" noChangeArrowheads="1"/>
          </p:cNvSpPr>
          <p:nvPr>
            <p:ph type="dt" sz="half" idx="10"/>
          </p:nvPr>
        </p:nvSpPr>
        <p:spPr/>
        <p:txBody>
          <a:bodyPr/>
          <a:lstStyle>
            <a:lvl1pPr>
              <a:defRPr/>
            </a:lvl1pPr>
          </a:lstStyle>
          <a:p>
            <a:pPr>
              <a:defRPr/>
            </a:pPr>
            <a:fld id="{BD9F33B1-7C18-4AD4-9DF1-5FE252B9DDC3}" type="datetime1">
              <a:rPr lang="zh-CN" altLang="en-US"/>
              <a:t>2021/11/2</a:t>
            </a:fld>
            <a:endParaRPr lang="en-US"/>
          </a:p>
        </p:txBody>
      </p:sp>
      <p:sp>
        <p:nvSpPr>
          <p:cNvPr id="6" name="KSO_FT"/>
          <p:cNvSpPr>
            <a:spLocks noGrp="1" noChangeArrowheads="1"/>
          </p:cNvSpPr>
          <p:nvPr>
            <p:ph type="ftr" sz="quarter" idx="11"/>
          </p:nvPr>
        </p:nvSpPr>
        <p:spPr/>
        <p:txBody>
          <a:bodyPr/>
          <a:lstStyle>
            <a:lvl1pPr>
              <a:defRPr/>
            </a:lvl1pPr>
          </a:lstStyle>
          <a:p>
            <a:pPr>
              <a:defRPr/>
            </a:pPr>
            <a:endParaRPr lang="zh-CN" altLang="en-US"/>
          </a:p>
        </p:txBody>
      </p:sp>
      <p:sp>
        <p:nvSpPr>
          <p:cNvPr id="7" name="KSO_FN"/>
          <p:cNvSpPr>
            <a:spLocks noGrp="1" noChangeArrowheads="1"/>
          </p:cNvSpPr>
          <p:nvPr>
            <p:ph type="sldNum" sz="quarter" idx="12"/>
          </p:nvPr>
        </p:nvSpPr>
        <p:spPr/>
        <p:txBody>
          <a:bodyPr/>
          <a:lstStyle>
            <a:lvl1pPr>
              <a:defRPr/>
            </a:lvl1pPr>
          </a:lstStyle>
          <a:p>
            <a:pPr>
              <a:defRPr/>
            </a:pPr>
            <a:fld id="{5F96A6E2-01AE-4F33-B1C1-84244AF65CD8}" type="slidenum">
              <a:rPr lang="zh-CN" alt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KSO_FD"/>
          <p:cNvSpPr>
            <a:spLocks noGrp="1" noChangeArrowheads="1"/>
          </p:cNvSpPr>
          <p:nvPr>
            <p:ph type="dt" sz="half" idx="10"/>
          </p:nvPr>
        </p:nvSpPr>
        <p:spPr/>
        <p:txBody>
          <a:bodyPr/>
          <a:lstStyle>
            <a:lvl1pPr>
              <a:defRPr/>
            </a:lvl1pPr>
          </a:lstStyle>
          <a:p>
            <a:pPr>
              <a:defRPr/>
            </a:pPr>
            <a:fld id="{BD9F33B1-7C18-4AD4-9DF1-5FE252B9DDC3}" type="datetime1">
              <a:rPr lang="zh-CN" altLang="en-US"/>
              <a:t>2021/11/2</a:t>
            </a:fld>
            <a:endParaRPr lang="en-US"/>
          </a:p>
        </p:txBody>
      </p:sp>
      <p:sp>
        <p:nvSpPr>
          <p:cNvPr id="6" name="KSO_FT"/>
          <p:cNvSpPr>
            <a:spLocks noGrp="1" noChangeArrowheads="1"/>
          </p:cNvSpPr>
          <p:nvPr>
            <p:ph type="ftr" sz="quarter" idx="11"/>
          </p:nvPr>
        </p:nvSpPr>
        <p:spPr/>
        <p:txBody>
          <a:bodyPr/>
          <a:lstStyle>
            <a:lvl1pPr>
              <a:defRPr/>
            </a:lvl1pPr>
          </a:lstStyle>
          <a:p>
            <a:pPr>
              <a:defRPr/>
            </a:pPr>
            <a:endParaRPr lang="zh-CN" altLang="en-US"/>
          </a:p>
        </p:txBody>
      </p:sp>
      <p:sp>
        <p:nvSpPr>
          <p:cNvPr id="7" name="KSO_FN"/>
          <p:cNvSpPr>
            <a:spLocks noGrp="1" noChangeArrowheads="1"/>
          </p:cNvSpPr>
          <p:nvPr>
            <p:ph type="sldNum" sz="quarter" idx="12"/>
          </p:nvPr>
        </p:nvSpPr>
        <p:spPr/>
        <p:txBody>
          <a:bodyPr/>
          <a:lstStyle>
            <a:lvl1pPr>
              <a:defRPr/>
            </a:lvl1pPr>
          </a:lstStyle>
          <a:p>
            <a:pPr>
              <a:defRPr/>
            </a:pPr>
            <a:fld id="{ED40B0EB-A491-48EF-BEE0-B90804C1504C}" type="slidenum">
              <a:rPr lang="zh-CN" alt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4.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6" Type="http://schemas.openxmlformats.org/officeDocument/2006/relationships/image" Target="../media/image8.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7.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49.xml"/><Relationship Id="rId7" Type="http://schemas.openxmlformats.org/officeDocument/2006/relationships/image" Target="../media/image10.jpeg"/><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theme" Target="../theme/theme5.xml"/><Relationship Id="rId5" Type="http://schemas.openxmlformats.org/officeDocument/2006/relationships/slideLayout" Target="../slideLayouts/slideLayout51.xml"/><Relationship Id="rId4" Type="http://schemas.openxmlformats.org/officeDocument/2006/relationships/slideLayout" Target="../slideLayouts/slideLayout50.xml"/><Relationship Id="rId9" Type="http://schemas.openxmlformats.org/officeDocument/2006/relationships/image" Target="../media/image1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图片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00650" y="0"/>
            <a:ext cx="39433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KSO_BT1"/>
          <p:cNvSpPr>
            <a:spLocks noGrp="1" noChangeArrowheads="1"/>
          </p:cNvSpPr>
          <p:nvPr>
            <p:ph type="title" idx="4294967295"/>
          </p:nvPr>
        </p:nvSpPr>
        <p:spPr bwMode="auto">
          <a:xfrm>
            <a:off x="339725" y="196850"/>
            <a:ext cx="640080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p>
        </p:txBody>
      </p:sp>
      <p:sp>
        <p:nvSpPr>
          <p:cNvPr id="1028" name="KSO_BC1"/>
          <p:cNvSpPr>
            <a:spLocks noGrp="1" noChangeArrowheads="1"/>
          </p:cNvSpPr>
          <p:nvPr>
            <p:ph type="body" idx="9"/>
          </p:nvPr>
        </p:nvSpPr>
        <p:spPr bwMode="auto">
          <a:xfrm>
            <a:off x="279400" y="1054100"/>
            <a:ext cx="7775575" cy="540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p:txBody>
      </p:sp>
      <p:sp>
        <p:nvSpPr>
          <p:cNvPr id="1029" name="KSO_FD"/>
          <p:cNvSpPr>
            <a:spLocks noGrp="1" noChangeArrowheads="1"/>
          </p:cNvSpPr>
          <p:nvPr>
            <p:ph type="dt" sz="half" idx="2"/>
          </p:nvPr>
        </p:nvSpPr>
        <p:spPr bwMode="auto">
          <a:xfrm>
            <a:off x="6286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smtClean="0">
                <a:solidFill>
                  <a:srgbClr val="919293"/>
                </a:solidFill>
                <a:ea typeface="宋体" panose="02010600030101010101" pitchFamily="2" charset="-122"/>
              </a:defRPr>
            </a:lvl1pPr>
          </a:lstStyle>
          <a:p>
            <a:pPr>
              <a:defRPr/>
            </a:pPr>
            <a:fld id="{BD9F33B1-7C18-4AD4-9DF1-5FE252B9DDC3}" type="datetime1">
              <a:rPr lang="zh-CN" altLang="en-US"/>
              <a:t>2021/11/2</a:t>
            </a:fld>
            <a:endParaRPr lang="en-US"/>
          </a:p>
        </p:txBody>
      </p:sp>
      <p:sp>
        <p:nvSpPr>
          <p:cNvPr id="1030" name="KSO_FT"/>
          <p:cNvSpPr>
            <a:spLocks noGrp="1" noChangeArrowheads="1"/>
          </p:cNvSpPr>
          <p:nvPr>
            <p:ph type="ftr" sz="quarter" idx="3"/>
          </p:nvPr>
        </p:nvSpPr>
        <p:spPr bwMode="auto">
          <a:xfrm>
            <a:off x="3028950" y="6356350"/>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smtClean="0">
                <a:solidFill>
                  <a:srgbClr val="919293"/>
                </a:solidFill>
                <a:ea typeface="宋体" panose="02010600030101010101" pitchFamily="2" charset="-122"/>
              </a:defRPr>
            </a:lvl1pPr>
          </a:lstStyle>
          <a:p>
            <a:pPr>
              <a:defRPr/>
            </a:pPr>
            <a:endParaRPr lang="zh-CN" altLang="en-US"/>
          </a:p>
        </p:txBody>
      </p:sp>
      <p:sp>
        <p:nvSpPr>
          <p:cNvPr id="1031" name="KSO_FN"/>
          <p:cNvSpPr>
            <a:spLocks noGrp="1" noChangeArrowheads="1"/>
          </p:cNvSpPr>
          <p:nvPr>
            <p:ph type="sldNum" sz="quarter" idx="4"/>
          </p:nvPr>
        </p:nvSpPr>
        <p:spPr bwMode="auto">
          <a:xfrm>
            <a:off x="64579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smtClean="0">
                <a:solidFill>
                  <a:srgbClr val="919293"/>
                </a:solidFill>
                <a:ea typeface="宋体" panose="02010600030101010101" pitchFamily="2" charset="-122"/>
              </a:defRPr>
            </a:lvl1pPr>
          </a:lstStyle>
          <a:p>
            <a:pPr>
              <a:defRPr/>
            </a:pPr>
            <a:fld id="{C705EA6D-0A8A-47D3-AD10-1EDF3BDE7BA2}" type="slidenum">
              <a:rPr lang="zh-CN" alt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90000"/>
        </a:lnSpc>
        <a:spcBef>
          <a:spcPct val="0"/>
        </a:spcBef>
        <a:spcAft>
          <a:spcPct val="0"/>
        </a:spcAft>
        <a:defRPr sz="3000" b="1" kern="1200">
          <a:solidFill>
            <a:srgbClr val="1A93C8"/>
          </a:solidFill>
          <a:latin typeface="+mj-lt"/>
          <a:ea typeface="+mj-ea"/>
          <a:cs typeface="+mj-cs"/>
        </a:defRPr>
      </a:lvl1pPr>
      <a:lvl2pPr algn="l" rtl="0" fontAlgn="base">
        <a:lnSpc>
          <a:spcPct val="90000"/>
        </a:lnSpc>
        <a:spcBef>
          <a:spcPct val="0"/>
        </a:spcBef>
        <a:spcAft>
          <a:spcPct val="0"/>
        </a:spcAft>
        <a:defRPr sz="3000" b="1">
          <a:solidFill>
            <a:srgbClr val="1A93C8"/>
          </a:solidFill>
          <a:latin typeface="Arial Black" panose="020B0A04020102020204" pitchFamily="34" charset="0"/>
          <a:ea typeface="微软雅黑" panose="020B0503020204020204" pitchFamily="34" charset="-122"/>
        </a:defRPr>
      </a:lvl2pPr>
      <a:lvl3pPr algn="l" rtl="0" fontAlgn="base">
        <a:lnSpc>
          <a:spcPct val="90000"/>
        </a:lnSpc>
        <a:spcBef>
          <a:spcPct val="0"/>
        </a:spcBef>
        <a:spcAft>
          <a:spcPct val="0"/>
        </a:spcAft>
        <a:defRPr sz="3000" b="1">
          <a:solidFill>
            <a:srgbClr val="1A93C8"/>
          </a:solidFill>
          <a:latin typeface="Arial Black" panose="020B0A04020102020204" pitchFamily="34" charset="0"/>
          <a:ea typeface="微软雅黑" panose="020B0503020204020204" pitchFamily="34" charset="-122"/>
        </a:defRPr>
      </a:lvl3pPr>
      <a:lvl4pPr algn="l" rtl="0" fontAlgn="base">
        <a:lnSpc>
          <a:spcPct val="90000"/>
        </a:lnSpc>
        <a:spcBef>
          <a:spcPct val="0"/>
        </a:spcBef>
        <a:spcAft>
          <a:spcPct val="0"/>
        </a:spcAft>
        <a:defRPr sz="3000" b="1">
          <a:solidFill>
            <a:srgbClr val="1A93C8"/>
          </a:solidFill>
          <a:latin typeface="Arial Black" panose="020B0A04020102020204" pitchFamily="34" charset="0"/>
          <a:ea typeface="微软雅黑" panose="020B0503020204020204" pitchFamily="34" charset="-122"/>
        </a:defRPr>
      </a:lvl4pPr>
      <a:lvl5pPr algn="l" rtl="0" fontAlgn="base">
        <a:lnSpc>
          <a:spcPct val="90000"/>
        </a:lnSpc>
        <a:spcBef>
          <a:spcPct val="0"/>
        </a:spcBef>
        <a:spcAft>
          <a:spcPct val="0"/>
        </a:spcAft>
        <a:defRPr sz="3000" b="1">
          <a:solidFill>
            <a:srgbClr val="1A93C8"/>
          </a:solidFill>
          <a:latin typeface="Arial Black" panose="020B0A04020102020204" pitchFamily="34" charset="0"/>
          <a:ea typeface="微软雅黑" panose="020B0503020204020204" pitchFamily="34" charset="-122"/>
        </a:defRPr>
      </a:lvl5pPr>
      <a:lvl6pPr marL="457200" algn="l" rtl="0" fontAlgn="base">
        <a:lnSpc>
          <a:spcPct val="90000"/>
        </a:lnSpc>
        <a:spcBef>
          <a:spcPct val="0"/>
        </a:spcBef>
        <a:spcAft>
          <a:spcPct val="0"/>
        </a:spcAft>
        <a:defRPr sz="3000" b="1">
          <a:solidFill>
            <a:srgbClr val="1A93C8"/>
          </a:solidFill>
          <a:latin typeface="Arial Black" panose="020B0A04020102020204" pitchFamily="34" charset="0"/>
          <a:ea typeface="微软雅黑" panose="020B0503020204020204" pitchFamily="34" charset="-122"/>
        </a:defRPr>
      </a:lvl6pPr>
      <a:lvl7pPr marL="914400" algn="l" rtl="0" fontAlgn="base">
        <a:lnSpc>
          <a:spcPct val="90000"/>
        </a:lnSpc>
        <a:spcBef>
          <a:spcPct val="0"/>
        </a:spcBef>
        <a:spcAft>
          <a:spcPct val="0"/>
        </a:spcAft>
        <a:defRPr sz="3000" b="1">
          <a:solidFill>
            <a:srgbClr val="1A93C8"/>
          </a:solidFill>
          <a:latin typeface="Arial Black" panose="020B0A04020102020204" pitchFamily="34" charset="0"/>
          <a:ea typeface="微软雅黑" panose="020B0503020204020204" pitchFamily="34" charset="-122"/>
        </a:defRPr>
      </a:lvl7pPr>
      <a:lvl8pPr marL="1371600" algn="l" rtl="0" fontAlgn="base">
        <a:lnSpc>
          <a:spcPct val="90000"/>
        </a:lnSpc>
        <a:spcBef>
          <a:spcPct val="0"/>
        </a:spcBef>
        <a:spcAft>
          <a:spcPct val="0"/>
        </a:spcAft>
        <a:defRPr sz="3000" b="1">
          <a:solidFill>
            <a:srgbClr val="1A93C8"/>
          </a:solidFill>
          <a:latin typeface="Arial Black" panose="020B0A04020102020204" pitchFamily="34" charset="0"/>
          <a:ea typeface="微软雅黑" panose="020B0503020204020204" pitchFamily="34" charset="-122"/>
        </a:defRPr>
      </a:lvl8pPr>
      <a:lvl9pPr marL="1828800" algn="l" rtl="0" fontAlgn="base">
        <a:lnSpc>
          <a:spcPct val="90000"/>
        </a:lnSpc>
        <a:spcBef>
          <a:spcPct val="0"/>
        </a:spcBef>
        <a:spcAft>
          <a:spcPct val="0"/>
        </a:spcAft>
        <a:defRPr sz="3000" b="1">
          <a:solidFill>
            <a:srgbClr val="1A93C8"/>
          </a:solidFill>
          <a:latin typeface="Arial Black" panose="020B0A04020102020204" pitchFamily="34" charset="0"/>
          <a:ea typeface="微软雅黑" panose="020B0503020204020204" pitchFamily="34" charset="-122"/>
        </a:defRPr>
      </a:lvl9pPr>
    </p:titleStyle>
    <p:bodyStyle>
      <a:lvl1pPr marL="357505" indent="-357505" algn="just" rtl="0" fontAlgn="base">
        <a:spcBef>
          <a:spcPts val="1800"/>
        </a:spcBef>
        <a:spcAft>
          <a:spcPct val="0"/>
        </a:spcAft>
        <a:buClr>
          <a:srgbClr val="1A93C8"/>
        </a:buClr>
        <a:buSzPct val="60000"/>
        <a:buFont typeface="Wingdings" panose="05000000000000000000" pitchFamily="2" charset="2"/>
        <a:buChar char="m"/>
        <a:defRPr sz="2000" kern="1200">
          <a:solidFill>
            <a:srgbClr val="1A93C8"/>
          </a:solidFill>
          <a:latin typeface="+mn-lt"/>
          <a:ea typeface="+mn-ea"/>
          <a:cs typeface="+mn-cs"/>
        </a:defRPr>
      </a:lvl1pPr>
      <a:lvl2pPr marL="357505" indent="-357505" algn="l" rtl="0" fontAlgn="base">
        <a:lnSpc>
          <a:spcPct val="130000"/>
        </a:lnSpc>
        <a:spcBef>
          <a:spcPct val="0"/>
        </a:spcBef>
        <a:spcAft>
          <a:spcPts val="600"/>
        </a:spcAft>
        <a:buClr>
          <a:srgbClr val="A1BBEE"/>
        </a:buClr>
        <a:buFont typeface="幼圆" panose="02010509060101010101" pitchFamily="49" charset="-122"/>
        <a:buChar char=" "/>
        <a:defRPr sz="1600" kern="1200">
          <a:solidFill>
            <a:srgbClr val="7D7D7D"/>
          </a:solidFill>
          <a:latin typeface="幼圆" panose="02010509060101010101" pitchFamily="49" charset="-122"/>
          <a:ea typeface="幼圆" panose="02010509060101010101" pitchFamily="49"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alibri" panose="020F0502020204030204" pitchFamily="34" charset="0"/>
          <a:ea typeface="宋体" panose="0201060003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alibri" panose="020F0502020204030204" pitchFamily="34" charset="0"/>
          <a:ea typeface="宋体" panose="0201060003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alibri" panose="020F0502020204030204" pitchFamily="34"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pSp>
        <p:nvGrpSpPr>
          <p:cNvPr id="2050" name="组合 6"/>
          <p:cNvGrpSpPr>
            <a:grpSpLocks noChangeAspect="1"/>
          </p:cNvGrpSpPr>
          <p:nvPr/>
        </p:nvGrpSpPr>
        <p:grpSpPr bwMode="auto">
          <a:xfrm>
            <a:off x="-3175" y="12700"/>
            <a:ext cx="9144000" cy="6858000"/>
            <a:chOff x="0" y="0"/>
            <a:chExt cx="7850038" cy="5887529"/>
          </a:xfrm>
        </p:grpSpPr>
        <p:pic>
          <p:nvPicPr>
            <p:cNvPr id="2051" name="图片 5" descr="未标题-1.jpg"/>
            <p:cNvPicPr>
              <a:picLocks noChangeAspect="1" noChangeArrowheads="1"/>
            </p:cNvPicPr>
            <p:nvPr/>
          </p:nvPicPr>
          <p:blipFill>
            <a:blip r:embed="rId13">
              <a:extLst>
                <a:ext uri="{28A0092B-C50C-407E-A947-70E740481C1C}">
                  <a14:useLocalDpi xmlns:a14="http://schemas.microsoft.com/office/drawing/2010/main" val="0"/>
                </a:ext>
              </a:extLst>
            </a:blip>
            <a:srcRect l="57076" b="14151"/>
            <a:stretch>
              <a:fillRect/>
            </a:stretch>
          </p:blipFill>
          <p:spPr bwMode="auto">
            <a:xfrm>
              <a:off x="3925019" y="0"/>
              <a:ext cx="3925019" cy="5887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图片 5" descr="未标题-1.jpg"/>
            <p:cNvPicPr>
              <a:picLocks noChangeAspect="1" noChangeArrowheads="1"/>
            </p:cNvPicPr>
            <p:nvPr/>
          </p:nvPicPr>
          <p:blipFill>
            <a:blip r:embed="rId13">
              <a:extLst>
                <a:ext uri="{28A0092B-C50C-407E-A947-70E740481C1C}">
                  <a14:useLocalDpi xmlns:a14="http://schemas.microsoft.com/office/drawing/2010/main" val="0"/>
                </a:ext>
              </a:extLst>
            </a:blip>
            <a:srcRect l="57076" b="14310"/>
            <a:stretch>
              <a:fillRect/>
            </a:stretch>
          </p:blipFill>
          <p:spPr bwMode="auto">
            <a:xfrm flipH="1">
              <a:off x="0" y="0"/>
              <a:ext cx="3925019" cy="5876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7" name="KSO_FD"/>
          <p:cNvSpPr>
            <a:spLocks noGrp="1" noChangeArrowheads="1"/>
          </p:cNvSpPr>
          <p:nvPr>
            <p:ph type="dt" sz="half" idx="2"/>
          </p:nvPr>
        </p:nvSpPr>
        <p:spPr bwMode="auto">
          <a:xfrm>
            <a:off x="6286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900" smtClean="0">
                <a:solidFill>
                  <a:srgbClr val="969696"/>
                </a:solidFill>
                <a:ea typeface="宋体" panose="02010600030101010101" pitchFamily="2" charset="-122"/>
              </a:defRPr>
            </a:lvl1pPr>
          </a:lstStyle>
          <a:p>
            <a:pPr>
              <a:defRPr/>
            </a:pPr>
            <a:fld id="{543B238A-CF46-4546-8C56-ADAB882ADE59}" type="datetime1">
              <a:rPr lang="zh-CN" altLang="en-US"/>
              <a:t>2021/11/2</a:t>
            </a:fld>
            <a:endParaRPr lang="en-US"/>
          </a:p>
        </p:txBody>
      </p:sp>
      <p:sp>
        <p:nvSpPr>
          <p:cNvPr id="3078" name="KSO_FT"/>
          <p:cNvSpPr>
            <a:spLocks noGrp="1" noChangeArrowheads="1"/>
          </p:cNvSpPr>
          <p:nvPr>
            <p:ph type="ftr" sz="quarter" idx="3"/>
          </p:nvPr>
        </p:nvSpPr>
        <p:spPr bwMode="auto">
          <a:xfrm>
            <a:off x="3028950" y="6356350"/>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900" smtClean="0">
                <a:solidFill>
                  <a:srgbClr val="969696"/>
                </a:solidFill>
                <a:ea typeface="宋体" panose="02010600030101010101" pitchFamily="2" charset="-122"/>
              </a:defRPr>
            </a:lvl1pPr>
          </a:lstStyle>
          <a:p>
            <a:pPr>
              <a:defRPr/>
            </a:pPr>
            <a:endParaRPr lang="en-US"/>
          </a:p>
        </p:txBody>
      </p:sp>
      <p:sp>
        <p:nvSpPr>
          <p:cNvPr id="3079" name="KSO_FN"/>
          <p:cNvSpPr>
            <a:spLocks noGrp="1" noChangeArrowheads="1"/>
          </p:cNvSpPr>
          <p:nvPr>
            <p:ph type="sldNum" sz="quarter" idx="4"/>
          </p:nvPr>
        </p:nvSpPr>
        <p:spPr bwMode="auto">
          <a:xfrm>
            <a:off x="64579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900" smtClean="0">
                <a:solidFill>
                  <a:srgbClr val="969696"/>
                </a:solidFill>
                <a:ea typeface="宋体" panose="02010600030101010101" pitchFamily="2" charset="-122"/>
              </a:defRPr>
            </a:lvl1pPr>
          </a:lstStyle>
          <a:p>
            <a:pPr>
              <a:defRPr/>
            </a:pPr>
            <a:fld id="{028345E7-2928-4024-B92D-DE6894893D24}" type="slidenum">
              <a:rPr lang="zh-CN" altLang="en-US"/>
              <a:t>‹#›</a:t>
            </a:fld>
            <a:endParaRPr lang="en-US"/>
          </a:p>
        </p:txBody>
      </p:sp>
      <p:sp>
        <p:nvSpPr>
          <p:cNvPr id="2056" name="KSO_BC1"/>
          <p:cNvSpPr>
            <a:spLocks noGrp="1" noChangeArrowheads="1"/>
          </p:cNvSpPr>
          <p:nvPr>
            <p:ph type="body" idx="4294967295"/>
          </p:nvPr>
        </p:nvSpPr>
        <p:spPr bwMode="auto">
          <a:xfrm>
            <a:off x="447675" y="1133475"/>
            <a:ext cx="8215313" cy="510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p:txBody>
      </p:sp>
      <p:sp>
        <p:nvSpPr>
          <p:cNvPr id="2057" name="KSO_BT1"/>
          <p:cNvSpPr>
            <a:spLocks noGrp="1" noChangeArrowheads="1"/>
          </p:cNvSpPr>
          <p:nvPr>
            <p:ph type="title" idx="9"/>
          </p:nvPr>
        </p:nvSpPr>
        <p:spPr bwMode="auto">
          <a:xfrm>
            <a:off x="447675" y="214313"/>
            <a:ext cx="8215313"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fontAlgn="base">
        <a:lnSpc>
          <a:spcPct val="90000"/>
        </a:lnSpc>
        <a:spcBef>
          <a:spcPct val="0"/>
        </a:spcBef>
        <a:spcAft>
          <a:spcPct val="0"/>
        </a:spcAft>
        <a:defRPr sz="3200" b="1" kern="1200">
          <a:solidFill>
            <a:schemeClr val="accent1"/>
          </a:solidFill>
          <a:latin typeface="+mj-lt"/>
          <a:ea typeface="+mj-ea"/>
          <a:cs typeface="+mj-cs"/>
        </a:defRPr>
      </a:lvl1pPr>
      <a:lvl2pPr algn="l" defTabSz="685800" rtl="0" fontAlgn="base">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2pPr>
      <a:lvl3pPr algn="l" defTabSz="685800" rtl="0" fontAlgn="base">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3pPr>
      <a:lvl4pPr algn="l" defTabSz="685800" rtl="0" fontAlgn="base">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4pPr>
      <a:lvl5pPr algn="l" defTabSz="685800" rtl="0" fontAlgn="base">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5pPr>
      <a:lvl6pPr marL="457200" algn="l" defTabSz="685800" rtl="0" fontAlgn="base">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6pPr>
      <a:lvl7pPr marL="914400" algn="l" defTabSz="685800" rtl="0" fontAlgn="base">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7pPr>
      <a:lvl8pPr marL="1371600" algn="l" defTabSz="685800" rtl="0" fontAlgn="base">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8pPr>
      <a:lvl9pPr marL="1828800" algn="l" defTabSz="685800" rtl="0" fontAlgn="base">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9pPr>
    </p:titleStyle>
    <p:bodyStyle>
      <a:lvl1pPr marL="361950" indent="-361950" algn="just" defTabSz="685800" rtl="0" fontAlgn="base">
        <a:lnSpc>
          <a:spcPct val="110000"/>
        </a:lnSpc>
        <a:spcBef>
          <a:spcPts val="1200"/>
        </a:spcBef>
        <a:spcAft>
          <a:spcPct val="0"/>
        </a:spcAft>
        <a:buClr>
          <a:schemeClr val="accent1"/>
        </a:buClr>
        <a:buSzPct val="50000"/>
        <a:buFont typeface="Wingdings" panose="05000000000000000000" pitchFamily="2" charset="2"/>
        <a:buChar char="l"/>
        <a:defRPr sz="2400" kern="1200">
          <a:solidFill>
            <a:schemeClr val="accent1"/>
          </a:solidFill>
          <a:latin typeface="+mn-lt"/>
          <a:ea typeface="+mn-ea"/>
          <a:cs typeface="+mn-cs"/>
        </a:defRPr>
      </a:lvl1pPr>
      <a:lvl2pPr marL="361950" indent="-361950" algn="l" defTabSz="685800" rtl="0" fontAlgn="base">
        <a:lnSpc>
          <a:spcPct val="120000"/>
        </a:lnSpc>
        <a:spcBef>
          <a:spcPct val="0"/>
        </a:spcBef>
        <a:spcAft>
          <a:spcPts val="1200"/>
        </a:spcAft>
        <a:buClr>
          <a:srgbClr val="E5A997"/>
        </a:buClr>
        <a:buFont typeface="幼圆" panose="02010509060101010101" pitchFamily="49" charset="-122"/>
        <a:buChar char=" "/>
        <a:defRPr sz="1600"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Times New Roman" panose="02020603050405020304" pitchFamily="18" charset="0"/>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Times New Roman" panose="02020603050405020304" pitchFamily="18" charset="0"/>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3074" name="图片 9"/>
          <p:cNvPicPr>
            <a:picLocks noChangeAspect="1" noChangeArrowheads="1"/>
          </p:cNvPicPr>
          <p:nvPr/>
        </p:nvPicPr>
        <p:blipFill>
          <a:blip r:embed="rId13">
            <a:extLst>
              <a:ext uri="{28A0092B-C50C-407E-A947-70E740481C1C}">
                <a14:useLocalDpi xmlns:a14="http://schemas.microsoft.com/office/drawing/2010/main" val="0"/>
              </a:ext>
            </a:extLst>
          </a:blip>
          <a:srcRect l="15195"/>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Text Placeholder 2"/>
          <p:cNvSpPr>
            <a:spLocks noGrp="1" noChangeArrowheads="1"/>
          </p:cNvSpPr>
          <p:nvPr>
            <p:ph type="body" idx="4294967295"/>
          </p:nvPr>
        </p:nvSpPr>
        <p:spPr bwMode="auto">
          <a:xfrm>
            <a:off x="566738" y="1476375"/>
            <a:ext cx="8008937"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p:txBody>
      </p:sp>
      <p:sp>
        <p:nvSpPr>
          <p:cNvPr id="5124" name="Date Placeholder 3"/>
          <p:cNvSpPr>
            <a:spLocks noGrp="1" noChangeArrowheads="1"/>
          </p:cNvSpPr>
          <p:nvPr>
            <p:ph type="dt" sz="half" idx="2"/>
          </p:nvPr>
        </p:nvSpPr>
        <p:spPr bwMode="auto">
          <a:xfrm>
            <a:off x="628650" y="6403975"/>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900" smtClean="0">
                <a:ea typeface="宋体" panose="02010600030101010101" pitchFamily="2" charset="-122"/>
              </a:defRPr>
            </a:lvl1pPr>
          </a:lstStyle>
          <a:p>
            <a:pPr>
              <a:defRPr/>
            </a:pPr>
            <a:fld id="{B3191403-9BB2-424E-A8BB-7CB1475A9DB0}" type="datetime1">
              <a:rPr lang="zh-CN" altLang="en-US"/>
              <a:t>2021/11/2</a:t>
            </a:fld>
            <a:endParaRPr lang="en-US"/>
          </a:p>
        </p:txBody>
      </p:sp>
      <p:sp>
        <p:nvSpPr>
          <p:cNvPr id="5125" name="Footer Placeholder 4"/>
          <p:cNvSpPr>
            <a:spLocks noGrp="1" noChangeArrowheads="1"/>
          </p:cNvSpPr>
          <p:nvPr>
            <p:ph type="ftr" sz="quarter" idx="3"/>
          </p:nvPr>
        </p:nvSpPr>
        <p:spPr bwMode="auto">
          <a:xfrm>
            <a:off x="3028950" y="6403975"/>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900" smtClean="0">
                <a:ea typeface="宋体" panose="02010600030101010101" pitchFamily="2" charset="-122"/>
              </a:defRPr>
            </a:lvl1pPr>
          </a:lstStyle>
          <a:p>
            <a:pPr>
              <a:defRPr/>
            </a:pPr>
            <a:endParaRPr lang="en-US"/>
          </a:p>
        </p:txBody>
      </p:sp>
      <p:sp>
        <p:nvSpPr>
          <p:cNvPr id="5126" name="Slide Number Placeholder 5"/>
          <p:cNvSpPr>
            <a:spLocks noGrp="1" noChangeArrowheads="1"/>
          </p:cNvSpPr>
          <p:nvPr>
            <p:ph type="sldNum" sz="quarter" idx="4"/>
          </p:nvPr>
        </p:nvSpPr>
        <p:spPr bwMode="auto">
          <a:xfrm>
            <a:off x="6457950" y="6403975"/>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900" smtClean="0">
                <a:ea typeface="宋体" panose="02010600030101010101" pitchFamily="2" charset="-122"/>
              </a:defRPr>
            </a:lvl1pPr>
          </a:lstStyle>
          <a:p>
            <a:pPr>
              <a:defRPr/>
            </a:pPr>
            <a:fld id="{1F8672DB-A52B-402A-AC56-6EAF7309D802}" type="slidenum">
              <a:rPr lang="zh-CN" altLang="en-US"/>
              <a:t>‹#›</a:t>
            </a:fld>
            <a:endParaRPr lang="en-US"/>
          </a:p>
        </p:txBody>
      </p:sp>
      <p:sp>
        <p:nvSpPr>
          <p:cNvPr id="3079" name="Title Placeholder 1"/>
          <p:cNvSpPr>
            <a:spLocks noGrp="1" noChangeArrowheads="1"/>
          </p:cNvSpPr>
          <p:nvPr>
            <p:ph type="title" idx="9"/>
          </p:nvPr>
        </p:nvSpPr>
        <p:spPr bwMode="auto">
          <a:xfrm>
            <a:off x="566738" y="368300"/>
            <a:ext cx="80089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p>
        </p:txBody>
      </p:sp>
    </p:spTree>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fontAlgn="base">
        <a:lnSpc>
          <a:spcPct val="90000"/>
        </a:lnSpc>
        <a:spcBef>
          <a:spcPct val="0"/>
        </a:spcBef>
        <a:spcAft>
          <a:spcPct val="0"/>
        </a:spcAft>
        <a:defRPr sz="3600" kern="1200">
          <a:solidFill>
            <a:schemeClr val="tx1"/>
          </a:solidFill>
          <a:latin typeface="+mj-lt"/>
          <a:ea typeface="+mj-ea"/>
          <a:cs typeface="+mj-cs"/>
        </a:defRPr>
      </a:lvl1pPr>
      <a:lvl2pPr algn="l" defTabSz="685800" rtl="0" fontAlgn="base">
        <a:lnSpc>
          <a:spcPct val="90000"/>
        </a:lnSpc>
        <a:spcBef>
          <a:spcPct val="0"/>
        </a:spcBef>
        <a:spcAft>
          <a:spcPct val="0"/>
        </a:spcAft>
        <a:defRPr sz="3600">
          <a:solidFill>
            <a:schemeClr val="tx1"/>
          </a:solidFill>
          <a:latin typeface="Arial" panose="020B0604020202020204" pitchFamily="34" charset="0"/>
          <a:ea typeface="华文中宋" panose="02010600040101010101" pitchFamily="2" charset="-122"/>
        </a:defRPr>
      </a:lvl2pPr>
      <a:lvl3pPr algn="l" defTabSz="685800" rtl="0" fontAlgn="base">
        <a:lnSpc>
          <a:spcPct val="90000"/>
        </a:lnSpc>
        <a:spcBef>
          <a:spcPct val="0"/>
        </a:spcBef>
        <a:spcAft>
          <a:spcPct val="0"/>
        </a:spcAft>
        <a:defRPr sz="3600">
          <a:solidFill>
            <a:schemeClr val="tx1"/>
          </a:solidFill>
          <a:latin typeface="Arial" panose="020B0604020202020204" pitchFamily="34" charset="0"/>
          <a:ea typeface="华文中宋" panose="02010600040101010101" pitchFamily="2" charset="-122"/>
        </a:defRPr>
      </a:lvl3pPr>
      <a:lvl4pPr algn="l" defTabSz="685800" rtl="0" fontAlgn="base">
        <a:lnSpc>
          <a:spcPct val="90000"/>
        </a:lnSpc>
        <a:spcBef>
          <a:spcPct val="0"/>
        </a:spcBef>
        <a:spcAft>
          <a:spcPct val="0"/>
        </a:spcAft>
        <a:defRPr sz="3600">
          <a:solidFill>
            <a:schemeClr val="tx1"/>
          </a:solidFill>
          <a:latin typeface="Arial" panose="020B0604020202020204" pitchFamily="34" charset="0"/>
          <a:ea typeface="华文中宋" panose="02010600040101010101" pitchFamily="2" charset="-122"/>
        </a:defRPr>
      </a:lvl4pPr>
      <a:lvl5pPr algn="l" defTabSz="685800" rtl="0" fontAlgn="base">
        <a:lnSpc>
          <a:spcPct val="90000"/>
        </a:lnSpc>
        <a:spcBef>
          <a:spcPct val="0"/>
        </a:spcBef>
        <a:spcAft>
          <a:spcPct val="0"/>
        </a:spcAft>
        <a:defRPr sz="3600">
          <a:solidFill>
            <a:schemeClr val="tx1"/>
          </a:solidFill>
          <a:latin typeface="Arial" panose="020B0604020202020204" pitchFamily="34" charset="0"/>
          <a:ea typeface="华文中宋" panose="02010600040101010101" pitchFamily="2" charset="-122"/>
        </a:defRPr>
      </a:lvl5pPr>
      <a:lvl6pPr marL="457200" algn="l" defTabSz="685800" rtl="0" fontAlgn="base">
        <a:lnSpc>
          <a:spcPct val="90000"/>
        </a:lnSpc>
        <a:spcBef>
          <a:spcPct val="0"/>
        </a:spcBef>
        <a:spcAft>
          <a:spcPct val="0"/>
        </a:spcAft>
        <a:defRPr sz="3600">
          <a:solidFill>
            <a:schemeClr val="tx1"/>
          </a:solidFill>
          <a:latin typeface="Arial" panose="020B0604020202020204" pitchFamily="34" charset="0"/>
          <a:ea typeface="华文中宋" panose="02010600040101010101" pitchFamily="2" charset="-122"/>
        </a:defRPr>
      </a:lvl6pPr>
      <a:lvl7pPr marL="914400" algn="l" defTabSz="685800" rtl="0" fontAlgn="base">
        <a:lnSpc>
          <a:spcPct val="90000"/>
        </a:lnSpc>
        <a:spcBef>
          <a:spcPct val="0"/>
        </a:spcBef>
        <a:spcAft>
          <a:spcPct val="0"/>
        </a:spcAft>
        <a:defRPr sz="3600">
          <a:solidFill>
            <a:schemeClr val="tx1"/>
          </a:solidFill>
          <a:latin typeface="Arial" panose="020B0604020202020204" pitchFamily="34" charset="0"/>
          <a:ea typeface="华文中宋" panose="02010600040101010101" pitchFamily="2" charset="-122"/>
        </a:defRPr>
      </a:lvl7pPr>
      <a:lvl8pPr marL="1371600" algn="l" defTabSz="685800" rtl="0" fontAlgn="base">
        <a:lnSpc>
          <a:spcPct val="90000"/>
        </a:lnSpc>
        <a:spcBef>
          <a:spcPct val="0"/>
        </a:spcBef>
        <a:spcAft>
          <a:spcPct val="0"/>
        </a:spcAft>
        <a:defRPr sz="3600">
          <a:solidFill>
            <a:schemeClr val="tx1"/>
          </a:solidFill>
          <a:latin typeface="Arial" panose="020B0604020202020204" pitchFamily="34" charset="0"/>
          <a:ea typeface="华文中宋" panose="02010600040101010101" pitchFamily="2" charset="-122"/>
        </a:defRPr>
      </a:lvl8pPr>
      <a:lvl9pPr marL="1828800" algn="l" defTabSz="685800" rtl="0" fontAlgn="base">
        <a:lnSpc>
          <a:spcPct val="90000"/>
        </a:lnSpc>
        <a:spcBef>
          <a:spcPct val="0"/>
        </a:spcBef>
        <a:spcAft>
          <a:spcPct val="0"/>
        </a:spcAft>
        <a:defRPr sz="3600">
          <a:solidFill>
            <a:schemeClr val="tx1"/>
          </a:solidFill>
          <a:latin typeface="Arial" panose="020B0604020202020204" pitchFamily="34" charset="0"/>
          <a:ea typeface="华文中宋" panose="02010600040101010101" pitchFamily="2" charset="-122"/>
        </a:defRPr>
      </a:lvl9pPr>
    </p:titleStyle>
    <p:bodyStyle>
      <a:lvl1pPr marL="266700" indent="-266700" algn="l" defTabSz="685800" rtl="0" fontAlgn="base">
        <a:lnSpc>
          <a:spcPct val="90000"/>
        </a:lnSpc>
        <a:spcBef>
          <a:spcPts val="1350"/>
        </a:spcBef>
        <a:spcAft>
          <a:spcPct val="0"/>
        </a:spcAft>
        <a:buClr>
          <a:schemeClr val="accent2"/>
        </a:buClr>
        <a:buSzPct val="80000"/>
        <a:buFont typeface="Wingdings 2" panose="05020102010507070707" pitchFamily="18" charset="2"/>
        <a:buChar char="ö"/>
        <a:defRPr sz="2400" kern="1200">
          <a:solidFill>
            <a:schemeClr val="accent1"/>
          </a:solidFill>
          <a:latin typeface="+mn-lt"/>
          <a:ea typeface="+mn-ea"/>
          <a:cs typeface="+mn-cs"/>
        </a:defRPr>
      </a:lvl1pPr>
      <a:lvl2pPr marL="266700" indent="-266700" algn="l" defTabSz="685800" rtl="0" fontAlgn="base">
        <a:lnSpc>
          <a:spcPct val="130000"/>
        </a:lnSpc>
        <a:spcBef>
          <a:spcPct val="0"/>
        </a:spcBef>
        <a:spcAft>
          <a:spcPct val="0"/>
        </a:spcAft>
        <a:buFont typeface="Calibri" panose="020F0502020204030204" pitchFamily="34" charset="0"/>
        <a:buChar char=" "/>
        <a:defRPr sz="1600"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Calibri" panose="020F0502020204030204" pitchFamily="34" charset="0"/>
        <a:buChar char="•"/>
        <a:defRPr sz="1500" kern="1200">
          <a:solidFill>
            <a:srgbClr val="303030"/>
          </a:solidFill>
          <a:latin typeface="+mn-lt"/>
          <a:ea typeface="+mn-ea"/>
          <a:cs typeface="+mn-cs"/>
        </a:defRPr>
      </a:lvl3pPr>
      <a:lvl4pPr marL="1200150" indent="-171450" algn="l" defTabSz="685800" rtl="0" fontAlgn="base">
        <a:lnSpc>
          <a:spcPct val="90000"/>
        </a:lnSpc>
        <a:spcBef>
          <a:spcPts val="375"/>
        </a:spcBef>
        <a:spcAft>
          <a:spcPct val="0"/>
        </a:spcAft>
        <a:buFont typeface="Calibri" panose="020F0502020204030204" pitchFamily="34" charset="0"/>
        <a:buChar char="•"/>
        <a:defRPr sz="1300" kern="1200">
          <a:solidFill>
            <a:srgbClr val="303030"/>
          </a:solidFill>
          <a:latin typeface="+mn-lt"/>
          <a:ea typeface="+mn-ea"/>
          <a:cs typeface="+mn-cs"/>
        </a:defRPr>
      </a:lvl4pPr>
      <a:lvl5pPr marL="1543050" indent="-171450" algn="l" defTabSz="685800" rtl="0" fontAlgn="base">
        <a:lnSpc>
          <a:spcPct val="90000"/>
        </a:lnSpc>
        <a:spcBef>
          <a:spcPts val="375"/>
        </a:spcBef>
        <a:spcAft>
          <a:spcPct val="0"/>
        </a:spcAft>
        <a:buFont typeface="Calibri" panose="020F0502020204030204" pitchFamily="34" charset="0"/>
        <a:buChar char="•"/>
        <a:defRPr sz="1300" kern="1200">
          <a:solidFill>
            <a:srgbClr val="30303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4098" name="矩形 11"/>
          <p:cNvGrpSpPr/>
          <p:nvPr/>
        </p:nvGrpSpPr>
        <p:grpSpPr bwMode="auto">
          <a:xfrm>
            <a:off x="0" y="0"/>
            <a:ext cx="9150350" cy="6888163"/>
            <a:chOff x="0" y="0"/>
            <a:chExt cx="5764" cy="4339"/>
          </a:xfrm>
        </p:grpSpPr>
        <p:pic>
          <p:nvPicPr>
            <p:cNvPr id="4099" name="矩形 11"/>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5764" cy="4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4"/>
            <p:cNvSpPr txBox="1">
              <a:spLocks noChangeArrowheads="1"/>
            </p:cNvSpPr>
            <p:nvPr/>
          </p:nvSpPr>
          <p:spPr bwMode="auto">
            <a:xfrm>
              <a:off x="0" y="0"/>
              <a:ext cx="5762" cy="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defRPr/>
              </a:pPr>
              <a:endParaRPr lang="zh-CN" altLang="en-US" sz="1300">
                <a:solidFill>
                  <a:srgbClr val="FFFFFF"/>
                </a:solidFill>
              </a:endParaRPr>
            </a:p>
          </p:txBody>
        </p:sp>
      </p:grpSp>
      <p:sp>
        <p:nvSpPr>
          <p:cNvPr id="4101" name="Text Placeholder 2"/>
          <p:cNvSpPr>
            <a:spLocks noGrp="1" noChangeArrowheads="1"/>
          </p:cNvSpPr>
          <p:nvPr>
            <p:ph type="body" idx="4294967295"/>
          </p:nvPr>
        </p:nvSpPr>
        <p:spPr bwMode="auto">
          <a:xfrm>
            <a:off x="485775" y="1135063"/>
            <a:ext cx="8089900" cy="534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sym typeface="Arial" panose="020B0604020202020204" pitchFamily="34" charset="0"/>
              </a:rPr>
              <a:t>单击此处编辑母版文本样式</a:t>
            </a:r>
          </a:p>
          <a:p>
            <a:pPr lvl="1"/>
            <a:r>
              <a:rPr lang="zh-CN" altLang="en-US">
                <a:sym typeface="宋体" panose="02010600030101010101" pitchFamily="2" charset="-122"/>
              </a:rPr>
              <a:t>第二级</a:t>
            </a:r>
          </a:p>
          <a:p>
            <a:pPr lvl="2"/>
            <a:r>
              <a:rPr lang="zh-CN" altLang="en-US">
                <a:sym typeface="宋体" panose="02010600030101010101" pitchFamily="2" charset="-122"/>
              </a:rPr>
              <a:t>第三级</a:t>
            </a:r>
          </a:p>
          <a:p>
            <a:pPr lvl="3"/>
            <a:r>
              <a:rPr lang="zh-CN" altLang="en-US">
                <a:sym typeface="宋体" panose="02010600030101010101" pitchFamily="2" charset="-122"/>
              </a:rPr>
              <a:t>第四级</a:t>
            </a:r>
          </a:p>
        </p:txBody>
      </p:sp>
      <p:sp>
        <p:nvSpPr>
          <p:cNvPr id="7174" name="Date Placeholder 3"/>
          <p:cNvSpPr>
            <a:spLocks noGrp="1" noChangeArrowheads="1"/>
          </p:cNvSpPr>
          <p:nvPr>
            <p:ph type="dt" sz="half" idx="2"/>
          </p:nvPr>
        </p:nvSpPr>
        <p:spPr bwMode="auto">
          <a:xfrm>
            <a:off x="628650" y="65087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900" smtClean="0">
                <a:ea typeface="宋体" panose="02010600030101010101" pitchFamily="2" charset="-122"/>
              </a:defRPr>
            </a:lvl1pPr>
          </a:lstStyle>
          <a:p>
            <a:pPr>
              <a:defRPr/>
            </a:pPr>
            <a:fld id="{86C121FE-698C-4C79-A3F4-AD86EFCAADA7}" type="datetime1">
              <a:rPr lang="zh-CN" altLang="en-US"/>
              <a:t>2021/11/2</a:t>
            </a:fld>
            <a:endParaRPr lang="en-US"/>
          </a:p>
        </p:txBody>
      </p:sp>
      <p:sp>
        <p:nvSpPr>
          <p:cNvPr id="7175" name="Footer Placeholder 4"/>
          <p:cNvSpPr>
            <a:spLocks noGrp="1" noChangeArrowheads="1"/>
          </p:cNvSpPr>
          <p:nvPr>
            <p:ph type="ftr" sz="quarter" idx="3"/>
          </p:nvPr>
        </p:nvSpPr>
        <p:spPr bwMode="auto">
          <a:xfrm>
            <a:off x="3028950" y="6508750"/>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900" smtClean="0">
                <a:ea typeface="宋体" panose="02010600030101010101" pitchFamily="2" charset="-122"/>
              </a:defRPr>
            </a:lvl1pPr>
          </a:lstStyle>
          <a:p>
            <a:pPr>
              <a:defRPr/>
            </a:pPr>
            <a:endParaRPr lang="en-US"/>
          </a:p>
        </p:txBody>
      </p:sp>
      <p:sp>
        <p:nvSpPr>
          <p:cNvPr id="7176" name="Slide Number Placeholder 5"/>
          <p:cNvSpPr>
            <a:spLocks noGrp="1" noChangeArrowheads="1"/>
          </p:cNvSpPr>
          <p:nvPr>
            <p:ph type="sldNum" sz="quarter" idx="4"/>
          </p:nvPr>
        </p:nvSpPr>
        <p:spPr bwMode="auto">
          <a:xfrm>
            <a:off x="6457950" y="65087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900" smtClean="0">
                <a:ea typeface="宋体" panose="02010600030101010101" pitchFamily="2" charset="-122"/>
              </a:defRPr>
            </a:lvl1pPr>
          </a:lstStyle>
          <a:p>
            <a:pPr>
              <a:defRPr/>
            </a:pPr>
            <a:fld id="{C44DC649-F695-46C3-B7FF-3FC4AA7FFBA1}" type="slidenum">
              <a:rPr lang="zh-CN" altLang="en-US"/>
              <a:t>‹#›</a:t>
            </a:fld>
            <a:endParaRPr lang="en-US"/>
          </a:p>
        </p:txBody>
      </p:sp>
      <p:sp>
        <p:nvSpPr>
          <p:cNvPr id="4105" name="Title Placeholder 1"/>
          <p:cNvSpPr>
            <a:spLocks noGrp="1" noChangeArrowheads="1"/>
          </p:cNvSpPr>
          <p:nvPr>
            <p:ph type="title" idx="9"/>
          </p:nvPr>
        </p:nvSpPr>
        <p:spPr bwMode="auto">
          <a:xfrm>
            <a:off x="485775" y="255588"/>
            <a:ext cx="8089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p>
        </p:txBody>
      </p:sp>
      <p:cxnSp>
        <p:nvCxnSpPr>
          <p:cNvPr id="4106" name="直接连接符 8"/>
          <p:cNvCxnSpPr>
            <a:cxnSpLocks noChangeShapeType="1"/>
          </p:cNvCxnSpPr>
          <p:nvPr/>
        </p:nvCxnSpPr>
        <p:spPr bwMode="auto">
          <a:xfrm flipH="1">
            <a:off x="57150" y="6480175"/>
            <a:ext cx="8980488" cy="0"/>
          </a:xfrm>
          <a:prstGeom prst="line">
            <a:avLst/>
          </a:prstGeom>
          <a:noFill/>
          <a:ln w="15875">
            <a:solidFill>
              <a:srgbClr val="28A9D6"/>
            </a:solidFill>
            <a:round/>
          </a:ln>
          <a:extLst>
            <a:ext uri="{909E8E84-426E-40DD-AFC4-6F175D3DCCD1}">
              <a14:hiddenFill xmlns:a14="http://schemas.microsoft.com/office/drawing/2010/main">
                <a:noFill/>
              </a14:hiddenFill>
            </a:ext>
          </a:extLst>
        </p:spPr>
      </p:cxnSp>
      <p:grpSp>
        <p:nvGrpSpPr>
          <p:cNvPr id="4107" name="Freeform 5"/>
          <p:cNvGrpSpPr/>
          <p:nvPr/>
        </p:nvGrpSpPr>
        <p:grpSpPr bwMode="auto">
          <a:xfrm>
            <a:off x="5595938" y="5657850"/>
            <a:ext cx="3194050" cy="822325"/>
            <a:chOff x="0" y="0"/>
            <a:chExt cx="2012" cy="518"/>
          </a:xfrm>
        </p:grpSpPr>
        <p:pic>
          <p:nvPicPr>
            <p:cNvPr id="4108" name="Freeform 5"/>
            <p:cNvPicPr>
              <a:picLocks noEditPoints="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201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1" name="Text Box 13"/>
            <p:cNvSpPr txBox="1">
              <a:spLocks noChangeArrowheads="1"/>
            </p:cNvSpPr>
            <p:nvPr/>
          </p:nvSpPr>
          <p:spPr bwMode="auto">
            <a:xfrm>
              <a:off x="-1" y="1"/>
              <a:ext cx="2009"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grpSp>
      <p:sp>
        <p:nvSpPr>
          <p:cNvPr id="4110" name="任意多边形 10"/>
          <p:cNvSpPr>
            <a:spLocks noChangeArrowheads="1"/>
          </p:cNvSpPr>
          <p:nvPr/>
        </p:nvSpPr>
        <p:spPr bwMode="auto">
          <a:xfrm flipV="1">
            <a:off x="244475" y="423863"/>
            <a:ext cx="8977313" cy="431800"/>
          </a:xfrm>
          <a:custGeom>
            <a:avLst/>
            <a:gdLst>
              <a:gd name="T0" fmla="*/ 167822 w 11969073"/>
              <a:gd name="T1" fmla="*/ 524933 h 524933"/>
              <a:gd name="T2" fmla="*/ 168846 w 11969073"/>
              <a:gd name="T3" fmla="*/ 524933 h 524933"/>
              <a:gd name="T4" fmla="*/ 168846 w 11969073"/>
              <a:gd name="T5" fmla="*/ 14598 h 524933"/>
              <a:gd name="T6" fmla="*/ 1386790 w 11969073"/>
              <a:gd name="T7" fmla="*/ 14598 h 524933"/>
              <a:gd name="T8" fmla="*/ 11969073 w 11969073"/>
              <a:gd name="T9" fmla="*/ 0 h 524933"/>
              <a:gd name="T10" fmla="*/ 167822 w 11969073"/>
              <a:gd name="T11" fmla="*/ 0 h 524933"/>
              <a:gd name="T12" fmla="*/ 152999 w 11969073"/>
              <a:gd name="T13" fmla="*/ 0 h 524933"/>
              <a:gd name="T14" fmla="*/ 152999 w 11969073"/>
              <a:gd name="T15" fmla="*/ 507260 h 524933"/>
              <a:gd name="T16" fmla="*/ 107280 w 11969073"/>
              <a:gd name="T17" fmla="*/ 507260 h 524933"/>
              <a:gd name="T18" fmla="*/ 107280 w 11969073"/>
              <a:gd name="T19" fmla="*/ 0 h 524933"/>
              <a:gd name="T20" fmla="*/ 0 w 11969073"/>
              <a:gd name="T21" fmla="*/ 0 h 524933"/>
              <a:gd name="T22" fmla="*/ 0 w 11969073"/>
              <a:gd name="T23" fmla="*/ 524932 h 524933"/>
              <a:gd name="T24" fmla="*/ 33834 w 11969073"/>
              <a:gd name="T25" fmla="*/ 524932 h 524933"/>
              <a:gd name="T26" fmla="*/ 33834 w 11969073"/>
              <a:gd name="T27" fmla="*/ 23810 h 524933"/>
              <a:gd name="T28" fmla="*/ 79553 w 11969073"/>
              <a:gd name="T29" fmla="*/ 23810 h 524933"/>
              <a:gd name="T30" fmla="*/ 79553 w 11969073"/>
              <a:gd name="T31" fmla="*/ 524932 h 524933"/>
              <a:gd name="T32" fmla="*/ 167822 w 11969073"/>
              <a:gd name="T33" fmla="*/ 524932 h 524933"/>
              <a:gd name="T34" fmla="*/ 167822 w 11969073"/>
              <a:gd name="T35" fmla="*/ 524933 h 524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69073" h="524933">
                <a:moveTo>
                  <a:pt x="167822" y="524933"/>
                </a:moveTo>
                <a:lnTo>
                  <a:pt x="168846" y="524933"/>
                </a:lnTo>
                <a:lnTo>
                  <a:pt x="168846" y="14598"/>
                </a:lnTo>
                <a:lnTo>
                  <a:pt x="1386790" y="14598"/>
                </a:lnTo>
                <a:lnTo>
                  <a:pt x="11969073"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lnTo>
                  <a:pt x="167822" y="524933"/>
                </a:lnTo>
                <a:close/>
              </a:path>
            </a:pathLst>
          </a:custGeom>
          <a:solidFill>
            <a:srgbClr val="28A9D6"/>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02" r:id="rId12"/>
    <p:sldLayoutId id="2147483703" r:id="rId13"/>
  </p:sldLayoutIdLst>
  <p:txStyles>
    <p:titleStyle>
      <a:lvl1pPr algn="l" defTabSz="685800" rtl="0" fontAlgn="base">
        <a:lnSpc>
          <a:spcPct val="90000"/>
        </a:lnSpc>
        <a:spcBef>
          <a:spcPct val="0"/>
        </a:spcBef>
        <a:spcAft>
          <a:spcPct val="0"/>
        </a:spcAft>
        <a:defRPr sz="2800" kern="1200">
          <a:solidFill>
            <a:srgbClr val="1A93C8"/>
          </a:solidFill>
          <a:latin typeface="+mj-lt"/>
          <a:ea typeface="+mj-ea"/>
          <a:cs typeface="+mj-cs"/>
        </a:defRPr>
      </a:lvl1pPr>
      <a:lvl2pPr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2pPr>
      <a:lvl3pPr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3pPr>
      <a:lvl4pPr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4pPr>
      <a:lvl5pPr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5pPr>
      <a:lvl6pPr marL="4572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6pPr>
      <a:lvl7pPr marL="9144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7pPr>
      <a:lvl8pPr marL="13716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8pPr>
      <a:lvl9pPr marL="18288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9pPr>
    </p:titleStyle>
    <p:bodyStyle>
      <a:lvl1pPr algn="l" defTabSz="685800" rtl="0" fontAlgn="base">
        <a:lnSpc>
          <a:spcPct val="90000"/>
        </a:lnSpc>
        <a:spcBef>
          <a:spcPts val="1350"/>
        </a:spcBef>
        <a:spcAft>
          <a:spcPct val="0"/>
        </a:spcAft>
        <a:buClr>
          <a:schemeClr val="accent1"/>
        </a:buClr>
        <a:buSzPct val="60000"/>
        <a:buFont typeface="Wingdings 2" panose="05020102010507070707" pitchFamily="18" charset="2"/>
        <a:buChar char=""/>
        <a:defRPr sz="2400" kern="1200">
          <a:solidFill>
            <a:srgbClr val="1A93C8"/>
          </a:solidFill>
          <a:latin typeface="+mn-lt"/>
          <a:ea typeface="+mn-ea"/>
          <a:cs typeface="+mn-cs"/>
          <a:sym typeface="Arial" panose="020B0604020202020204" pitchFamily="34" charset="0"/>
        </a:defRPr>
      </a:lvl1pPr>
      <a:lvl2pPr marL="628650" indent="-342900" algn="l" defTabSz="685800" rtl="0" fontAlgn="base">
        <a:lnSpc>
          <a:spcPct val="130000"/>
        </a:lnSpc>
        <a:spcBef>
          <a:spcPct val="0"/>
        </a:spcBef>
        <a:spcAft>
          <a:spcPct val="0"/>
        </a:spcAft>
        <a:buSzPct val="80000"/>
        <a:buFont typeface="Wingdings" panose="05000000000000000000" pitchFamily="2" charset="2"/>
        <a:buChar char="ü"/>
        <a:defRPr sz="2000" kern="1200">
          <a:solidFill>
            <a:srgbClr val="000000"/>
          </a:solidFill>
          <a:latin typeface="+mn-lt"/>
          <a:ea typeface="+mn-ea"/>
          <a:cs typeface="+mn-cs"/>
          <a:sym typeface="宋体" panose="02010600030101010101" pitchFamily="2" charset="-122"/>
        </a:defRPr>
      </a:lvl2pPr>
      <a:lvl3pPr marL="857250" indent="-171450" algn="l" defTabSz="685800" rtl="0" fontAlgn="base">
        <a:lnSpc>
          <a:spcPct val="90000"/>
        </a:lnSpc>
        <a:spcBef>
          <a:spcPts val="375"/>
        </a:spcBef>
        <a:spcAft>
          <a:spcPct val="0"/>
        </a:spcAft>
        <a:buFont typeface="Calibri" panose="020F0502020204030204" pitchFamily="34" charset="0"/>
        <a:buChar char="•"/>
        <a:defRPr sz="2000" kern="1200">
          <a:solidFill>
            <a:srgbClr val="000000"/>
          </a:solidFill>
          <a:latin typeface="+mn-lt"/>
          <a:ea typeface="+mn-ea"/>
          <a:cs typeface="+mn-cs"/>
          <a:sym typeface="宋体" panose="02010600030101010101" pitchFamily="2" charset="-122"/>
        </a:defRPr>
      </a:lvl3pPr>
      <a:lvl4pPr marL="1200150" indent="-171450" algn="l" defTabSz="685800" rtl="0" fontAlgn="base">
        <a:lnSpc>
          <a:spcPct val="90000"/>
        </a:lnSpc>
        <a:spcBef>
          <a:spcPts val="375"/>
        </a:spcBef>
        <a:spcAft>
          <a:spcPct val="0"/>
        </a:spcAft>
        <a:buFont typeface="Calibri" panose="020F0502020204030204" pitchFamily="34" charset="0"/>
        <a:buChar char="•"/>
        <a:defRPr sz="1600" kern="1200">
          <a:solidFill>
            <a:srgbClr val="000000"/>
          </a:solidFill>
          <a:latin typeface="+mn-lt"/>
          <a:ea typeface="+mn-ea"/>
          <a:cs typeface="+mn-cs"/>
          <a:sym typeface="宋体" panose="02010600030101010101" pitchFamily="2" charset="-122"/>
        </a:defRPr>
      </a:lvl4pPr>
      <a:lvl5pPr marL="1543050" indent="-171450" algn="l" defTabSz="685800" rtl="0" fontAlgn="base">
        <a:lnSpc>
          <a:spcPct val="90000"/>
        </a:lnSpc>
        <a:spcBef>
          <a:spcPts val="375"/>
        </a:spcBef>
        <a:spcAft>
          <a:spcPct val="0"/>
        </a:spcAft>
        <a:buFont typeface="Calibri" panose="020F0502020204030204" pitchFamily="34" charset="0"/>
        <a:buChar char="•"/>
        <a:defRPr sz="1300" kern="1200">
          <a:solidFill>
            <a:srgbClr val="7F7F7F"/>
          </a:solidFill>
          <a:latin typeface="+mn-lt"/>
          <a:ea typeface="幼圆" panose="02010509060101010101" pitchFamily="49" charset="-122"/>
          <a:cs typeface="+mn-cs"/>
          <a:sym typeface="宋体"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7" cstate="print"/>
          <a:srcRect/>
          <a:stretch>
            <a:fillRect/>
          </a:stretch>
        </a:blipFill>
        <a:effectLst/>
      </p:bgPr>
    </p:bg>
    <p:spTree>
      <p:nvGrpSpPr>
        <p:cNvPr id="1" name=""/>
        <p:cNvGrpSpPr/>
        <p:nvPr/>
      </p:nvGrpSpPr>
      <p:grpSpPr>
        <a:xfrm>
          <a:off x="0" y="0"/>
          <a:ext cx="0" cy="0"/>
          <a:chOff x="0" y="0"/>
          <a:chExt cx="0" cy="0"/>
        </a:xfrm>
      </p:grpSpPr>
      <p:pic>
        <p:nvPicPr>
          <p:cNvPr id="1027" name="Picture 22" descr="aaaa002"/>
          <p:cNvPicPr>
            <a:picLocks noChangeAspect="1" noChangeArrowheads="1"/>
          </p:cNvPicPr>
          <p:nvPr userDrawn="1"/>
        </p:nvPicPr>
        <p:blipFill>
          <a:blip r:embed="rId8" cstate="print"/>
          <a:srcRect/>
          <a:stretch>
            <a:fillRect/>
          </a:stretch>
        </p:blipFill>
        <p:spPr bwMode="auto">
          <a:xfrm>
            <a:off x="0" y="0"/>
            <a:ext cx="9144000" cy="1222375"/>
          </a:xfrm>
          <a:prstGeom prst="rect">
            <a:avLst/>
          </a:prstGeom>
          <a:noFill/>
          <a:ln w="9525">
            <a:noFill/>
            <a:miter lim="800000"/>
            <a:headEnd/>
            <a:tailEnd/>
          </a:ln>
        </p:spPr>
      </p:pic>
      <p:sp>
        <p:nvSpPr>
          <p:cNvPr id="1028" name="Rectangle 2"/>
          <p:cNvSpPr>
            <a:spLocks noGrp="1" noChangeArrowheads="1"/>
          </p:cNvSpPr>
          <p:nvPr>
            <p:ph type="title"/>
          </p:nvPr>
        </p:nvSpPr>
        <p:spPr bwMode="auto">
          <a:xfrm>
            <a:off x="361950" y="119063"/>
            <a:ext cx="8547100" cy="5476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0"/>
          <p:cNvSpPr>
            <a:spLocks noGrp="1" noChangeArrowheads="1"/>
          </p:cNvSpPr>
          <p:nvPr>
            <p:ph type="body" idx="1"/>
          </p:nvPr>
        </p:nvSpPr>
        <p:spPr bwMode="auto">
          <a:xfrm>
            <a:off x="279400" y="1096963"/>
            <a:ext cx="8636000"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6925684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Lst>
  <p:transition spd="med"/>
  <p:txStyles>
    <p:titleStyle>
      <a:lvl1pPr algn="ctr" rtl="0" eaLnBrk="0" fontAlgn="base" hangingPunct="0">
        <a:spcBef>
          <a:spcPct val="0"/>
        </a:spcBef>
        <a:spcAft>
          <a:spcPct val="0"/>
        </a:spcAft>
        <a:defRPr sz="3600" b="1">
          <a:solidFill>
            <a:srgbClr val="990000"/>
          </a:solidFill>
          <a:latin typeface="+mj-lt"/>
          <a:ea typeface="+mj-ea"/>
          <a:cs typeface="+mj-cs"/>
        </a:defRPr>
      </a:lvl1pPr>
      <a:lvl2pPr algn="ctr" rtl="0" eaLnBrk="0" fontAlgn="base" hangingPunct="0">
        <a:spcBef>
          <a:spcPct val="0"/>
        </a:spcBef>
        <a:spcAft>
          <a:spcPct val="0"/>
        </a:spcAft>
        <a:defRPr sz="3600" b="1">
          <a:solidFill>
            <a:srgbClr val="990000"/>
          </a:solidFill>
          <a:latin typeface="Times New Roman" pitchFamily="18" charset="0"/>
          <a:ea typeface="宋体" pitchFamily="2" charset="-122"/>
        </a:defRPr>
      </a:lvl2pPr>
      <a:lvl3pPr algn="ctr" rtl="0" eaLnBrk="0" fontAlgn="base" hangingPunct="0">
        <a:spcBef>
          <a:spcPct val="0"/>
        </a:spcBef>
        <a:spcAft>
          <a:spcPct val="0"/>
        </a:spcAft>
        <a:defRPr sz="3600" b="1">
          <a:solidFill>
            <a:srgbClr val="990000"/>
          </a:solidFill>
          <a:latin typeface="Times New Roman" pitchFamily="18" charset="0"/>
          <a:ea typeface="宋体" pitchFamily="2" charset="-122"/>
        </a:defRPr>
      </a:lvl3pPr>
      <a:lvl4pPr algn="ctr" rtl="0" eaLnBrk="0" fontAlgn="base" hangingPunct="0">
        <a:spcBef>
          <a:spcPct val="0"/>
        </a:spcBef>
        <a:spcAft>
          <a:spcPct val="0"/>
        </a:spcAft>
        <a:defRPr sz="3600" b="1">
          <a:solidFill>
            <a:srgbClr val="990000"/>
          </a:solidFill>
          <a:latin typeface="Times New Roman" pitchFamily="18" charset="0"/>
          <a:ea typeface="宋体" pitchFamily="2" charset="-122"/>
        </a:defRPr>
      </a:lvl4pPr>
      <a:lvl5pPr algn="ctr" rtl="0" eaLnBrk="0" fontAlgn="base" hangingPunct="0">
        <a:spcBef>
          <a:spcPct val="0"/>
        </a:spcBef>
        <a:spcAft>
          <a:spcPct val="0"/>
        </a:spcAft>
        <a:defRPr sz="3600" b="1">
          <a:solidFill>
            <a:srgbClr val="990000"/>
          </a:solidFill>
          <a:latin typeface="Times New Roman" pitchFamily="18" charset="0"/>
          <a:ea typeface="宋体" pitchFamily="2" charset="-122"/>
        </a:defRPr>
      </a:lvl5pPr>
      <a:lvl6pPr marL="457200" algn="ctr" rtl="0" fontAlgn="base">
        <a:spcBef>
          <a:spcPct val="0"/>
        </a:spcBef>
        <a:spcAft>
          <a:spcPct val="0"/>
        </a:spcAft>
        <a:defRPr sz="3600" b="1">
          <a:solidFill>
            <a:srgbClr val="990000"/>
          </a:solidFill>
          <a:latin typeface="Times New Roman" pitchFamily="18" charset="0"/>
          <a:ea typeface="宋体" pitchFamily="2" charset="-122"/>
        </a:defRPr>
      </a:lvl6pPr>
      <a:lvl7pPr marL="914400" algn="ctr" rtl="0" fontAlgn="base">
        <a:spcBef>
          <a:spcPct val="0"/>
        </a:spcBef>
        <a:spcAft>
          <a:spcPct val="0"/>
        </a:spcAft>
        <a:defRPr sz="3600" b="1">
          <a:solidFill>
            <a:srgbClr val="990000"/>
          </a:solidFill>
          <a:latin typeface="Times New Roman" pitchFamily="18" charset="0"/>
          <a:ea typeface="宋体" pitchFamily="2" charset="-122"/>
        </a:defRPr>
      </a:lvl7pPr>
      <a:lvl8pPr marL="1371600" algn="ctr" rtl="0" fontAlgn="base">
        <a:spcBef>
          <a:spcPct val="0"/>
        </a:spcBef>
        <a:spcAft>
          <a:spcPct val="0"/>
        </a:spcAft>
        <a:defRPr sz="3600" b="1">
          <a:solidFill>
            <a:srgbClr val="990000"/>
          </a:solidFill>
          <a:latin typeface="Times New Roman" pitchFamily="18" charset="0"/>
          <a:ea typeface="宋体" pitchFamily="2" charset="-122"/>
        </a:defRPr>
      </a:lvl8pPr>
      <a:lvl9pPr marL="1828800" algn="ctr" rtl="0" fontAlgn="base">
        <a:spcBef>
          <a:spcPct val="0"/>
        </a:spcBef>
        <a:spcAft>
          <a:spcPct val="0"/>
        </a:spcAft>
        <a:defRPr sz="3600" b="1">
          <a:solidFill>
            <a:srgbClr val="990000"/>
          </a:solidFill>
          <a:latin typeface="Times New Roman" pitchFamily="18" charset="0"/>
          <a:ea typeface="宋体" pitchFamily="2" charset="-122"/>
        </a:defRPr>
      </a:lvl9pPr>
    </p:titleStyle>
    <p:bodyStyle>
      <a:lvl1pPr marL="342900" indent="-342900" algn="l" rtl="0" eaLnBrk="0" fontAlgn="base" hangingPunct="0">
        <a:lnSpc>
          <a:spcPct val="150000"/>
        </a:lnSpc>
        <a:spcBef>
          <a:spcPct val="20000"/>
        </a:spcBef>
        <a:spcAft>
          <a:spcPct val="0"/>
        </a:spcAft>
        <a:buClr>
          <a:schemeClr val="hlink"/>
        </a:buClr>
        <a:buSzPct val="110000"/>
        <a:buFont typeface="Wingdings" pitchFamily="2" charset="2"/>
        <a:buChar char="Ø"/>
        <a:defRPr sz="2800" b="1">
          <a:solidFill>
            <a:schemeClr val="hlink"/>
          </a:solidFill>
          <a:latin typeface="+mn-lt"/>
          <a:ea typeface="+mn-ea"/>
          <a:cs typeface="+mn-cs"/>
        </a:defRPr>
      </a:lvl1pPr>
      <a:lvl2pPr marL="742950" indent="-285750" algn="l" rtl="0" eaLnBrk="0" fontAlgn="base" hangingPunct="0">
        <a:lnSpc>
          <a:spcPct val="120000"/>
        </a:lnSpc>
        <a:spcBef>
          <a:spcPct val="20000"/>
        </a:spcBef>
        <a:spcAft>
          <a:spcPct val="0"/>
        </a:spcAft>
        <a:buClr>
          <a:srgbClr val="800000"/>
        </a:buClr>
        <a:buFont typeface="Wingdings" pitchFamily="2" charset="2"/>
        <a:buChar char="l"/>
        <a:defRPr sz="2400" b="1">
          <a:solidFill>
            <a:srgbClr val="000000"/>
          </a:solidFill>
          <a:latin typeface="+mn-lt"/>
          <a:ea typeface="楷体_GB2312" pitchFamily="49" charset="-122"/>
        </a:defRPr>
      </a:lvl2pPr>
      <a:lvl3pPr marL="1143000" indent="-228600" algn="l" rtl="0" eaLnBrk="0" fontAlgn="base" hangingPunct="0">
        <a:lnSpc>
          <a:spcPct val="145000"/>
        </a:lnSpc>
        <a:spcBef>
          <a:spcPct val="20000"/>
        </a:spcBef>
        <a:spcAft>
          <a:spcPct val="0"/>
        </a:spcAft>
        <a:buClr>
          <a:srgbClr val="FF0000"/>
        </a:buClr>
        <a:buFont typeface="Wingdings" pitchFamily="2" charset="2"/>
        <a:buChar char="þ"/>
        <a:defRPr sz="2400" b="1">
          <a:solidFill>
            <a:srgbClr val="A85400"/>
          </a:solidFill>
          <a:latin typeface="+mn-lt"/>
          <a:ea typeface="+mn-ea"/>
        </a:defRPr>
      </a:lvl3pPr>
      <a:lvl4pPr marL="1600200" indent="-228600" algn="l" rtl="0" eaLnBrk="0" fontAlgn="base" hangingPunct="0">
        <a:lnSpc>
          <a:spcPct val="145000"/>
        </a:lnSpc>
        <a:spcBef>
          <a:spcPct val="20000"/>
        </a:spcBef>
        <a:spcAft>
          <a:spcPct val="0"/>
        </a:spcAft>
        <a:buBlip>
          <a:blip r:embed="rId9"/>
        </a:buBlip>
        <a:defRPr sz="1600" b="1">
          <a:solidFill>
            <a:srgbClr val="800080"/>
          </a:solidFill>
          <a:latin typeface="+mn-lt"/>
          <a:ea typeface="楷体_GB2312" pitchFamily="49" charset="-122"/>
        </a:defRPr>
      </a:lvl4pPr>
      <a:lvl5pPr marL="2057400" indent="-228600" algn="l" rtl="0" eaLnBrk="0" fontAlgn="base" hangingPunct="0">
        <a:spcBef>
          <a:spcPct val="20000"/>
        </a:spcBef>
        <a:spcAft>
          <a:spcPct val="0"/>
        </a:spcAft>
        <a:buChar char="»"/>
        <a:defRPr sz="1200">
          <a:solidFill>
            <a:schemeClr val="tx1"/>
          </a:solidFill>
          <a:latin typeface="+mn-lt"/>
          <a:ea typeface="+mn-ea"/>
        </a:defRPr>
      </a:lvl5pPr>
      <a:lvl6pPr marL="2514600" indent="-228600" algn="l" rtl="0" fontAlgn="base">
        <a:spcBef>
          <a:spcPct val="20000"/>
        </a:spcBef>
        <a:spcAft>
          <a:spcPct val="0"/>
        </a:spcAft>
        <a:buChar char="»"/>
        <a:defRPr sz="1200">
          <a:solidFill>
            <a:schemeClr val="tx1"/>
          </a:solidFill>
          <a:latin typeface="+mn-lt"/>
          <a:ea typeface="+mn-ea"/>
        </a:defRPr>
      </a:lvl6pPr>
      <a:lvl7pPr marL="2971800" indent="-228600" algn="l" rtl="0" fontAlgn="base">
        <a:spcBef>
          <a:spcPct val="20000"/>
        </a:spcBef>
        <a:spcAft>
          <a:spcPct val="0"/>
        </a:spcAft>
        <a:buChar char="»"/>
        <a:defRPr sz="1200">
          <a:solidFill>
            <a:schemeClr val="tx1"/>
          </a:solidFill>
          <a:latin typeface="+mn-lt"/>
          <a:ea typeface="+mn-ea"/>
        </a:defRPr>
      </a:lvl7pPr>
      <a:lvl8pPr marL="3429000" indent="-228600" algn="l" rtl="0" fontAlgn="base">
        <a:spcBef>
          <a:spcPct val="20000"/>
        </a:spcBef>
        <a:spcAft>
          <a:spcPct val="0"/>
        </a:spcAft>
        <a:buChar char="»"/>
        <a:defRPr sz="1200">
          <a:solidFill>
            <a:schemeClr val="tx1"/>
          </a:solidFill>
          <a:latin typeface="+mn-lt"/>
          <a:ea typeface="+mn-ea"/>
        </a:defRPr>
      </a:lvl8pPr>
      <a:lvl9pPr marL="3886200" indent="-228600" algn="l" rtl="0" fontAlgn="base">
        <a:spcBef>
          <a:spcPct val="20000"/>
        </a:spcBef>
        <a:spcAft>
          <a:spcPct val="0"/>
        </a:spcAft>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45.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0.png"/><Relationship Id="rId1" Type="http://schemas.openxmlformats.org/officeDocument/2006/relationships/slideLayout" Target="../slideLayouts/slideLayout45.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5.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0.png"/><Relationship Id="rId1" Type="http://schemas.openxmlformats.org/officeDocument/2006/relationships/slideLayout" Target="../slideLayouts/slideLayout4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2.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notesSlide" Target="../notesSlides/notesSlide1.xml"/><Relationship Id="rId1" Type="http://schemas.openxmlformats.org/officeDocument/2006/relationships/slideLayout" Target="../slideLayouts/slideLayout35.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 Id="rId9"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subTitle" idx="1"/>
          </p:nvPr>
        </p:nvSpPr>
        <p:spPr>
          <a:xfrm>
            <a:off x="3228975" y="4695825"/>
            <a:ext cx="2625725" cy="466725"/>
          </a:xfrm>
        </p:spPr>
        <p:txBody>
          <a:bodyPr/>
          <a:lstStyle/>
          <a:p>
            <a:r>
              <a:rPr lang="en-US" altLang="zh-CN" sz="2400">
                <a:solidFill>
                  <a:srgbClr val="000000"/>
                </a:solidFill>
              </a:rPr>
              <a:t>2  </a:t>
            </a:r>
            <a:r>
              <a:rPr lang="zh-CN" altLang="en-US" sz="2400">
                <a:solidFill>
                  <a:srgbClr val="000000"/>
                </a:solidFill>
              </a:rPr>
              <a:t>编程</a:t>
            </a:r>
            <a:r>
              <a:rPr lang="zh-CN" altLang="en-US" sz="2400" dirty="0">
                <a:solidFill>
                  <a:srgbClr val="000000"/>
                </a:solidFill>
              </a:rPr>
              <a:t>准备</a:t>
            </a:r>
          </a:p>
        </p:txBody>
      </p:sp>
      <p:pic>
        <p:nvPicPr>
          <p:cNvPr id="4" name="Picture 2" descr="http://www.sdu.edu.cn/2010/images/top222.jpg"/>
          <p:cNvPicPr>
            <a:picLocks noChangeAspect="1" noChangeArrowheads="1"/>
          </p:cNvPicPr>
          <p:nvPr/>
        </p:nvPicPr>
        <p:blipFill>
          <a:blip r:embed="rId2" cstate="print"/>
          <a:srcRect b="9109"/>
          <a:stretch>
            <a:fillRect/>
          </a:stretch>
        </p:blipFill>
        <p:spPr bwMode="auto">
          <a:xfrm>
            <a:off x="0" y="0"/>
            <a:ext cx="9144000" cy="2547257"/>
          </a:xfrm>
          <a:prstGeom prst="rect">
            <a:avLst/>
          </a:prstGeom>
          <a:noFill/>
        </p:spPr>
      </p:pic>
      <p:sp>
        <p:nvSpPr>
          <p:cNvPr id="6" name="标题 2">
            <a:extLst>
              <a:ext uri="{FF2B5EF4-FFF2-40B4-BE49-F238E27FC236}">
                <a16:creationId xmlns:a16="http://schemas.microsoft.com/office/drawing/2014/main" id="{DC94B85E-99C7-426E-87C9-6FACE55F63F0}"/>
              </a:ext>
            </a:extLst>
          </p:cNvPr>
          <p:cNvSpPr>
            <a:spLocks noGrp="1" noChangeArrowheads="1"/>
          </p:cNvSpPr>
          <p:nvPr/>
        </p:nvSpPr>
        <p:spPr bwMode="auto">
          <a:xfrm>
            <a:off x="1042987" y="2786746"/>
            <a:ext cx="7058025" cy="152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defTabSz="685800" rtl="0" fontAlgn="base">
              <a:lnSpc>
                <a:spcPct val="90000"/>
              </a:lnSpc>
              <a:spcBef>
                <a:spcPct val="0"/>
              </a:spcBef>
              <a:spcAft>
                <a:spcPct val="0"/>
              </a:spcAft>
              <a:defRPr sz="3600" kern="1200">
                <a:solidFill>
                  <a:schemeClr val="bg1"/>
                </a:solidFill>
                <a:latin typeface="+mj-lt"/>
                <a:ea typeface="+mj-ea"/>
                <a:cs typeface="+mj-cs"/>
              </a:defRPr>
            </a:lvl1pPr>
            <a:lvl2pPr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2pPr>
            <a:lvl3pPr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3pPr>
            <a:lvl4pPr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4pPr>
            <a:lvl5pPr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5pPr>
            <a:lvl6pPr marL="4572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6pPr>
            <a:lvl7pPr marL="9144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7pPr>
            <a:lvl8pPr marL="13716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8pPr>
            <a:lvl9pPr marL="18288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9pPr>
          </a:lstStyle>
          <a:p>
            <a:pPr>
              <a:lnSpc>
                <a:spcPct val="150000"/>
              </a:lnSpc>
              <a:spcBef>
                <a:spcPts val="0"/>
              </a:spcBef>
            </a:pPr>
            <a:r>
              <a:rPr lang="zh-CN" altLang="en-US" dirty="0"/>
              <a:t>计算导论与</a:t>
            </a:r>
            <a:r>
              <a:rPr lang="zh-CN" altLang="en-US" dirty="0" smtClean="0"/>
              <a:t>程序设计</a:t>
            </a:r>
            <a:r>
              <a:rPr lang="en-US" altLang="zh-CN"/>
              <a:t/>
            </a:r>
            <a:br>
              <a:rPr lang="en-US" altLang="zh-CN"/>
            </a:br>
            <a:endParaRPr lang="en-US" altLang="zh-CN"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注释及程序功能</a:t>
            </a:r>
            <a:r>
              <a:rPr lang="zh-CN" altLang="en-US" dirty="0"/>
              <a:t>等说明</a:t>
            </a:r>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zh-CN" altLang="en-US" sz="2000" dirty="0"/>
              <a:t>注释：编译程序忽略被注释的内容，用于功能说明或调试时</a:t>
            </a:r>
            <a:r>
              <a:rPr lang="zh-CN" altLang="en-US" sz="2000" dirty="0" smtClean="0"/>
              <a:t>使用，以提高</a:t>
            </a:r>
            <a:r>
              <a:rPr lang="zh-CN" altLang="en-US" sz="2000" dirty="0"/>
              <a:t>程序的可读性（</a:t>
            </a:r>
            <a:r>
              <a:rPr lang="en-US" altLang="zh-CN" sz="2000" dirty="0"/>
              <a:t>readable</a:t>
            </a:r>
            <a:r>
              <a:rPr lang="zh-CN" altLang="en-US" sz="2000" dirty="0"/>
              <a:t>）</a:t>
            </a:r>
            <a:endParaRPr lang="en-US" altLang="zh-CN" sz="2000" dirty="0"/>
          </a:p>
          <a:p>
            <a:pPr marL="971550" lvl="1">
              <a:buFont typeface="Wingdings" panose="05000000000000000000" pitchFamily="2" charset="2"/>
              <a:buChar char="n"/>
            </a:pPr>
            <a:r>
              <a:rPr lang="en-US" altLang="zh-CN" sz="1800" dirty="0"/>
              <a:t>C   (</a:t>
            </a:r>
            <a:r>
              <a:rPr lang="zh-CN" altLang="en-US" sz="1800" dirty="0">
                <a:solidFill>
                  <a:srgbClr val="030DCD"/>
                </a:solidFill>
              </a:rPr>
              <a:t>源代码文件名</a:t>
            </a:r>
            <a:r>
              <a:rPr lang="en-US" altLang="zh-CN" sz="1800" dirty="0">
                <a:solidFill>
                  <a:srgbClr val="030DCD"/>
                </a:solidFill>
              </a:rPr>
              <a:t>.c</a:t>
            </a:r>
            <a:r>
              <a:rPr lang="en-US" altLang="zh-CN" sz="1800" dirty="0"/>
              <a:t>)</a:t>
            </a:r>
          </a:p>
          <a:p>
            <a:pPr marL="1314450" lvl="2" indent="-285750">
              <a:buFont typeface="Wingdings" panose="05000000000000000000" pitchFamily="2" charset="2"/>
              <a:buChar char="ü"/>
            </a:pPr>
            <a:r>
              <a:rPr lang="zh-CN" altLang="en-US" sz="1600" dirty="0">
                <a:solidFill>
                  <a:srgbClr val="C00000"/>
                </a:solidFill>
              </a:rPr>
              <a:t>只支持 </a:t>
            </a:r>
            <a:r>
              <a:rPr lang="en-US" altLang="zh-CN" sz="1600" dirty="0">
                <a:solidFill>
                  <a:srgbClr val="C00000"/>
                </a:solidFill>
              </a:rPr>
              <a:t>/* …… */</a:t>
            </a:r>
            <a:r>
              <a:rPr lang="zh-CN" altLang="en-US" sz="1600" dirty="0">
                <a:solidFill>
                  <a:srgbClr val="C00000"/>
                </a:solidFill>
              </a:rPr>
              <a:t>，不支持使用 </a:t>
            </a:r>
            <a:r>
              <a:rPr lang="en-US" altLang="zh-CN" sz="1600" dirty="0" smtClean="0">
                <a:solidFill>
                  <a:srgbClr val="C00000"/>
                </a:solidFill>
              </a:rPr>
              <a:t>“//”</a:t>
            </a:r>
            <a:r>
              <a:rPr lang="zh-CN" altLang="en-US" sz="1600" dirty="0" smtClean="0">
                <a:solidFill>
                  <a:srgbClr val="C00000"/>
                </a:solidFill>
              </a:rPr>
              <a:t>进行</a:t>
            </a:r>
            <a:r>
              <a:rPr lang="zh-CN" altLang="en-US" sz="1600" dirty="0">
                <a:solidFill>
                  <a:srgbClr val="C00000"/>
                </a:solidFill>
              </a:rPr>
              <a:t>注释</a:t>
            </a:r>
            <a:endParaRPr lang="en-US" altLang="zh-CN" sz="1800" dirty="0" smtClean="0"/>
          </a:p>
          <a:p>
            <a:pPr marL="971550" lvl="1">
              <a:buFont typeface="Wingdings" panose="05000000000000000000" pitchFamily="2" charset="2"/>
              <a:buChar char="n"/>
            </a:pPr>
            <a:r>
              <a:rPr lang="en-US" altLang="zh-CN" sz="1800" dirty="0" smtClean="0"/>
              <a:t>C++   (</a:t>
            </a:r>
            <a:r>
              <a:rPr lang="zh-CN" altLang="en-US" sz="1800" dirty="0" smtClean="0">
                <a:solidFill>
                  <a:srgbClr val="030DCD"/>
                </a:solidFill>
              </a:rPr>
              <a:t>源代码文件名</a:t>
            </a:r>
            <a:r>
              <a:rPr lang="en-US" altLang="zh-CN" sz="1800" dirty="0" smtClean="0">
                <a:solidFill>
                  <a:srgbClr val="030DCD"/>
                </a:solidFill>
              </a:rPr>
              <a:t>.</a:t>
            </a:r>
            <a:r>
              <a:rPr lang="en-US" altLang="zh-CN" sz="1800" dirty="0" err="1" smtClean="0">
                <a:solidFill>
                  <a:srgbClr val="030DCD"/>
                </a:solidFill>
              </a:rPr>
              <a:t>cpp</a:t>
            </a:r>
            <a:r>
              <a:rPr lang="en-US" altLang="zh-CN" sz="1800" dirty="0" smtClean="0"/>
              <a:t>)</a:t>
            </a:r>
          </a:p>
          <a:p>
            <a:pPr marL="1314450" lvl="2" indent="-285750">
              <a:buFont typeface="Wingdings" panose="05000000000000000000" pitchFamily="2" charset="2"/>
              <a:buChar char="ü"/>
            </a:pPr>
            <a:r>
              <a:rPr lang="zh-CN" altLang="en-US" sz="1600" dirty="0" smtClean="0"/>
              <a:t>采用</a:t>
            </a:r>
            <a:r>
              <a:rPr lang="zh-CN" altLang="en-US" sz="1600" dirty="0"/>
              <a:t>符号 </a:t>
            </a:r>
            <a:r>
              <a:rPr lang="en-US" altLang="zh-CN" sz="1600" dirty="0">
                <a:solidFill>
                  <a:srgbClr val="7030A0"/>
                </a:solidFill>
              </a:rPr>
              <a:t>//</a:t>
            </a:r>
            <a:r>
              <a:rPr lang="zh-CN" altLang="en-US" sz="1600" dirty="0">
                <a:solidFill>
                  <a:srgbClr val="7030A0"/>
                </a:solidFill>
              </a:rPr>
              <a:t> 注释一行代码或内容</a:t>
            </a:r>
            <a:endParaRPr lang="en-US" altLang="zh-CN" sz="1600" dirty="0">
              <a:solidFill>
                <a:srgbClr val="7030A0"/>
              </a:solidFill>
            </a:endParaRPr>
          </a:p>
          <a:p>
            <a:pPr marL="1314450" lvl="2" indent="-285750">
              <a:buFont typeface="Wingdings" panose="05000000000000000000" pitchFamily="2" charset="2"/>
              <a:buChar char="ü"/>
            </a:pPr>
            <a:r>
              <a:rPr lang="zh-CN" altLang="en-US" sz="1600" dirty="0"/>
              <a:t>采用</a:t>
            </a:r>
            <a:r>
              <a:rPr lang="en-US" altLang="zh-CN" sz="1600" dirty="0">
                <a:solidFill>
                  <a:srgbClr val="7030A0"/>
                </a:solidFill>
              </a:rPr>
              <a:t>/* …..*/</a:t>
            </a:r>
            <a:r>
              <a:rPr lang="zh-CN" altLang="en-US" sz="1600" dirty="0">
                <a:solidFill>
                  <a:srgbClr val="7030A0"/>
                </a:solidFill>
              </a:rPr>
              <a:t>注释一段代码或内容</a:t>
            </a:r>
            <a:endParaRPr lang="en-US" altLang="zh-CN" sz="1600" dirty="0">
              <a:solidFill>
                <a:srgbClr val="7030A0"/>
              </a:solidFill>
            </a:endParaRPr>
          </a:p>
          <a:p>
            <a:pPr marL="342900" indent="-342900">
              <a:buFont typeface="Wingdings" panose="05000000000000000000" pitchFamily="2" charset="2"/>
              <a:buChar char="l"/>
            </a:pPr>
            <a:r>
              <a:rPr lang="zh-CN" altLang="en-US" sz="2000" dirty="0" smtClean="0"/>
              <a:t>下述</a:t>
            </a:r>
            <a:r>
              <a:rPr lang="zh-CN" altLang="en-US" sz="2000" dirty="0"/>
              <a:t>内容为程序说明</a:t>
            </a:r>
            <a:endParaRPr lang="en-US" altLang="zh-CN" sz="2000" dirty="0"/>
          </a:p>
          <a:p>
            <a:pPr eaLnBrk="1" hangingPunct="1">
              <a:lnSpc>
                <a:spcPct val="70000"/>
              </a:lnSpc>
              <a:spcBef>
                <a:spcPts val="0"/>
              </a:spcBef>
              <a:buClr>
                <a:schemeClr val="folHlink"/>
              </a:buClr>
              <a:buSzPct val="110000"/>
              <a:buFont typeface="Wingdings" panose="05000000000000000000" pitchFamily="2" charset="2"/>
              <a:buNone/>
              <a:defRPr/>
            </a:pPr>
            <a:r>
              <a:rPr lang="en-US" altLang="en-US" sz="1400" dirty="0" smtClean="0">
                <a:solidFill>
                  <a:srgbClr val="01080B"/>
                </a:solidFill>
                <a:latin typeface="+mn-ea"/>
              </a:rPr>
              <a:t> /************************************************</a:t>
            </a:r>
          </a:p>
          <a:p>
            <a:pPr eaLnBrk="1" hangingPunct="1">
              <a:lnSpc>
                <a:spcPct val="70000"/>
              </a:lnSpc>
              <a:spcBef>
                <a:spcPts val="0"/>
              </a:spcBef>
              <a:buClr>
                <a:schemeClr val="folHlink"/>
              </a:buClr>
              <a:buSzPct val="110000"/>
              <a:buFont typeface="Wingdings" panose="05000000000000000000" pitchFamily="2" charset="2"/>
              <a:buNone/>
              <a:defRPr/>
            </a:pPr>
            <a:r>
              <a:rPr lang="en-US" altLang="en-US" sz="1400" dirty="0" smtClean="0">
                <a:solidFill>
                  <a:srgbClr val="01080B"/>
                </a:solidFill>
                <a:latin typeface="+mn-ea"/>
              </a:rPr>
              <a:t>  *  </a:t>
            </a:r>
            <a:r>
              <a:rPr lang="en-US" altLang="en-US" sz="1400" dirty="0">
                <a:solidFill>
                  <a:srgbClr val="01080B"/>
                </a:solidFill>
                <a:latin typeface="+mn-ea"/>
              </a:rPr>
              <a:t>程  序：YW1_1.cpp </a:t>
            </a:r>
            <a:r>
              <a:rPr lang="zh-CN" altLang="en-US" sz="1400" dirty="0">
                <a:solidFill>
                  <a:srgbClr val="01080B"/>
                </a:solidFill>
                <a:latin typeface="+mn-ea"/>
              </a:rPr>
              <a:t>（</a:t>
            </a:r>
            <a:r>
              <a:rPr lang="en-US" altLang="zh-CN" sz="1400" dirty="0">
                <a:solidFill>
                  <a:srgbClr val="01080B"/>
                </a:solidFill>
                <a:latin typeface="+mn-ea"/>
              </a:rPr>
              <a:t>2-1.cpp</a:t>
            </a:r>
            <a:r>
              <a:rPr lang="zh-CN" altLang="en-US" sz="1400" dirty="0">
                <a:solidFill>
                  <a:srgbClr val="01080B"/>
                </a:solidFill>
                <a:latin typeface="+mn-ea"/>
              </a:rPr>
              <a:t>）</a:t>
            </a:r>
            <a:r>
              <a:rPr lang="en-US" altLang="zh-CN" sz="1400" dirty="0">
                <a:solidFill>
                  <a:srgbClr val="01080B"/>
                </a:solidFill>
                <a:latin typeface="+mn-ea"/>
              </a:rPr>
              <a:t>               *</a:t>
            </a:r>
          </a:p>
          <a:p>
            <a:pPr eaLnBrk="1" hangingPunct="1">
              <a:lnSpc>
                <a:spcPct val="70000"/>
              </a:lnSpc>
              <a:spcBef>
                <a:spcPts val="0"/>
              </a:spcBef>
              <a:buClr>
                <a:schemeClr val="folHlink"/>
              </a:buClr>
              <a:buSzPct val="110000"/>
              <a:buFont typeface="Wingdings" panose="05000000000000000000" pitchFamily="2" charset="2"/>
              <a:buNone/>
              <a:defRPr/>
            </a:pPr>
            <a:r>
              <a:rPr lang="en-US" altLang="zh-CN" sz="1400" dirty="0" smtClean="0">
                <a:solidFill>
                  <a:srgbClr val="01080B"/>
                </a:solidFill>
                <a:latin typeface="+mn-ea"/>
              </a:rPr>
              <a:t>  *</a:t>
            </a:r>
            <a:r>
              <a:rPr lang="en-US" altLang="en-US" sz="1400" dirty="0" smtClean="0">
                <a:solidFill>
                  <a:srgbClr val="01080B"/>
                </a:solidFill>
                <a:latin typeface="+mn-ea"/>
              </a:rPr>
              <a:t>                         </a:t>
            </a:r>
            <a:r>
              <a:rPr lang="en-US" altLang="zh-CN" sz="1400" dirty="0" smtClean="0">
                <a:solidFill>
                  <a:srgbClr val="01080B"/>
                </a:solidFill>
                <a:latin typeface="+mn-ea"/>
              </a:rPr>
              <a:t>                    </a:t>
            </a:r>
            <a:r>
              <a:rPr lang="en-US" altLang="en-US" sz="1400" dirty="0" smtClean="0">
                <a:solidFill>
                  <a:srgbClr val="01080B"/>
                </a:solidFill>
                <a:latin typeface="+mn-ea"/>
              </a:rPr>
              <a:t> </a:t>
            </a:r>
            <a:r>
              <a:rPr lang="en-US" altLang="en-US" sz="1400" dirty="0">
                <a:solidFill>
                  <a:srgbClr val="01080B"/>
                </a:solidFill>
                <a:latin typeface="+mn-ea"/>
              </a:rPr>
              <a:t>*</a:t>
            </a:r>
          </a:p>
          <a:p>
            <a:pPr eaLnBrk="1" hangingPunct="1">
              <a:lnSpc>
                <a:spcPct val="70000"/>
              </a:lnSpc>
              <a:spcBef>
                <a:spcPts val="0"/>
              </a:spcBef>
              <a:buClr>
                <a:schemeClr val="folHlink"/>
              </a:buClr>
              <a:buSzPct val="110000"/>
              <a:buFont typeface="Wingdings" panose="05000000000000000000" pitchFamily="2" charset="2"/>
              <a:buNone/>
              <a:defRPr/>
            </a:pPr>
            <a:r>
              <a:rPr lang="en-US" altLang="en-US" sz="1400" dirty="0" smtClean="0">
                <a:solidFill>
                  <a:srgbClr val="01080B"/>
                </a:solidFill>
                <a:latin typeface="+mn-ea"/>
              </a:rPr>
              <a:t>  *  </a:t>
            </a:r>
            <a:r>
              <a:rPr lang="en-US" altLang="en-US" sz="1400" dirty="0">
                <a:solidFill>
                  <a:srgbClr val="01080B"/>
                </a:solidFill>
                <a:latin typeface="+mn-ea"/>
              </a:rPr>
              <a:t>功  能：任务1.1计算三角函数的值 </a:t>
            </a:r>
            <a:r>
              <a:rPr lang="en-US" altLang="zh-CN" sz="1400" dirty="0">
                <a:solidFill>
                  <a:srgbClr val="01080B"/>
                </a:solidFill>
                <a:latin typeface="+mn-ea"/>
              </a:rPr>
              <a:t>            *</a:t>
            </a:r>
          </a:p>
          <a:p>
            <a:pPr eaLnBrk="1" hangingPunct="1">
              <a:lnSpc>
                <a:spcPct val="70000"/>
              </a:lnSpc>
              <a:spcBef>
                <a:spcPts val="0"/>
              </a:spcBef>
              <a:buClr>
                <a:schemeClr val="folHlink"/>
              </a:buClr>
              <a:buSzPct val="110000"/>
              <a:buFont typeface="Wingdings" panose="05000000000000000000" pitchFamily="2" charset="2"/>
              <a:buNone/>
              <a:defRPr/>
            </a:pPr>
            <a:r>
              <a:rPr lang="en-US" altLang="zh-CN" sz="1400" dirty="0" smtClean="0">
                <a:solidFill>
                  <a:srgbClr val="01080B"/>
                </a:solidFill>
                <a:latin typeface="+mn-ea"/>
              </a:rPr>
              <a:t>  *                                  </a:t>
            </a:r>
            <a:r>
              <a:rPr lang="en-US" altLang="en-US" sz="1400" dirty="0" smtClean="0">
                <a:solidFill>
                  <a:srgbClr val="01080B"/>
                </a:solidFill>
                <a:latin typeface="+mn-ea"/>
              </a:rPr>
              <a:t>            </a:t>
            </a:r>
            <a:r>
              <a:rPr lang="en-US" altLang="en-US" sz="1400" dirty="0">
                <a:solidFill>
                  <a:srgbClr val="01080B"/>
                </a:solidFill>
                <a:latin typeface="+mn-ea"/>
              </a:rPr>
              <a:t>*</a:t>
            </a:r>
          </a:p>
          <a:p>
            <a:pPr eaLnBrk="1" hangingPunct="1">
              <a:lnSpc>
                <a:spcPct val="70000"/>
              </a:lnSpc>
              <a:spcBef>
                <a:spcPts val="0"/>
              </a:spcBef>
              <a:buClr>
                <a:schemeClr val="folHlink"/>
              </a:buClr>
              <a:buSzPct val="110000"/>
              <a:buFont typeface="Wingdings" panose="05000000000000000000" pitchFamily="2" charset="2"/>
              <a:buNone/>
              <a:defRPr/>
            </a:pPr>
            <a:r>
              <a:rPr lang="en-US" altLang="en-US" sz="1400" dirty="0" smtClean="0">
                <a:solidFill>
                  <a:srgbClr val="01080B"/>
                </a:solidFill>
                <a:latin typeface="+mn-ea"/>
              </a:rPr>
              <a:t>  *          </a:t>
            </a:r>
            <a:r>
              <a:rPr lang="en-US" altLang="en-US" sz="1400" dirty="0">
                <a:solidFill>
                  <a:srgbClr val="01080B"/>
                </a:solidFill>
                <a:latin typeface="+mn-ea"/>
              </a:rPr>
              <a:t>sin(20)cos(20)-cos(10)/tan(10)      *</a:t>
            </a:r>
          </a:p>
          <a:p>
            <a:pPr eaLnBrk="1" hangingPunct="1">
              <a:lnSpc>
                <a:spcPct val="70000"/>
              </a:lnSpc>
              <a:spcBef>
                <a:spcPts val="0"/>
              </a:spcBef>
              <a:buClr>
                <a:schemeClr val="folHlink"/>
              </a:buClr>
              <a:buSzPct val="110000"/>
              <a:buFont typeface="Wingdings" panose="05000000000000000000" pitchFamily="2" charset="2"/>
              <a:buNone/>
              <a:defRPr/>
            </a:pPr>
            <a:r>
              <a:rPr lang="en-US" altLang="en-US" sz="1400" dirty="0" smtClean="0">
                <a:solidFill>
                  <a:srgbClr val="01080B"/>
                </a:solidFill>
                <a:latin typeface="+mn-ea"/>
              </a:rPr>
              <a:t>  *                                              </a:t>
            </a:r>
            <a:r>
              <a:rPr lang="en-US" altLang="en-US" sz="1400" dirty="0">
                <a:solidFill>
                  <a:srgbClr val="01080B"/>
                </a:solidFill>
                <a:latin typeface="+mn-ea"/>
              </a:rPr>
              <a:t>*</a:t>
            </a:r>
          </a:p>
          <a:p>
            <a:pPr eaLnBrk="1" hangingPunct="1">
              <a:lnSpc>
                <a:spcPct val="70000"/>
              </a:lnSpc>
              <a:spcBef>
                <a:spcPts val="0"/>
              </a:spcBef>
              <a:buClr>
                <a:schemeClr val="folHlink"/>
              </a:buClr>
              <a:buSzPct val="110000"/>
              <a:buFont typeface="Wingdings" panose="05000000000000000000" pitchFamily="2" charset="2"/>
              <a:buNone/>
              <a:defRPr/>
            </a:pPr>
            <a:r>
              <a:rPr lang="en-US" altLang="en-US" sz="1400" dirty="0" smtClean="0">
                <a:solidFill>
                  <a:srgbClr val="01080B"/>
                </a:solidFill>
                <a:latin typeface="+mn-ea"/>
              </a:rPr>
              <a:t>  *  </a:t>
            </a:r>
            <a:r>
              <a:rPr lang="en-US" altLang="en-US" sz="1400" dirty="0">
                <a:solidFill>
                  <a:srgbClr val="01080B"/>
                </a:solidFill>
                <a:latin typeface="+mn-ea"/>
              </a:rPr>
              <a:t>作  </a:t>
            </a:r>
            <a:r>
              <a:rPr lang="en-US" altLang="en-US" sz="1400" dirty="0" err="1">
                <a:solidFill>
                  <a:srgbClr val="01080B"/>
                </a:solidFill>
                <a:latin typeface="+mn-ea"/>
              </a:rPr>
              <a:t>者：俞玮</a:t>
            </a:r>
            <a:r>
              <a:rPr lang="en-US" altLang="en-US" sz="1400" dirty="0">
                <a:solidFill>
                  <a:srgbClr val="01080B"/>
                </a:solidFill>
                <a:latin typeface="+mn-ea"/>
              </a:rPr>
              <a:t> </a:t>
            </a:r>
            <a:r>
              <a:rPr lang="en-US" altLang="zh-CN" sz="1400" dirty="0">
                <a:solidFill>
                  <a:srgbClr val="01080B"/>
                </a:solidFill>
                <a:latin typeface="+mn-ea"/>
              </a:rPr>
              <a:t>                               *</a:t>
            </a:r>
          </a:p>
          <a:p>
            <a:pPr eaLnBrk="1" hangingPunct="1">
              <a:lnSpc>
                <a:spcPct val="70000"/>
              </a:lnSpc>
              <a:spcBef>
                <a:spcPts val="0"/>
              </a:spcBef>
              <a:buClr>
                <a:schemeClr val="folHlink"/>
              </a:buClr>
              <a:buSzPct val="110000"/>
              <a:buFont typeface="Wingdings" panose="05000000000000000000" pitchFamily="2" charset="2"/>
              <a:buNone/>
              <a:defRPr/>
            </a:pPr>
            <a:r>
              <a:rPr lang="en-US" altLang="zh-CN" sz="1400" dirty="0" smtClean="0">
                <a:solidFill>
                  <a:srgbClr val="01080B"/>
                </a:solidFill>
                <a:latin typeface="+mn-ea"/>
              </a:rPr>
              <a:t>  *               </a:t>
            </a:r>
            <a:r>
              <a:rPr lang="en-US" altLang="en-US" sz="1400" dirty="0" smtClean="0">
                <a:solidFill>
                  <a:srgbClr val="01080B"/>
                </a:solidFill>
                <a:latin typeface="+mn-ea"/>
              </a:rPr>
              <a:t>                               </a:t>
            </a:r>
            <a:r>
              <a:rPr lang="en-US" altLang="en-US" sz="1400" dirty="0">
                <a:solidFill>
                  <a:srgbClr val="01080B"/>
                </a:solidFill>
                <a:latin typeface="+mn-ea"/>
              </a:rPr>
              <a:t>*</a:t>
            </a:r>
          </a:p>
          <a:p>
            <a:pPr eaLnBrk="1" hangingPunct="1">
              <a:lnSpc>
                <a:spcPct val="70000"/>
              </a:lnSpc>
              <a:spcBef>
                <a:spcPts val="0"/>
              </a:spcBef>
              <a:buClr>
                <a:schemeClr val="folHlink"/>
              </a:buClr>
              <a:buSzPct val="110000"/>
              <a:buFont typeface="Wingdings" panose="05000000000000000000" pitchFamily="2" charset="2"/>
              <a:buNone/>
              <a:defRPr/>
            </a:pPr>
            <a:r>
              <a:rPr lang="en-US" altLang="en-US" sz="1400" dirty="0" smtClean="0">
                <a:solidFill>
                  <a:srgbClr val="01080B"/>
                </a:solidFill>
                <a:latin typeface="+mn-ea"/>
              </a:rPr>
              <a:t>  *  </a:t>
            </a:r>
            <a:r>
              <a:rPr lang="en-US" altLang="en-US" sz="1400" dirty="0">
                <a:solidFill>
                  <a:srgbClr val="01080B"/>
                </a:solidFill>
                <a:latin typeface="+mn-ea"/>
              </a:rPr>
              <a:t>时  间：2002年6月4日                        *</a:t>
            </a:r>
          </a:p>
          <a:p>
            <a:pPr eaLnBrk="1" hangingPunct="1">
              <a:lnSpc>
                <a:spcPct val="70000"/>
              </a:lnSpc>
              <a:spcBef>
                <a:spcPts val="0"/>
              </a:spcBef>
              <a:buClr>
                <a:schemeClr val="folHlink"/>
              </a:buClr>
              <a:buSzPct val="110000"/>
              <a:buFont typeface="Wingdings" panose="05000000000000000000" pitchFamily="2" charset="2"/>
              <a:buNone/>
              <a:defRPr/>
            </a:pPr>
            <a:r>
              <a:rPr lang="en-US" altLang="en-US" sz="1400" dirty="0" smtClean="0">
                <a:solidFill>
                  <a:srgbClr val="01080B"/>
                </a:solidFill>
                <a:latin typeface="+mn-ea"/>
              </a:rPr>
              <a:t>  *                                              </a:t>
            </a:r>
            <a:r>
              <a:rPr lang="en-US" altLang="en-US" sz="1400" dirty="0">
                <a:solidFill>
                  <a:srgbClr val="01080B"/>
                </a:solidFill>
                <a:latin typeface="+mn-ea"/>
              </a:rPr>
              <a:t>*</a:t>
            </a:r>
          </a:p>
          <a:p>
            <a:pPr eaLnBrk="1" hangingPunct="1">
              <a:lnSpc>
                <a:spcPct val="70000"/>
              </a:lnSpc>
              <a:spcBef>
                <a:spcPts val="0"/>
              </a:spcBef>
              <a:buClr>
                <a:schemeClr val="folHlink"/>
              </a:buClr>
              <a:buSzPct val="110000"/>
              <a:buFont typeface="Wingdings" panose="05000000000000000000" pitchFamily="2" charset="2"/>
              <a:buNone/>
              <a:defRPr/>
            </a:pPr>
            <a:r>
              <a:rPr lang="en-US" altLang="en-US" sz="1400" dirty="0" smtClean="0">
                <a:solidFill>
                  <a:srgbClr val="01080B"/>
                </a:solidFill>
                <a:latin typeface="+mn-ea"/>
              </a:rPr>
              <a:t>  *  </a:t>
            </a:r>
            <a:r>
              <a:rPr lang="en-US" altLang="en-US" sz="1400" dirty="0">
                <a:solidFill>
                  <a:srgbClr val="01080B"/>
                </a:solidFill>
                <a:latin typeface="+mn-ea"/>
              </a:rPr>
              <a:t>修  </a:t>
            </a:r>
            <a:r>
              <a:rPr lang="en-US" altLang="en-US" sz="1400" dirty="0" err="1">
                <a:solidFill>
                  <a:srgbClr val="01080B"/>
                </a:solidFill>
                <a:latin typeface="+mn-ea"/>
              </a:rPr>
              <a:t>改：张三</a:t>
            </a:r>
            <a:r>
              <a:rPr lang="en-US" altLang="zh-CN" sz="1400" dirty="0">
                <a:solidFill>
                  <a:srgbClr val="01080B"/>
                </a:solidFill>
                <a:latin typeface="+mn-ea"/>
              </a:rPr>
              <a:t>                                *</a:t>
            </a:r>
          </a:p>
          <a:p>
            <a:pPr eaLnBrk="1" hangingPunct="1">
              <a:lnSpc>
                <a:spcPct val="70000"/>
              </a:lnSpc>
              <a:spcBef>
                <a:spcPts val="0"/>
              </a:spcBef>
              <a:buClr>
                <a:schemeClr val="folHlink"/>
              </a:buClr>
              <a:buSzPct val="110000"/>
              <a:buFont typeface="Wingdings" panose="05000000000000000000" pitchFamily="2" charset="2"/>
              <a:buNone/>
              <a:defRPr/>
            </a:pPr>
            <a:r>
              <a:rPr lang="en-US" altLang="zh-CN" sz="1400" dirty="0" smtClean="0">
                <a:solidFill>
                  <a:srgbClr val="01080B"/>
                </a:solidFill>
                <a:latin typeface="+mn-ea"/>
              </a:rPr>
              <a:t>  *              </a:t>
            </a:r>
            <a:r>
              <a:rPr lang="en-US" altLang="en-US" sz="1400" dirty="0" smtClean="0">
                <a:solidFill>
                  <a:srgbClr val="01080B"/>
                </a:solidFill>
                <a:latin typeface="+mn-ea"/>
              </a:rPr>
              <a:t>                                </a:t>
            </a:r>
            <a:r>
              <a:rPr lang="en-US" altLang="en-US" sz="1400" dirty="0">
                <a:solidFill>
                  <a:srgbClr val="01080B"/>
                </a:solidFill>
                <a:latin typeface="+mn-ea"/>
              </a:rPr>
              <a:t>*</a:t>
            </a:r>
          </a:p>
          <a:p>
            <a:pPr eaLnBrk="1" hangingPunct="1">
              <a:lnSpc>
                <a:spcPct val="70000"/>
              </a:lnSpc>
              <a:spcBef>
                <a:spcPts val="0"/>
              </a:spcBef>
              <a:buClr>
                <a:schemeClr val="folHlink"/>
              </a:buClr>
              <a:buSzPct val="110000"/>
              <a:buFont typeface="Wingdings" panose="05000000000000000000" pitchFamily="2" charset="2"/>
              <a:buNone/>
              <a:defRPr/>
            </a:pPr>
            <a:r>
              <a:rPr lang="en-US" altLang="en-US" sz="1400" dirty="0" smtClean="0">
                <a:solidFill>
                  <a:srgbClr val="01080B"/>
                </a:solidFill>
                <a:latin typeface="+mn-ea"/>
              </a:rPr>
              <a:t>  *  </a:t>
            </a:r>
            <a:r>
              <a:rPr lang="en-US" altLang="en-US" sz="1400" dirty="0">
                <a:solidFill>
                  <a:srgbClr val="01080B"/>
                </a:solidFill>
                <a:latin typeface="+mn-ea"/>
              </a:rPr>
              <a:t>时  间：2002年9月13日                       *</a:t>
            </a:r>
          </a:p>
          <a:p>
            <a:pPr eaLnBrk="1" hangingPunct="1">
              <a:lnSpc>
                <a:spcPct val="70000"/>
              </a:lnSpc>
              <a:spcBef>
                <a:spcPts val="0"/>
              </a:spcBef>
              <a:buClr>
                <a:schemeClr val="folHlink"/>
              </a:buClr>
              <a:buSzPct val="110000"/>
              <a:buFont typeface="Wingdings" panose="05000000000000000000" pitchFamily="2" charset="2"/>
              <a:buNone/>
              <a:defRPr/>
            </a:pPr>
            <a:r>
              <a:rPr lang="en-US" altLang="en-US" sz="1400" dirty="0" smtClean="0">
                <a:solidFill>
                  <a:srgbClr val="01080B"/>
                </a:solidFill>
                <a:latin typeface="+mn-ea"/>
              </a:rPr>
              <a:t>  ************************************************/</a:t>
            </a:r>
            <a:endParaRPr lang="en-US" altLang="en-US" sz="1400" dirty="0">
              <a:solidFill>
                <a:srgbClr val="01080B"/>
              </a:solidFill>
              <a:latin typeface="+mn-ea"/>
            </a:endParaRPr>
          </a:p>
          <a:p>
            <a:pPr marL="342900" indent="-342900">
              <a:buFont typeface="Wingdings" panose="05000000000000000000" pitchFamily="2" charset="2"/>
              <a:buChar char="l"/>
            </a:pPr>
            <a:endParaRPr lang="zh-CN" altLang="en-US" dirty="0"/>
          </a:p>
        </p:txBody>
      </p:sp>
      <p:sp>
        <p:nvSpPr>
          <p:cNvPr id="4" name="圆角矩形标注 3"/>
          <p:cNvSpPr/>
          <p:nvPr/>
        </p:nvSpPr>
        <p:spPr bwMode="auto">
          <a:xfrm>
            <a:off x="5345084" y="2493818"/>
            <a:ext cx="2884516" cy="972588"/>
          </a:xfrm>
          <a:prstGeom prst="wedgeRoundRectCallout">
            <a:avLst>
              <a:gd name="adj1" fmla="val -48611"/>
              <a:gd name="adj2" fmla="val 21723"/>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为了注释方便，实验时，可以将你编写的</a:t>
            </a:r>
            <a:r>
              <a:rPr kumimoji="0" lang="en-US" altLang="zh-CN" sz="16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C</a:t>
            </a:r>
            <a:r>
              <a:rPr kumimoji="0" lang="zh-CN" altLang="en-US" sz="16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程序源代码保存成</a:t>
            </a:r>
            <a:r>
              <a:rPr kumimoji="0" lang="en-US" altLang="zh-CN" sz="16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r>
              <a:rPr kumimoji="0" lang="en-US" altLang="zh-CN" sz="1600" b="0" i="0" u="none" strike="noStrike" cap="none" normalizeH="0" baseline="0" dirty="0" err="1" smtClean="0">
                <a:ln>
                  <a:noFill/>
                </a:ln>
                <a:solidFill>
                  <a:srgbClr val="000000"/>
                </a:solidFill>
                <a:effectLst/>
                <a:latin typeface="Arial" panose="020B0604020202020204" pitchFamily="34" charset="0"/>
                <a:ea typeface="宋体" panose="02010600030101010101" pitchFamily="2" charset="-122"/>
              </a:rPr>
              <a:t>cpp</a:t>
            </a:r>
            <a:r>
              <a:rPr kumimoji="0" lang="zh-CN" altLang="en-US" sz="16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格式。</a:t>
            </a:r>
          </a:p>
        </p:txBody>
      </p:sp>
      <p:sp>
        <p:nvSpPr>
          <p:cNvPr id="5" name="圆角矩形标注 4"/>
          <p:cNvSpPr/>
          <p:nvPr/>
        </p:nvSpPr>
        <p:spPr bwMode="auto">
          <a:xfrm>
            <a:off x="5345084" y="3766055"/>
            <a:ext cx="2884516" cy="697880"/>
          </a:xfrm>
          <a:prstGeom prst="wedgeRoundRectCallout">
            <a:avLst>
              <a:gd name="adj1" fmla="val -48611"/>
              <a:gd name="adj2" fmla="val 21723"/>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为节约时间，考试时，可以只加上关键注释即可</a:t>
            </a:r>
          </a:p>
        </p:txBody>
      </p:sp>
    </p:spTree>
    <p:extLst>
      <p:ext uri="{BB962C8B-B14F-4D97-AF65-F5344CB8AC3E}">
        <p14:creationId xmlns:p14="http://schemas.microsoft.com/office/powerpoint/2010/main" val="212860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530B3FE7-5479-4F2F-97E1-397D82A3195B}" type="slidenum">
              <a:rPr lang="zh-CN" altLang="en-US"/>
              <a:pPr>
                <a:defRPr/>
              </a:pPr>
              <a:t>11</a:t>
            </a:fld>
            <a:endParaRPr lang="en-US" altLang="zh-CN"/>
          </a:p>
        </p:txBody>
      </p:sp>
      <p:sp>
        <p:nvSpPr>
          <p:cNvPr id="147458" name="Rectangle 2"/>
          <p:cNvSpPr>
            <a:spLocks noGrp="1" noChangeArrowheads="1"/>
          </p:cNvSpPr>
          <p:nvPr>
            <p:ph type="body" idx="1"/>
          </p:nvPr>
        </p:nvSpPr>
        <p:spPr>
          <a:xfrm>
            <a:off x="395287" y="1025525"/>
            <a:ext cx="8457767" cy="5832475"/>
          </a:xfrm>
        </p:spPr>
        <p:txBody>
          <a:bodyPr/>
          <a:lstStyle/>
          <a:p>
            <a:pPr indent="457200" eaLnBrk="1" hangingPunct="1">
              <a:lnSpc>
                <a:spcPct val="100000"/>
              </a:lnSpc>
              <a:buClr>
                <a:schemeClr val="tx1"/>
              </a:buClr>
              <a:buFont typeface="Wingdings" panose="05000000000000000000" pitchFamily="2" charset="2"/>
              <a:buNone/>
              <a:defRPr/>
            </a:pPr>
            <a:r>
              <a:rPr kumimoji="0" lang="en-US" altLang="zh-CN" sz="1800" b="1" dirty="0">
                <a:solidFill>
                  <a:srgbClr val="01080B"/>
                </a:solidFill>
              </a:rPr>
              <a:t>1</a:t>
            </a:r>
            <a:r>
              <a:rPr kumimoji="0" lang="zh-CN" altLang="en-US" sz="1800" b="1" dirty="0">
                <a:solidFill>
                  <a:srgbClr val="01080B"/>
                </a:solidFill>
              </a:rPr>
              <a:t>、</a:t>
            </a:r>
            <a:r>
              <a:rPr kumimoji="0" lang="zh-CN" altLang="en-US" sz="1800" dirty="0">
                <a:solidFill>
                  <a:srgbClr val="01080B"/>
                </a:solidFill>
              </a:rPr>
              <a:t>以符号“</a:t>
            </a:r>
            <a:r>
              <a:rPr kumimoji="0" lang="en-US" altLang="zh-CN" sz="1800" dirty="0">
                <a:solidFill>
                  <a:srgbClr val="C00000"/>
                </a:solidFill>
              </a:rPr>
              <a:t>#</a:t>
            </a:r>
            <a:r>
              <a:rPr kumimoji="0" lang="en-US" altLang="zh-CN" sz="1800" dirty="0">
                <a:solidFill>
                  <a:srgbClr val="01080B"/>
                </a:solidFill>
              </a:rPr>
              <a:t>”</a:t>
            </a:r>
            <a:r>
              <a:rPr kumimoji="0" lang="zh-CN" altLang="en-US" sz="1800" dirty="0">
                <a:solidFill>
                  <a:srgbClr val="01080B"/>
                </a:solidFill>
              </a:rPr>
              <a:t>开头的行，称为</a:t>
            </a:r>
            <a:r>
              <a:rPr kumimoji="0" lang="zh-CN" altLang="en-US" sz="1800" dirty="0">
                <a:solidFill>
                  <a:srgbClr val="7030A0"/>
                </a:solidFill>
              </a:rPr>
              <a:t>编译</a:t>
            </a:r>
            <a:r>
              <a:rPr lang="zh-CN" altLang="en-US" sz="1800" dirty="0">
                <a:solidFill>
                  <a:srgbClr val="7030A0"/>
                </a:solidFill>
              </a:rPr>
              <a:t>预</a:t>
            </a:r>
            <a:r>
              <a:rPr kumimoji="0" lang="zh-CN" altLang="en-US" sz="1800" dirty="0">
                <a:solidFill>
                  <a:srgbClr val="7030A0"/>
                </a:solidFill>
              </a:rPr>
              <a:t>处理行</a:t>
            </a:r>
            <a:r>
              <a:rPr kumimoji="0" lang="zh-CN" altLang="en-US" sz="1800" dirty="0">
                <a:solidFill>
                  <a:srgbClr val="01080B"/>
                </a:solidFill>
              </a:rPr>
              <a:t>。</a:t>
            </a:r>
          </a:p>
          <a:p>
            <a:pPr indent="457200" eaLnBrk="1" hangingPunct="1">
              <a:lnSpc>
                <a:spcPct val="100000"/>
              </a:lnSpc>
              <a:buClr>
                <a:schemeClr val="tx1"/>
              </a:buClr>
              <a:buFont typeface="Wingdings" panose="05000000000000000000" pitchFamily="2" charset="2"/>
              <a:buNone/>
              <a:defRPr/>
            </a:pPr>
            <a:r>
              <a:rPr kumimoji="0" lang="en-US" altLang="zh-CN" sz="1800" b="1" dirty="0">
                <a:solidFill>
                  <a:srgbClr val="01080B"/>
                </a:solidFill>
              </a:rPr>
              <a:t>2</a:t>
            </a:r>
            <a:r>
              <a:rPr kumimoji="0" lang="zh-CN" altLang="en-US" sz="1800" b="1" dirty="0">
                <a:solidFill>
                  <a:srgbClr val="01080B"/>
                </a:solidFill>
              </a:rPr>
              <a:t>、</a:t>
            </a:r>
            <a:r>
              <a:rPr kumimoji="0" lang="zh-CN" altLang="en-US" sz="1800" dirty="0">
                <a:solidFill>
                  <a:srgbClr val="01080B"/>
                </a:solidFill>
              </a:rPr>
              <a:t>“</a:t>
            </a:r>
            <a:r>
              <a:rPr kumimoji="0" lang="en-US" altLang="zh-CN" sz="1800" dirty="0">
                <a:solidFill>
                  <a:srgbClr val="C00000"/>
                </a:solidFill>
              </a:rPr>
              <a:t>#include</a:t>
            </a:r>
            <a:r>
              <a:rPr kumimoji="0" lang="en-US" altLang="zh-CN" sz="1800" dirty="0">
                <a:solidFill>
                  <a:srgbClr val="01080B"/>
                </a:solidFill>
              </a:rPr>
              <a:t>” </a:t>
            </a:r>
            <a:r>
              <a:rPr kumimoji="0" lang="zh-CN" altLang="en-US" sz="1800" dirty="0">
                <a:solidFill>
                  <a:srgbClr val="01080B"/>
                </a:solidFill>
              </a:rPr>
              <a:t>称为</a:t>
            </a:r>
            <a:r>
              <a:rPr kumimoji="0" lang="zh-CN" altLang="en-US" sz="1800" dirty="0">
                <a:solidFill>
                  <a:srgbClr val="0070C0"/>
                </a:solidFill>
              </a:rPr>
              <a:t>文件</a:t>
            </a:r>
            <a:r>
              <a:rPr lang="zh-CN" altLang="en-US" sz="1800" dirty="0">
                <a:solidFill>
                  <a:srgbClr val="0070C0"/>
                </a:solidFill>
              </a:rPr>
              <a:t>预</a:t>
            </a:r>
            <a:r>
              <a:rPr kumimoji="0" lang="zh-CN" altLang="en-US" sz="1800" dirty="0">
                <a:solidFill>
                  <a:srgbClr val="0070C0"/>
                </a:solidFill>
              </a:rPr>
              <a:t>处理</a:t>
            </a:r>
            <a:r>
              <a:rPr kumimoji="0" lang="zh-CN" altLang="en-US" sz="1800" dirty="0" smtClean="0">
                <a:solidFill>
                  <a:srgbClr val="0070C0"/>
                </a:solidFill>
              </a:rPr>
              <a:t>命令</a:t>
            </a:r>
            <a:r>
              <a:rPr kumimoji="0" lang="zh-CN" altLang="en-US" sz="1800" dirty="0" smtClean="0">
                <a:solidFill>
                  <a:srgbClr val="01080B"/>
                </a:solidFill>
              </a:rPr>
              <a:t>，</a:t>
            </a:r>
            <a:r>
              <a:rPr kumimoji="0" lang="zh-CN" altLang="en-US" sz="1800" dirty="0" smtClean="0">
                <a:solidFill>
                  <a:srgbClr val="0000CC"/>
                </a:solidFill>
              </a:rPr>
              <a:t>将其后指定的文件包括到该文件中</a:t>
            </a:r>
            <a:r>
              <a:rPr kumimoji="0" lang="zh-CN" altLang="en-US" sz="1800" dirty="0" smtClean="0">
                <a:solidFill>
                  <a:srgbClr val="01080B"/>
                </a:solidFill>
              </a:rPr>
              <a:t>。</a:t>
            </a:r>
            <a:endParaRPr kumimoji="0" lang="zh-CN" altLang="en-US" sz="1800" dirty="0">
              <a:solidFill>
                <a:srgbClr val="01080B"/>
              </a:solidFill>
            </a:endParaRPr>
          </a:p>
          <a:p>
            <a:pPr indent="457200">
              <a:lnSpc>
                <a:spcPct val="100000"/>
              </a:lnSpc>
              <a:buClr>
                <a:schemeClr val="tx1"/>
              </a:buClr>
              <a:buNone/>
              <a:defRPr/>
            </a:pPr>
            <a:r>
              <a:rPr lang="en-US" altLang="zh-CN" sz="1800" b="1" dirty="0" smtClean="0">
                <a:solidFill>
                  <a:srgbClr val="01080B"/>
                </a:solidFill>
              </a:rPr>
              <a:t>3</a:t>
            </a:r>
            <a:r>
              <a:rPr lang="zh-CN" altLang="en-US" sz="1800" b="1" dirty="0" smtClean="0">
                <a:solidFill>
                  <a:srgbClr val="01080B"/>
                </a:solidFill>
              </a:rPr>
              <a:t>、</a:t>
            </a:r>
            <a:r>
              <a:rPr lang="en-US" altLang="en-US" sz="1800" b="1" dirty="0" smtClean="0">
                <a:solidFill>
                  <a:srgbClr val="7030A0"/>
                </a:solidFill>
              </a:rPr>
              <a:t> </a:t>
            </a:r>
            <a:r>
              <a:rPr lang="en-US" altLang="en-US" sz="1800" b="1" dirty="0" err="1">
                <a:solidFill>
                  <a:srgbClr val="7030A0"/>
                </a:solidFill>
              </a:rPr>
              <a:t>stdio.h</a:t>
            </a:r>
            <a:r>
              <a:rPr lang="en-US" altLang="zh-CN" sz="1800" dirty="0">
                <a:solidFill>
                  <a:srgbClr val="01080B"/>
                </a:solidFill>
              </a:rPr>
              <a:t> </a:t>
            </a:r>
            <a:r>
              <a:rPr lang="zh-CN" altLang="en-US" sz="1800" dirty="0">
                <a:solidFill>
                  <a:srgbClr val="01080B"/>
                </a:solidFill>
              </a:rPr>
              <a:t>是</a:t>
            </a:r>
            <a:r>
              <a:rPr lang="en-US" altLang="zh-CN" sz="1800" dirty="0">
                <a:solidFill>
                  <a:srgbClr val="01080B"/>
                </a:solidFill>
              </a:rPr>
              <a:t>C</a:t>
            </a:r>
            <a:r>
              <a:rPr lang="zh-CN" altLang="en-US" sz="1800" dirty="0">
                <a:solidFill>
                  <a:srgbClr val="01080B"/>
                </a:solidFill>
              </a:rPr>
              <a:t>系统定义的一个 “</a:t>
            </a:r>
            <a:r>
              <a:rPr lang="zh-CN" altLang="en-US" sz="1800" b="1" dirty="0">
                <a:solidFill>
                  <a:srgbClr val="0070C0"/>
                </a:solidFill>
              </a:rPr>
              <a:t>头文件”</a:t>
            </a:r>
            <a:r>
              <a:rPr lang="zh-CN" altLang="en-US" sz="1800" dirty="0">
                <a:solidFill>
                  <a:srgbClr val="01080B"/>
                </a:solidFill>
              </a:rPr>
              <a:t>，在这个头文件中设置了</a:t>
            </a:r>
            <a:r>
              <a:rPr lang="en-US" altLang="zh-CN" sz="1800" dirty="0">
                <a:solidFill>
                  <a:srgbClr val="01080B"/>
                </a:solidFill>
              </a:rPr>
              <a:t>C</a:t>
            </a:r>
            <a:r>
              <a:rPr lang="zh-CN" altLang="en-US" sz="1800" dirty="0">
                <a:solidFill>
                  <a:srgbClr val="01080B"/>
                </a:solidFill>
              </a:rPr>
              <a:t>的输入</a:t>
            </a:r>
            <a:r>
              <a:rPr lang="en-US" altLang="zh-CN" sz="1800" dirty="0">
                <a:solidFill>
                  <a:srgbClr val="01080B"/>
                </a:solidFill>
              </a:rPr>
              <a:t>/</a:t>
            </a:r>
            <a:r>
              <a:rPr lang="zh-CN" altLang="en-US" sz="1800" dirty="0">
                <a:solidFill>
                  <a:srgbClr val="01080B"/>
                </a:solidFill>
              </a:rPr>
              <a:t>输出 </a:t>
            </a:r>
            <a:r>
              <a:rPr lang="en-US" altLang="zh-CN" sz="1800" dirty="0">
                <a:solidFill>
                  <a:srgbClr val="01080B"/>
                </a:solidFill>
              </a:rPr>
              <a:t>(I/O) </a:t>
            </a:r>
            <a:r>
              <a:rPr lang="zh-CN" altLang="en-US" sz="1800" dirty="0">
                <a:solidFill>
                  <a:srgbClr val="01080B"/>
                </a:solidFill>
              </a:rPr>
              <a:t>相关环境，定义（声明）了输入</a:t>
            </a:r>
            <a:r>
              <a:rPr lang="en-US" altLang="zh-CN" sz="1800" dirty="0">
                <a:solidFill>
                  <a:srgbClr val="01080B"/>
                </a:solidFill>
              </a:rPr>
              <a:t>/</a:t>
            </a:r>
            <a:r>
              <a:rPr lang="zh-CN" altLang="en-US" sz="1800" dirty="0">
                <a:solidFill>
                  <a:srgbClr val="01080B"/>
                </a:solidFill>
              </a:rPr>
              <a:t>输出函数（例如</a:t>
            </a:r>
            <a:r>
              <a:rPr lang="en-US" altLang="zh-CN" sz="1800" dirty="0" err="1">
                <a:solidFill>
                  <a:srgbClr val="01080B"/>
                </a:solidFill>
              </a:rPr>
              <a:t>printf</a:t>
            </a:r>
            <a:r>
              <a:rPr lang="zh-CN" altLang="en-US" sz="1800" dirty="0">
                <a:solidFill>
                  <a:srgbClr val="01080B"/>
                </a:solidFill>
              </a:rPr>
              <a:t>函数）的</a:t>
            </a:r>
            <a:r>
              <a:rPr lang="zh-CN" altLang="en-US" sz="1800" b="1" dirty="0" smtClean="0">
                <a:solidFill>
                  <a:srgbClr val="7030A0"/>
                </a:solidFill>
              </a:rPr>
              <a:t>原型（</a:t>
            </a:r>
            <a:r>
              <a:rPr lang="en-US" altLang="zh-CN" sz="1800" b="1" dirty="0" err="1" smtClean="0">
                <a:solidFill>
                  <a:srgbClr val="7030A0"/>
                </a:solidFill>
              </a:rPr>
              <a:t>protype</a:t>
            </a:r>
            <a:r>
              <a:rPr lang="zh-CN" altLang="en-US" sz="1800" b="1" dirty="0" smtClean="0">
                <a:solidFill>
                  <a:srgbClr val="7030A0"/>
                </a:solidFill>
              </a:rPr>
              <a:t>）</a:t>
            </a:r>
            <a:r>
              <a:rPr lang="zh-CN" altLang="en-US" sz="1800" dirty="0" smtClean="0">
                <a:solidFill>
                  <a:srgbClr val="01080B"/>
                </a:solidFill>
              </a:rPr>
              <a:t>。</a:t>
            </a:r>
            <a:endParaRPr lang="en-US" altLang="zh-CN" sz="1800" dirty="0">
              <a:solidFill>
                <a:srgbClr val="01080B"/>
              </a:solidFill>
            </a:endParaRPr>
          </a:p>
          <a:p>
            <a:pPr indent="457200" eaLnBrk="1" hangingPunct="1">
              <a:lnSpc>
                <a:spcPct val="100000"/>
              </a:lnSpc>
              <a:buClr>
                <a:schemeClr val="tx1"/>
              </a:buClr>
              <a:buFont typeface="Wingdings" panose="05000000000000000000" pitchFamily="2" charset="2"/>
              <a:buNone/>
              <a:defRPr/>
            </a:pPr>
            <a:r>
              <a:rPr lang="en-US" altLang="zh-CN" sz="1800" b="1" dirty="0">
                <a:solidFill>
                  <a:srgbClr val="01080B"/>
                </a:solidFill>
              </a:rPr>
              <a:t>4</a:t>
            </a:r>
            <a:r>
              <a:rPr kumimoji="0" lang="zh-CN" altLang="en-US" sz="1800" b="1" dirty="0" smtClean="0">
                <a:solidFill>
                  <a:srgbClr val="01080B"/>
                </a:solidFill>
              </a:rPr>
              <a:t>、</a:t>
            </a:r>
            <a:r>
              <a:rPr kumimoji="0" lang="zh-CN" altLang="en-US" sz="1800" dirty="0">
                <a:solidFill>
                  <a:srgbClr val="01080B"/>
                </a:solidFill>
              </a:rPr>
              <a:t>“ </a:t>
            </a:r>
            <a:r>
              <a:rPr kumimoji="0" lang="en-US" altLang="zh-CN" sz="1800" dirty="0">
                <a:solidFill>
                  <a:srgbClr val="C00000"/>
                </a:solidFill>
              </a:rPr>
              <a:t>#include </a:t>
            </a:r>
            <a:r>
              <a:rPr kumimoji="0" lang="en-US" altLang="zh-CN" sz="1800" dirty="0" smtClean="0">
                <a:solidFill>
                  <a:srgbClr val="C00000"/>
                </a:solidFill>
              </a:rPr>
              <a:t>&lt;</a:t>
            </a:r>
            <a:r>
              <a:rPr lang="en-US" altLang="en-US" sz="1800" b="1" dirty="0">
                <a:solidFill>
                  <a:srgbClr val="7030A0"/>
                </a:solidFill>
              </a:rPr>
              <a:t> </a:t>
            </a:r>
            <a:r>
              <a:rPr lang="en-US" altLang="en-US" sz="1800" b="1" dirty="0" err="1">
                <a:solidFill>
                  <a:srgbClr val="7030A0"/>
                </a:solidFill>
              </a:rPr>
              <a:t>stdio.h</a:t>
            </a:r>
            <a:r>
              <a:rPr kumimoji="0" lang="en-US" altLang="zh-CN" sz="1800" dirty="0" smtClean="0">
                <a:solidFill>
                  <a:srgbClr val="C00000"/>
                </a:solidFill>
              </a:rPr>
              <a:t> </a:t>
            </a:r>
            <a:r>
              <a:rPr kumimoji="0" lang="en-US" altLang="zh-CN" sz="1800" dirty="0">
                <a:solidFill>
                  <a:srgbClr val="C00000"/>
                </a:solidFill>
              </a:rPr>
              <a:t>&gt;</a:t>
            </a:r>
            <a:r>
              <a:rPr lang="en-US" altLang="zh-CN" sz="1800" dirty="0">
                <a:solidFill>
                  <a:srgbClr val="01080B"/>
                </a:solidFill>
              </a:rPr>
              <a:t>”</a:t>
            </a:r>
            <a:r>
              <a:rPr kumimoji="0" lang="zh-CN" altLang="en-US" sz="1800" dirty="0">
                <a:solidFill>
                  <a:srgbClr val="01080B"/>
                </a:solidFill>
              </a:rPr>
              <a:t>这条命令是</a:t>
            </a:r>
            <a:r>
              <a:rPr kumimoji="0" lang="zh-CN" altLang="en-US" sz="1800" dirty="0" smtClean="0">
                <a:solidFill>
                  <a:srgbClr val="006600"/>
                </a:solidFill>
              </a:rPr>
              <a:t>让头文件“</a:t>
            </a:r>
            <a:r>
              <a:rPr lang="en-US" altLang="en-US" sz="1800" b="1" dirty="0" err="1">
                <a:solidFill>
                  <a:srgbClr val="7030A0"/>
                </a:solidFill>
              </a:rPr>
              <a:t>stdio.h</a:t>
            </a:r>
            <a:r>
              <a:rPr kumimoji="0" lang="en-US" altLang="zh-CN" sz="1800" dirty="0" smtClean="0">
                <a:solidFill>
                  <a:srgbClr val="006600"/>
                </a:solidFill>
              </a:rPr>
              <a:t> ”</a:t>
            </a:r>
            <a:r>
              <a:rPr kumimoji="0" lang="zh-CN" altLang="en-US" sz="1800" dirty="0">
                <a:solidFill>
                  <a:srgbClr val="006600"/>
                </a:solidFill>
              </a:rPr>
              <a:t>中的内容包含</a:t>
            </a:r>
            <a:r>
              <a:rPr kumimoji="0" lang="zh-CN" altLang="en-US" sz="1800" dirty="0" smtClean="0">
                <a:solidFill>
                  <a:srgbClr val="006600"/>
                </a:solidFill>
              </a:rPr>
              <a:t>到程序</a:t>
            </a:r>
            <a:r>
              <a:rPr kumimoji="0" lang="zh-CN" altLang="en-US" sz="1800" dirty="0">
                <a:solidFill>
                  <a:srgbClr val="006600"/>
                </a:solidFill>
              </a:rPr>
              <a:t>中去</a:t>
            </a:r>
            <a:r>
              <a:rPr kumimoji="0" lang="zh-CN" altLang="en-US" sz="1800" dirty="0" smtClean="0">
                <a:solidFill>
                  <a:srgbClr val="01080B"/>
                </a:solidFill>
              </a:rPr>
              <a:t>。</a:t>
            </a:r>
            <a:r>
              <a:rPr kumimoji="0" lang="zh-CN" altLang="en-US" sz="1600" dirty="0" smtClean="0">
                <a:solidFill>
                  <a:srgbClr val="01080B"/>
                </a:solidFill>
              </a:rPr>
              <a:t>（可以使用命令 “</a:t>
            </a:r>
            <a:r>
              <a:rPr kumimoji="0" lang="en-US" altLang="zh-CN" sz="1600" dirty="0" err="1" smtClean="0">
                <a:solidFill>
                  <a:srgbClr val="01080B"/>
                </a:solidFill>
              </a:rPr>
              <a:t>gcc</a:t>
            </a:r>
            <a:r>
              <a:rPr kumimoji="0" lang="en-US" altLang="zh-CN" sz="1600" dirty="0" smtClean="0">
                <a:solidFill>
                  <a:srgbClr val="01080B"/>
                </a:solidFill>
              </a:rPr>
              <a:t> –E </a:t>
            </a:r>
            <a:r>
              <a:rPr kumimoji="0" lang="zh-CN" altLang="en-US" sz="1600" dirty="0" smtClean="0">
                <a:solidFill>
                  <a:srgbClr val="01080B"/>
                </a:solidFill>
              </a:rPr>
              <a:t>源文件名” 查看其效果，</a:t>
            </a:r>
            <a:r>
              <a:rPr lang="en-US" altLang="zh-CN" sz="1600" dirty="0">
                <a:solidFill>
                  <a:srgbClr val="01080B"/>
                </a:solidFill>
              </a:rPr>
              <a:t> </a:t>
            </a:r>
            <a:r>
              <a:rPr lang="en-US" altLang="zh-CN" sz="1600" dirty="0" err="1" smtClean="0">
                <a:solidFill>
                  <a:srgbClr val="01080B"/>
                </a:solidFill>
              </a:rPr>
              <a:t>gcc</a:t>
            </a:r>
            <a:r>
              <a:rPr lang="zh-CN" altLang="en-US" sz="1600" dirty="0" smtClean="0">
                <a:solidFill>
                  <a:srgbClr val="01080B"/>
                </a:solidFill>
              </a:rPr>
              <a:t>在</a:t>
            </a:r>
            <a:r>
              <a:rPr lang="en-US" altLang="zh-CN" sz="1600" dirty="0" smtClean="0">
                <a:solidFill>
                  <a:srgbClr val="01080B"/>
                </a:solidFill>
              </a:rPr>
              <a:t>Dev-</a:t>
            </a:r>
            <a:r>
              <a:rPr lang="en-US" altLang="zh-CN" sz="1600" dirty="0" err="1" smtClean="0">
                <a:solidFill>
                  <a:srgbClr val="01080B"/>
                </a:solidFill>
              </a:rPr>
              <a:t>Cpp</a:t>
            </a:r>
            <a:r>
              <a:rPr lang="en-US" altLang="zh-CN" sz="1600" dirty="0" smtClean="0">
                <a:solidFill>
                  <a:srgbClr val="01080B"/>
                </a:solidFill>
              </a:rPr>
              <a:t>\MinGW64\bin </a:t>
            </a:r>
            <a:r>
              <a:rPr lang="zh-CN" altLang="en-US" sz="1600" dirty="0" smtClean="0">
                <a:solidFill>
                  <a:srgbClr val="01080B"/>
                </a:solidFill>
              </a:rPr>
              <a:t>中</a:t>
            </a:r>
            <a:r>
              <a:rPr kumimoji="0" lang="zh-CN" altLang="en-US" sz="1600" dirty="0" smtClean="0">
                <a:solidFill>
                  <a:srgbClr val="01080B"/>
                </a:solidFill>
              </a:rPr>
              <a:t>）</a:t>
            </a:r>
            <a:endParaRPr kumimoji="0" lang="en-US" altLang="zh-CN" sz="1600" dirty="0">
              <a:solidFill>
                <a:srgbClr val="01080B"/>
              </a:solidFill>
            </a:endParaRPr>
          </a:p>
          <a:p>
            <a:pPr indent="457200" eaLnBrk="1" hangingPunct="1">
              <a:lnSpc>
                <a:spcPct val="125000"/>
              </a:lnSpc>
              <a:spcBef>
                <a:spcPct val="40000"/>
              </a:spcBef>
              <a:buClr>
                <a:schemeClr val="tx1"/>
              </a:buClr>
              <a:buFont typeface="Wingdings" panose="05000000000000000000" pitchFamily="2" charset="2"/>
              <a:buNone/>
              <a:defRPr/>
            </a:pPr>
            <a:r>
              <a:rPr lang="en-US" altLang="zh-CN" sz="1800" b="1" dirty="0" smtClean="0">
                <a:solidFill>
                  <a:srgbClr val="01080B"/>
                </a:solidFill>
              </a:rPr>
              <a:t>5</a:t>
            </a:r>
            <a:r>
              <a:rPr lang="zh-CN" altLang="en-US" sz="1800" b="1" dirty="0">
                <a:solidFill>
                  <a:srgbClr val="01080B"/>
                </a:solidFill>
              </a:rPr>
              <a:t>、</a:t>
            </a:r>
            <a:r>
              <a:rPr lang="zh-CN" altLang="en-US" sz="1800" dirty="0">
                <a:solidFill>
                  <a:srgbClr val="01080B"/>
                </a:solidFill>
              </a:rPr>
              <a:t>“</a:t>
            </a:r>
            <a:r>
              <a:rPr lang="en-US" altLang="zh-CN" sz="1800" dirty="0">
                <a:solidFill>
                  <a:srgbClr val="C00000"/>
                </a:solidFill>
              </a:rPr>
              <a:t>#include&lt; </a:t>
            </a:r>
            <a:r>
              <a:rPr lang="en-US" altLang="zh-CN" sz="1800" dirty="0" err="1">
                <a:solidFill>
                  <a:srgbClr val="C00000"/>
                </a:solidFill>
              </a:rPr>
              <a:t>math.h</a:t>
            </a:r>
            <a:r>
              <a:rPr lang="en-US" altLang="zh-CN" sz="1800" dirty="0">
                <a:solidFill>
                  <a:srgbClr val="C00000"/>
                </a:solidFill>
              </a:rPr>
              <a:t> &gt;</a:t>
            </a:r>
            <a:r>
              <a:rPr lang="en-US" altLang="zh-CN" sz="1800" dirty="0">
                <a:solidFill>
                  <a:srgbClr val="01080B"/>
                </a:solidFill>
              </a:rPr>
              <a:t>”</a:t>
            </a:r>
            <a:r>
              <a:rPr lang="zh-CN" altLang="en-US" sz="1800" dirty="0">
                <a:solidFill>
                  <a:srgbClr val="01080B"/>
                </a:solidFill>
              </a:rPr>
              <a:t>，这条命令是让系统中已经有的常用的数学函数包含到新建的程序中去。</a:t>
            </a:r>
            <a:endParaRPr lang="en-US" altLang="zh-CN" sz="1800" dirty="0">
              <a:solidFill>
                <a:srgbClr val="01080B"/>
              </a:solidFill>
            </a:endParaRPr>
          </a:p>
          <a:p>
            <a:pPr indent="457200" eaLnBrk="1" hangingPunct="1">
              <a:lnSpc>
                <a:spcPct val="125000"/>
              </a:lnSpc>
              <a:spcBef>
                <a:spcPct val="40000"/>
              </a:spcBef>
              <a:buClr>
                <a:schemeClr val="tx1"/>
              </a:buClr>
              <a:buFont typeface="Wingdings" panose="05000000000000000000" pitchFamily="2" charset="2"/>
              <a:buNone/>
              <a:defRPr/>
            </a:pPr>
            <a:r>
              <a:rPr lang="zh-CN" altLang="en-US" sz="1800" dirty="0">
                <a:solidFill>
                  <a:srgbClr val="006600"/>
                </a:solidFill>
              </a:rPr>
              <a:t>有了它你才能使用正弦、余弦函数等数学函数。</a:t>
            </a:r>
            <a:endParaRPr lang="en-US" altLang="zh-CN" sz="1800" dirty="0">
              <a:solidFill>
                <a:srgbClr val="006600"/>
              </a:solidFill>
            </a:endParaRPr>
          </a:p>
          <a:p>
            <a:pPr eaLnBrk="1" hangingPunct="1">
              <a:lnSpc>
                <a:spcPct val="100000"/>
              </a:lnSpc>
              <a:spcBef>
                <a:spcPts val="0"/>
              </a:spcBef>
              <a:buNone/>
              <a:defRPr/>
            </a:pPr>
            <a:endParaRPr lang="en-US" altLang="zh-CN" sz="1800" dirty="0" smtClean="0">
              <a:solidFill>
                <a:srgbClr val="01080B"/>
              </a:solidFill>
            </a:endParaRPr>
          </a:p>
          <a:p>
            <a:pPr eaLnBrk="1" hangingPunct="1">
              <a:lnSpc>
                <a:spcPct val="100000"/>
              </a:lnSpc>
              <a:spcBef>
                <a:spcPts val="0"/>
              </a:spcBef>
              <a:buNone/>
              <a:defRPr/>
            </a:pPr>
            <a:r>
              <a:rPr lang="en-US" altLang="zh-CN" sz="1600" dirty="0">
                <a:solidFill>
                  <a:srgbClr val="01080B"/>
                </a:solidFill>
              </a:rPr>
              <a:t>   </a:t>
            </a:r>
            <a:r>
              <a:rPr lang="en-US" altLang="zh-CN" sz="1600" dirty="0" smtClean="0">
                <a:solidFill>
                  <a:srgbClr val="01080B"/>
                </a:solidFill>
              </a:rPr>
              <a:t>   </a:t>
            </a:r>
            <a:r>
              <a:rPr lang="zh-CN" altLang="en-US" sz="1600" dirty="0">
                <a:solidFill>
                  <a:srgbClr val="01080B"/>
                </a:solidFill>
              </a:rPr>
              <a:t>注： 头文件</a:t>
            </a:r>
            <a:r>
              <a:rPr lang="en-US" altLang="zh-CN" sz="1600" dirty="0" err="1">
                <a:solidFill>
                  <a:srgbClr val="01080B"/>
                </a:solidFill>
              </a:rPr>
              <a:t>stdio.h</a:t>
            </a:r>
            <a:r>
              <a:rPr lang="zh-CN" altLang="en-US" sz="1600" dirty="0">
                <a:solidFill>
                  <a:srgbClr val="01080B"/>
                </a:solidFill>
              </a:rPr>
              <a:t>与</a:t>
            </a:r>
            <a:r>
              <a:rPr lang="en-US" altLang="zh-CN" sz="1600" dirty="0" err="1">
                <a:solidFill>
                  <a:srgbClr val="01080B"/>
                </a:solidFill>
              </a:rPr>
              <a:t>math.h</a:t>
            </a:r>
            <a:r>
              <a:rPr lang="zh-CN" altLang="en-US" sz="1600" dirty="0">
                <a:solidFill>
                  <a:srgbClr val="01080B"/>
                </a:solidFill>
              </a:rPr>
              <a:t>均</a:t>
            </a:r>
            <a:r>
              <a:rPr lang="zh-CN" altLang="en-US" sz="1600" dirty="0" smtClean="0">
                <a:solidFill>
                  <a:srgbClr val="01080B"/>
                </a:solidFill>
              </a:rPr>
              <a:t>在</a:t>
            </a:r>
            <a:r>
              <a:rPr lang="en-US" altLang="zh-CN" sz="1600" dirty="0" smtClean="0">
                <a:solidFill>
                  <a:srgbClr val="01080B"/>
                </a:solidFill>
              </a:rPr>
              <a:t>…\Dev-</a:t>
            </a:r>
            <a:r>
              <a:rPr lang="en-US" altLang="zh-CN" sz="1600" dirty="0" err="1" smtClean="0">
                <a:solidFill>
                  <a:srgbClr val="01080B"/>
                </a:solidFill>
              </a:rPr>
              <a:t>Cpp</a:t>
            </a:r>
            <a:r>
              <a:rPr lang="en-US" altLang="zh-CN" sz="1600" dirty="0" smtClean="0">
                <a:solidFill>
                  <a:srgbClr val="01080B"/>
                </a:solidFill>
              </a:rPr>
              <a:t>\MinGW64\x86_64-w64-mingw32\include</a:t>
            </a:r>
            <a:r>
              <a:rPr lang="zh-CN" altLang="en-US" sz="1600" dirty="0">
                <a:solidFill>
                  <a:srgbClr val="01080B"/>
                </a:solidFill>
              </a:rPr>
              <a:t>目录</a:t>
            </a:r>
            <a:r>
              <a:rPr lang="zh-CN" altLang="en-US" sz="1600" dirty="0" smtClean="0">
                <a:solidFill>
                  <a:srgbClr val="01080B"/>
                </a:solidFill>
              </a:rPr>
              <a:t>中。</a:t>
            </a:r>
            <a:endParaRPr lang="en-US" altLang="zh-CN" sz="1600" dirty="0" smtClean="0">
              <a:solidFill>
                <a:srgbClr val="01080B"/>
              </a:solidFill>
            </a:endParaRPr>
          </a:p>
          <a:p>
            <a:pPr>
              <a:lnSpc>
                <a:spcPct val="100000"/>
              </a:lnSpc>
              <a:spcBef>
                <a:spcPts val="0"/>
              </a:spcBef>
              <a:buNone/>
              <a:defRPr/>
            </a:pPr>
            <a:r>
              <a:rPr lang="zh-CN" altLang="en-US" sz="1600" dirty="0" smtClean="0">
                <a:solidFill>
                  <a:srgbClr val="01080B"/>
                </a:solidFill>
              </a:rPr>
              <a:t>      </a:t>
            </a:r>
            <a:endParaRPr lang="zh-CN" altLang="en-US" sz="1600" dirty="0">
              <a:solidFill>
                <a:srgbClr val="01080B"/>
              </a:solidFill>
            </a:endParaRPr>
          </a:p>
        </p:txBody>
      </p:sp>
      <p:sp>
        <p:nvSpPr>
          <p:cNvPr id="147459" name="Text Box 3"/>
          <p:cNvSpPr txBox="1">
            <a:spLocks noChangeArrowheads="1"/>
          </p:cNvSpPr>
          <p:nvPr/>
        </p:nvSpPr>
        <p:spPr bwMode="auto">
          <a:xfrm>
            <a:off x="395288" y="275318"/>
            <a:ext cx="6843712" cy="523220"/>
          </a:xfrm>
          <a:prstGeom prst="rect">
            <a:avLst/>
          </a:prstGeom>
          <a:noFill/>
          <a:ln>
            <a:noFill/>
          </a:ln>
          <a:effectLst/>
        </p:spPr>
        <p:txBody>
          <a:bodyPr wrap="square">
            <a:spAutoFit/>
          </a:bodyPr>
          <a:lstStyle>
            <a:lvl1pPr marL="342900" indent="-342900"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1"/>
              </a:buClr>
              <a:buSzPct val="75000"/>
              <a:buFont typeface="Wingdings" panose="05000000000000000000" pitchFamily="2" charset="2"/>
              <a:buNone/>
              <a:defRPr/>
            </a:pPr>
            <a:r>
              <a:rPr lang="zh-CN" altLang="en-US" sz="2800" dirty="0">
                <a:solidFill>
                  <a:srgbClr val="1A93C8"/>
                </a:solidFill>
                <a:latin typeface="+mj-lt"/>
                <a:ea typeface="+mj-ea"/>
                <a:cs typeface="+mj-cs"/>
              </a:rPr>
              <a:t>代码说明</a:t>
            </a:r>
          </a:p>
        </p:txBody>
      </p:sp>
    </p:spTree>
    <p:extLst>
      <p:ext uri="{BB962C8B-B14F-4D97-AF65-F5344CB8AC3E}">
        <p14:creationId xmlns:p14="http://schemas.microsoft.com/office/powerpoint/2010/main" val="58935938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头文件</a:t>
            </a:r>
            <a:r>
              <a:rPr lang="en-US" altLang="zh-CN" dirty="0" err="1"/>
              <a:t>stdio.h</a:t>
            </a:r>
            <a:r>
              <a:rPr lang="zh-CN" altLang="en-US" dirty="0"/>
              <a:t>中对函数</a:t>
            </a:r>
            <a:r>
              <a:rPr lang="en-US" altLang="zh-CN" dirty="0" err="1"/>
              <a:t>printf</a:t>
            </a:r>
            <a:r>
              <a:rPr lang="en-US" altLang="zh-CN" dirty="0"/>
              <a:t>(…)</a:t>
            </a:r>
            <a:r>
              <a:rPr lang="zh-CN" altLang="en-US" dirty="0" smtClean="0"/>
              <a:t>的</a:t>
            </a:r>
            <a:r>
              <a:rPr lang="zh-CN" altLang="en-US" dirty="0" smtClean="0">
                <a:solidFill>
                  <a:srgbClr val="7030A0"/>
                </a:solidFill>
              </a:rPr>
              <a:t>原型</a:t>
            </a:r>
            <a:r>
              <a:rPr lang="zh-CN" altLang="en-US" dirty="0" smtClean="0"/>
              <a:t>声明</a:t>
            </a:r>
            <a:endParaRPr lang="zh-CN" altLang="en-US" dirty="0"/>
          </a:p>
        </p:txBody>
      </p:sp>
      <p:sp>
        <p:nvSpPr>
          <p:cNvPr id="3" name="内容占位符 2"/>
          <p:cNvSpPr>
            <a:spLocks noGrp="1"/>
          </p:cNvSpPr>
          <p:nvPr>
            <p:ph idx="1"/>
          </p:nvPr>
        </p:nvSpPr>
        <p:spPr/>
        <p:txBody>
          <a:bodyPr/>
          <a:lstStyle/>
          <a:p>
            <a:pPr marL="285750" lvl="1" indent="0">
              <a:buNone/>
            </a:pPr>
            <a:r>
              <a:rPr lang="en-US" altLang="zh-CN" sz="1600" dirty="0" err="1">
                <a:solidFill>
                  <a:srgbClr val="FF0000"/>
                </a:solidFill>
              </a:rPr>
              <a:t>int</a:t>
            </a:r>
            <a:r>
              <a:rPr lang="en-US" altLang="zh-CN" sz="1600" dirty="0"/>
              <a:t> </a:t>
            </a:r>
            <a:r>
              <a:rPr lang="en-US" altLang="zh-CN" sz="1600" dirty="0" err="1"/>
              <a:t>printf</a:t>
            </a:r>
            <a:r>
              <a:rPr lang="en-US" altLang="zh-CN" sz="1600" dirty="0"/>
              <a:t> (</a:t>
            </a:r>
            <a:r>
              <a:rPr lang="en-US" altLang="zh-CN" sz="1600" dirty="0" err="1">
                <a:solidFill>
                  <a:srgbClr val="030DCD"/>
                </a:solidFill>
              </a:rPr>
              <a:t>const</a:t>
            </a:r>
            <a:r>
              <a:rPr lang="en-US" altLang="zh-CN" sz="1600" dirty="0">
                <a:solidFill>
                  <a:srgbClr val="030DCD"/>
                </a:solidFill>
              </a:rPr>
              <a:t> char *__format, </a:t>
            </a:r>
            <a:r>
              <a:rPr lang="en-US" altLang="zh-CN" sz="1600" dirty="0" smtClean="0">
                <a:solidFill>
                  <a:srgbClr val="030DCD"/>
                </a:solidFill>
              </a:rPr>
              <a:t>...</a:t>
            </a:r>
            <a:r>
              <a:rPr lang="en-US" altLang="zh-CN" sz="1600" dirty="0" smtClean="0"/>
              <a:t>) </a:t>
            </a:r>
            <a:endParaRPr lang="en-US" altLang="zh-CN" sz="1600" dirty="0"/>
          </a:p>
          <a:p>
            <a:pPr marL="285750" lvl="1" indent="0">
              <a:buNone/>
            </a:pPr>
            <a:r>
              <a:rPr lang="en-US" altLang="zh-CN" sz="1600" dirty="0"/>
              <a:t>{</a:t>
            </a:r>
          </a:p>
          <a:p>
            <a:pPr marL="514350" lvl="2" indent="0">
              <a:buNone/>
            </a:pPr>
            <a:r>
              <a:rPr lang="en-US" altLang="zh-CN" sz="1600" dirty="0"/>
              <a:t>  register </a:t>
            </a:r>
            <a:r>
              <a:rPr lang="en-US" altLang="zh-CN" sz="1600" dirty="0" err="1"/>
              <a:t>int</a:t>
            </a:r>
            <a:r>
              <a:rPr lang="en-US" altLang="zh-CN" sz="1600" dirty="0"/>
              <a:t> __</a:t>
            </a:r>
            <a:r>
              <a:rPr lang="en-US" altLang="zh-CN" sz="1600" dirty="0" err="1"/>
              <a:t>retval</a:t>
            </a:r>
            <a:r>
              <a:rPr lang="en-US" altLang="zh-CN" sz="1600" dirty="0"/>
              <a:t>;</a:t>
            </a:r>
          </a:p>
          <a:p>
            <a:pPr marL="514350" lvl="2" indent="0">
              <a:buNone/>
            </a:pPr>
            <a:r>
              <a:rPr lang="en-US" altLang="zh-CN" sz="1600" dirty="0"/>
              <a:t>  __</a:t>
            </a:r>
            <a:r>
              <a:rPr lang="en-US" altLang="zh-CN" sz="1600" dirty="0" err="1"/>
              <a:t>builtin_va_list</a:t>
            </a:r>
            <a:r>
              <a:rPr lang="en-US" altLang="zh-CN" sz="1600" dirty="0"/>
              <a:t> __</a:t>
            </a:r>
            <a:r>
              <a:rPr lang="en-US" altLang="zh-CN" sz="1600" dirty="0" err="1"/>
              <a:t>local_argv</a:t>
            </a:r>
            <a:r>
              <a:rPr lang="en-US" altLang="zh-CN" sz="1600" dirty="0"/>
              <a:t>; __</a:t>
            </a:r>
            <a:r>
              <a:rPr lang="en-US" altLang="zh-CN" sz="1600" dirty="0" err="1"/>
              <a:t>builtin_va_start</a:t>
            </a:r>
            <a:r>
              <a:rPr lang="en-US" altLang="zh-CN" sz="1600" dirty="0"/>
              <a:t>( __</a:t>
            </a:r>
            <a:r>
              <a:rPr lang="en-US" altLang="zh-CN" sz="1600" dirty="0" err="1"/>
              <a:t>local_argv</a:t>
            </a:r>
            <a:r>
              <a:rPr lang="en-US" altLang="zh-CN" sz="1600" dirty="0"/>
              <a:t>, __format );</a:t>
            </a:r>
          </a:p>
          <a:p>
            <a:pPr marL="514350" lvl="2" indent="0">
              <a:buNone/>
            </a:pPr>
            <a:r>
              <a:rPr lang="en-US" altLang="zh-CN" sz="1600" dirty="0"/>
              <a:t>  __</a:t>
            </a:r>
            <a:r>
              <a:rPr lang="en-US" altLang="zh-CN" sz="1600" dirty="0" err="1"/>
              <a:t>retval</a:t>
            </a:r>
            <a:r>
              <a:rPr lang="en-US" altLang="zh-CN" sz="1600" dirty="0"/>
              <a:t> = __</a:t>
            </a:r>
            <a:r>
              <a:rPr lang="en-US" altLang="zh-CN" sz="1600" dirty="0" err="1"/>
              <a:t>mingw_vprintf</a:t>
            </a:r>
            <a:r>
              <a:rPr lang="en-US" altLang="zh-CN" sz="1600" dirty="0"/>
              <a:t>( __format, __</a:t>
            </a:r>
            <a:r>
              <a:rPr lang="en-US" altLang="zh-CN" sz="1600" dirty="0" err="1"/>
              <a:t>local_argv</a:t>
            </a:r>
            <a:r>
              <a:rPr lang="en-US" altLang="zh-CN" sz="1600" dirty="0"/>
              <a:t> );</a:t>
            </a:r>
          </a:p>
          <a:p>
            <a:pPr marL="514350" lvl="2" indent="0">
              <a:buNone/>
            </a:pPr>
            <a:r>
              <a:rPr lang="en-US" altLang="zh-CN" sz="1600" dirty="0"/>
              <a:t>  __</a:t>
            </a:r>
            <a:r>
              <a:rPr lang="en-US" altLang="zh-CN" sz="1600" dirty="0" err="1"/>
              <a:t>builtin_va_end</a:t>
            </a:r>
            <a:r>
              <a:rPr lang="en-US" altLang="zh-CN" sz="1600" dirty="0"/>
              <a:t>( __</a:t>
            </a:r>
            <a:r>
              <a:rPr lang="en-US" altLang="zh-CN" sz="1600" dirty="0" err="1"/>
              <a:t>local_argv</a:t>
            </a:r>
            <a:r>
              <a:rPr lang="en-US" altLang="zh-CN" sz="1600" dirty="0"/>
              <a:t> );</a:t>
            </a:r>
          </a:p>
          <a:p>
            <a:pPr marL="514350" lvl="2" indent="0">
              <a:buNone/>
            </a:pPr>
            <a:r>
              <a:rPr lang="en-US" altLang="zh-CN" sz="1600" dirty="0"/>
              <a:t>  return __</a:t>
            </a:r>
            <a:r>
              <a:rPr lang="en-US" altLang="zh-CN" sz="1600" dirty="0" err="1"/>
              <a:t>retval</a:t>
            </a:r>
            <a:r>
              <a:rPr lang="en-US" altLang="zh-CN" sz="1600" dirty="0"/>
              <a:t>;</a:t>
            </a:r>
          </a:p>
          <a:p>
            <a:pPr marL="285750" lvl="1" indent="0">
              <a:buNone/>
            </a:pPr>
            <a:r>
              <a:rPr lang="en-US" altLang="zh-CN" sz="1600" dirty="0" smtClean="0"/>
              <a:t>}</a:t>
            </a:r>
            <a:endParaRPr lang="en-US" altLang="zh-CN" sz="1600" dirty="0"/>
          </a:p>
          <a:p>
            <a:pPr marL="342900" lvl="1">
              <a:buFont typeface="Wingdings" panose="05000000000000000000" pitchFamily="2" charset="2"/>
              <a:buChar char="l"/>
            </a:pPr>
            <a:r>
              <a:rPr lang="zh-CN" altLang="en-US" sz="1600" dirty="0" smtClean="0"/>
              <a:t>对于一个函数原型声明，我们只需要关注</a:t>
            </a:r>
            <a:endParaRPr lang="en-US" altLang="zh-CN" sz="1600" dirty="0" smtClean="0"/>
          </a:p>
          <a:p>
            <a:pPr marL="685800" lvl="2" indent="-285750">
              <a:buFont typeface="Wingdings" panose="05000000000000000000" pitchFamily="2" charset="2"/>
              <a:buChar char="ü"/>
            </a:pPr>
            <a:r>
              <a:rPr lang="zh-CN" altLang="en-US" sz="1400" dirty="0" smtClean="0"/>
              <a:t>函数</a:t>
            </a:r>
            <a:r>
              <a:rPr lang="zh-CN" altLang="en-US" sz="1400" dirty="0" smtClean="0">
                <a:solidFill>
                  <a:srgbClr val="006600"/>
                </a:solidFill>
              </a:rPr>
              <a:t>返回值</a:t>
            </a:r>
            <a:r>
              <a:rPr lang="zh-CN" altLang="en-US" sz="1400" dirty="0" smtClean="0"/>
              <a:t>的</a:t>
            </a:r>
            <a:r>
              <a:rPr lang="zh-CN" altLang="en-US" sz="1400" dirty="0" smtClean="0">
                <a:solidFill>
                  <a:srgbClr val="7030A0"/>
                </a:solidFill>
              </a:rPr>
              <a:t>数据类型</a:t>
            </a:r>
            <a:r>
              <a:rPr lang="zh-CN" altLang="en-US" sz="1400" dirty="0" smtClean="0"/>
              <a:t>，及其</a:t>
            </a:r>
            <a:r>
              <a:rPr lang="zh-CN" altLang="en-US" sz="1400" dirty="0" smtClean="0">
                <a:solidFill>
                  <a:srgbClr val="7030A0"/>
                </a:solidFill>
              </a:rPr>
              <a:t>含义</a:t>
            </a:r>
            <a:endParaRPr lang="en-US" altLang="zh-CN" sz="1400" dirty="0" smtClean="0">
              <a:solidFill>
                <a:srgbClr val="7030A0"/>
              </a:solidFill>
            </a:endParaRPr>
          </a:p>
          <a:p>
            <a:pPr marL="685800" lvl="2" indent="-285750">
              <a:buFont typeface="Wingdings" panose="05000000000000000000" pitchFamily="2" charset="2"/>
              <a:buChar char="ü"/>
            </a:pPr>
            <a:r>
              <a:rPr lang="zh-CN" altLang="en-US" sz="1400" dirty="0" smtClean="0"/>
              <a:t>函数</a:t>
            </a:r>
            <a:r>
              <a:rPr lang="zh-CN" altLang="en-US" sz="1400" dirty="0" smtClean="0">
                <a:solidFill>
                  <a:srgbClr val="7030A0"/>
                </a:solidFill>
              </a:rPr>
              <a:t>参数的个数</a:t>
            </a:r>
            <a:r>
              <a:rPr lang="zh-CN" altLang="en-US" sz="1400" dirty="0" smtClean="0"/>
              <a:t>，以及</a:t>
            </a:r>
            <a:r>
              <a:rPr lang="zh-CN" altLang="en-US" sz="1400" dirty="0" smtClean="0">
                <a:solidFill>
                  <a:srgbClr val="7030A0"/>
                </a:solidFill>
              </a:rPr>
              <a:t>参数的数据类型</a:t>
            </a:r>
            <a:r>
              <a:rPr lang="en-US" altLang="zh-CN" sz="1400" dirty="0" smtClean="0">
                <a:solidFill>
                  <a:srgbClr val="7030A0"/>
                </a:solidFill>
              </a:rPr>
              <a:t> </a:t>
            </a:r>
          </a:p>
          <a:p>
            <a:pPr marL="342900" lvl="1">
              <a:buFont typeface="Wingdings" panose="05000000000000000000" pitchFamily="2" charset="2"/>
              <a:buChar char="l"/>
            </a:pPr>
            <a:r>
              <a:rPr lang="zh-CN" altLang="en-US" sz="1600" dirty="0" smtClean="0"/>
              <a:t>例如：对于函数</a:t>
            </a:r>
            <a:r>
              <a:rPr lang="en-US" altLang="zh-CN" sz="1600" dirty="0" err="1">
                <a:solidFill>
                  <a:srgbClr val="FF0000"/>
                </a:solidFill>
              </a:rPr>
              <a:t>printf</a:t>
            </a:r>
            <a:r>
              <a:rPr lang="en-US" altLang="zh-CN" sz="1600" dirty="0" smtClean="0">
                <a:solidFill>
                  <a:srgbClr val="FF0000"/>
                </a:solidFill>
              </a:rPr>
              <a:t>()</a:t>
            </a:r>
          </a:p>
          <a:p>
            <a:pPr marL="685800" lvl="2" indent="-285750">
              <a:buFont typeface="Wingdings" panose="05000000000000000000" pitchFamily="2" charset="2"/>
              <a:buChar char="ü"/>
            </a:pPr>
            <a:r>
              <a:rPr lang="zh-CN" altLang="en-US" sz="1400" dirty="0" smtClean="0">
                <a:solidFill>
                  <a:srgbClr val="7030A0"/>
                </a:solidFill>
              </a:rPr>
              <a:t>返回值：</a:t>
            </a:r>
            <a:r>
              <a:rPr lang="zh-CN" altLang="en-US" sz="1400" dirty="0" smtClean="0"/>
              <a:t>是一个整数，含义是该函数在屏幕上输出</a:t>
            </a:r>
            <a:r>
              <a:rPr lang="zh-CN" altLang="en-US" sz="1400" dirty="0"/>
              <a:t>信息字符串的长度，即输出信息的字节</a:t>
            </a:r>
            <a:r>
              <a:rPr lang="zh-CN" altLang="en-US" sz="1400" dirty="0" smtClean="0"/>
              <a:t>数</a:t>
            </a:r>
            <a:endParaRPr lang="en-US" altLang="zh-CN" sz="1400" dirty="0" smtClean="0"/>
          </a:p>
          <a:p>
            <a:pPr marL="685800" lvl="2" indent="-285750">
              <a:buFont typeface="Wingdings" panose="05000000000000000000" pitchFamily="2" charset="2"/>
              <a:buChar char="ü"/>
            </a:pPr>
            <a:r>
              <a:rPr lang="zh-CN" altLang="en-US" sz="1400" dirty="0" smtClean="0"/>
              <a:t>函数参数：至少需要</a:t>
            </a:r>
            <a:r>
              <a:rPr lang="zh-CN" altLang="en-US" sz="1400" u="sng" dirty="0" smtClean="0">
                <a:solidFill>
                  <a:srgbClr val="7030A0"/>
                </a:solidFill>
              </a:rPr>
              <a:t>一个</a:t>
            </a:r>
            <a:r>
              <a:rPr lang="zh-CN" altLang="en-US" sz="1400" dirty="0" smtClean="0">
                <a:solidFill>
                  <a:srgbClr val="030DCD"/>
                </a:solidFill>
              </a:rPr>
              <a:t>字符串类型</a:t>
            </a:r>
            <a:r>
              <a:rPr lang="zh-CN" altLang="en-US" sz="1400" dirty="0" smtClean="0"/>
              <a:t>的参数，省略号表示可以有多个参数</a:t>
            </a:r>
            <a:endParaRPr lang="en-US" altLang="zh-CN" sz="1400" dirty="0"/>
          </a:p>
          <a:p>
            <a:pPr marL="0" lvl="1" indent="0">
              <a:buNone/>
            </a:pPr>
            <a:endParaRPr lang="zh-CN" altLang="en-US" dirty="0"/>
          </a:p>
        </p:txBody>
      </p:sp>
    </p:spTree>
    <p:extLst>
      <p:ext uri="{BB962C8B-B14F-4D97-AF65-F5344CB8AC3E}">
        <p14:creationId xmlns:p14="http://schemas.microsoft.com/office/powerpoint/2010/main" val="26999794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头文件</a:t>
            </a:r>
            <a:r>
              <a:rPr lang="en-US" altLang="zh-CN" dirty="0" err="1"/>
              <a:t>math.h</a:t>
            </a:r>
            <a:r>
              <a:rPr lang="zh-CN" altLang="en-US" dirty="0"/>
              <a:t>中对几个数学函数</a:t>
            </a:r>
            <a:r>
              <a:rPr lang="zh-CN" altLang="en-US" dirty="0" smtClean="0"/>
              <a:t>的原型声明</a:t>
            </a:r>
            <a:endParaRPr lang="zh-CN" altLang="en-US" dirty="0"/>
          </a:p>
        </p:txBody>
      </p:sp>
      <p:sp>
        <p:nvSpPr>
          <p:cNvPr id="3" name="内容占位符 2"/>
          <p:cNvSpPr>
            <a:spLocks noGrp="1"/>
          </p:cNvSpPr>
          <p:nvPr>
            <p:ph idx="1"/>
          </p:nvPr>
        </p:nvSpPr>
        <p:spPr>
          <a:xfrm>
            <a:off x="485775" y="958417"/>
            <a:ext cx="8089900" cy="5494337"/>
          </a:xfrm>
        </p:spPr>
        <p:txBody>
          <a:bodyPr/>
          <a:lstStyle/>
          <a:p>
            <a:pPr marL="285750" lvl="1" indent="0">
              <a:lnSpc>
                <a:spcPct val="110000"/>
              </a:lnSpc>
              <a:buNone/>
            </a:pPr>
            <a:r>
              <a:rPr lang="en-US" altLang="zh-CN" sz="1600" dirty="0"/>
              <a:t>  </a:t>
            </a:r>
            <a:r>
              <a:rPr lang="en-US" altLang="zh-CN" sz="1600" dirty="0" err="1"/>
              <a:t>int</a:t>
            </a:r>
            <a:r>
              <a:rPr lang="en-US" altLang="zh-CN" sz="1600" dirty="0"/>
              <a:t> __</a:t>
            </a:r>
            <a:r>
              <a:rPr lang="en-US" altLang="zh-CN" sz="1600" dirty="0" err="1"/>
              <a:t>cdecl</a:t>
            </a:r>
            <a:r>
              <a:rPr lang="en-US" altLang="zh-CN" sz="1600" dirty="0"/>
              <a:t> </a:t>
            </a:r>
            <a:r>
              <a:rPr lang="en-US" altLang="zh-CN" sz="1600" dirty="0">
                <a:solidFill>
                  <a:srgbClr val="C00000"/>
                </a:solidFill>
              </a:rPr>
              <a:t>abs</a:t>
            </a:r>
            <a:r>
              <a:rPr lang="en-US" altLang="zh-CN" sz="1600" dirty="0"/>
              <a:t>(</a:t>
            </a:r>
            <a:r>
              <a:rPr lang="en-US" altLang="zh-CN" sz="1600" dirty="0" err="1"/>
              <a:t>int</a:t>
            </a:r>
            <a:r>
              <a:rPr lang="en-US" altLang="zh-CN" sz="1600" dirty="0"/>
              <a:t> _X);                     // |x|</a:t>
            </a:r>
          </a:p>
          <a:p>
            <a:pPr marL="285750" lvl="1" indent="0">
              <a:lnSpc>
                <a:spcPct val="110000"/>
              </a:lnSpc>
              <a:buNone/>
            </a:pPr>
            <a:r>
              <a:rPr lang="en-US" altLang="zh-CN" sz="1600" dirty="0"/>
              <a:t>  long __</a:t>
            </a:r>
            <a:r>
              <a:rPr lang="en-US" altLang="zh-CN" sz="1600" dirty="0" err="1"/>
              <a:t>cdecl</a:t>
            </a:r>
            <a:r>
              <a:rPr lang="en-US" altLang="zh-CN" sz="1600" dirty="0"/>
              <a:t> </a:t>
            </a:r>
            <a:r>
              <a:rPr lang="en-US" altLang="zh-CN" sz="1600" dirty="0">
                <a:solidFill>
                  <a:srgbClr val="C00000"/>
                </a:solidFill>
              </a:rPr>
              <a:t>labs</a:t>
            </a:r>
            <a:r>
              <a:rPr lang="en-US" altLang="zh-CN" sz="1600" dirty="0"/>
              <a:t>(long _X); </a:t>
            </a:r>
            <a:endParaRPr lang="en-US" altLang="zh-CN" sz="1600" dirty="0" smtClean="0"/>
          </a:p>
          <a:p>
            <a:pPr marL="285750" lvl="1" indent="0">
              <a:lnSpc>
                <a:spcPct val="110000"/>
              </a:lnSpc>
              <a:buNone/>
            </a:pPr>
            <a:r>
              <a:rPr lang="en-US" altLang="zh-CN" sz="1600" dirty="0" smtClean="0"/>
              <a:t>  </a:t>
            </a:r>
            <a:r>
              <a:rPr lang="en-US" altLang="zh-CN" sz="1600" dirty="0"/>
              <a:t>long </a:t>
            </a:r>
            <a:r>
              <a:rPr lang="en-US" altLang="zh-CN" sz="1600" dirty="0" err="1"/>
              <a:t>long</a:t>
            </a:r>
            <a:r>
              <a:rPr lang="en-US" altLang="zh-CN" sz="1600" dirty="0"/>
              <a:t> __</a:t>
            </a:r>
            <a:r>
              <a:rPr lang="en-US" altLang="zh-CN" sz="1600" dirty="0" err="1"/>
              <a:t>cdecl</a:t>
            </a:r>
            <a:r>
              <a:rPr lang="en-US" altLang="zh-CN" sz="1600" dirty="0" smtClean="0"/>
              <a:t>  </a:t>
            </a:r>
            <a:r>
              <a:rPr lang="en-US" altLang="zh-CN" sz="1600" dirty="0" smtClean="0">
                <a:solidFill>
                  <a:srgbClr val="7030A0"/>
                </a:solidFill>
              </a:rPr>
              <a:t> </a:t>
            </a:r>
            <a:r>
              <a:rPr lang="en-US" altLang="zh-CN" sz="1600" dirty="0" err="1">
                <a:solidFill>
                  <a:srgbClr val="7030A0"/>
                </a:solidFill>
              </a:rPr>
              <a:t>llabs</a:t>
            </a:r>
            <a:r>
              <a:rPr lang="en-US" altLang="zh-CN" sz="1600" dirty="0"/>
              <a:t>( long </a:t>
            </a:r>
            <a:r>
              <a:rPr lang="en-US" altLang="zh-CN" sz="1600" dirty="0" err="1"/>
              <a:t>long</a:t>
            </a:r>
            <a:r>
              <a:rPr lang="en-US" altLang="zh-CN" sz="1600" dirty="0"/>
              <a:t> x ); </a:t>
            </a:r>
            <a:endParaRPr lang="en-US" altLang="zh-CN" sz="1600" dirty="0" smtClean="0"/>
          </a:p>
          <a:p>
            <a:pPr marL="285750" lvl="1" indent="0">
              <a:lnSpc>
                <a:spcPct val="110000"/>
              </a:lnSpc>
              <a:buNone/>
            </a:pPr>
            <a:r>
              <a:rPr lang="en-US" altLang="zh-CN" sz="1600" dirty="0" smtClean="0"/>
              <a:t>  </a:t>
            </a:r>
            <a:r>
              <a:rPr lang="en-US" altLang="zh-CN" sz="1600" dirty="0"/>
              <a:t>float __</a:t>
            </a:r>
            <a:r>
              <a:rPr lang="en-US" altLang="zh-CN" sz="1600" dirty="0" err="1"/>
              <a:t>cdecl</a:t>
            </a:r>
            <a:r>
              <a:rPr lang="en-US" altLang="zh-CN" sz="1600" dirty="0"/>
              <a:t> </a:t>
            </a:r>
            <a:r>
              <a:rPr lang="en-US" altLang="zh-CN" sz="1600" dirty="0" err="1">
                <a:solidFill>
                  <a:srgbClr val="C00000"/>
                </a:solidFill>
              </a:rPr>
              <a:t>fabsf</a:t>
            </a:r>
            <a:r>
              <a:rPr lang="en-US" altLang="zh-CN" sz="1600" dirty="0"/>
              <a:t> (float x);</a:t>
            </a:r>
            <a:endParaRPr lang="en-US" altLang="zh-CN" sz="1600" dirty="0"/>
          </a:p>
          <a:p>
            <a:pPr marL="285750" lvl="1" indent="0">
              <a:lnSpc>
                <a:spcPct val="110000"/>
              </a:lnSpc>
              <a:buNone/>
            </a:pPr>
            <a:r>
              <a:rPr lang="fr-FR" altLang="zh-CN" sz="1600" dirty="0"/>
              <a:t>  double __cdecl </a:t>
            </a:r>
            <a:r>
              <a:rPr lang="fr-FR" altLang="zh-CN" sz="1600" dirty="0">
                <a:solidFill>
                  <a:srgbClr val="C00000"/>
                </a:solidFill>
              </a:rPr>
              <a:t>fabs</a:t>
            </a:r>
            <a:r>
              <a:rPr lang="fr-FR" altLang="zh-CN" sz="1600" dirty="0"/>
              <a:t> (double _X);</a:t>
            </a:r>
          </a:p>
          <a:p>
            <a:pPr marL="285750" lvl="1" indent="0">
              <a:lnSpc>
                <a:spcPct val="110000"/>
              </a:lnSpc>
              <a:buNone/>
            </a:pPr>
            <a:r>
              <a:rPr lang="en-US" altLang="zh-CN" sz="1600" strike="sngStrike" smtClean="0"/>
              <a:t> long </a:t>
            </a:r>
            <a:r>
              <a:rPr lang="en-US" altLang="zh-CN" sz="1600" strike="sngStrike" dirty="0"/>
              <a:t>double __</a:t>
            </a:r>
            <a:r>
              <a:rPr lang="en-US" altLang="zh-CN" sz="1600" strike="sngStrike" dirty="0" err="1"/>
              <a:t>cdecl</a:t>
            </a:r>
            <a:r>
              <a:rPr lang="en-US" altLang="zh-CN" sz="1600" strike="sngStrike" dirty="0"/>
              <a:t> </a:t>
            </a:r>
            <a:r>
              <a:rPr lang="en-US" altLang="zh-CN" sz="1600" strike="sngStrike" dirty="0" err="1">
                <a:solidFill>
                  <a:srgbClr val="C00000"/>
                </a:solidFill>
              </a:rPr>
              <a:t>fabsl</a:t>
            </a:r>
            <a:r>
              <a:rPr lang="en-US" altLang="zh-CN" sz="1600" strike="sngStrike" dirty="0"/>
              <a:t> (long double x);</a:t>
            </a:r>
          </a:p>
          <a:p>
            <a:pPr marL="285750" lvl="1" indent="0">
              <a:lnSpc>
                <a:spcPct val="110000"/>
              </a:lnSpc>
              <a:buNone/>
            </a:pPr>
            <a:r>
              <a:rPr lang="en-US" altLang="zh-CN" sz="1600" dirty="0">
                <a:solidFill>
                  <a:srgbClr val="0000CC"/>
                </a:solidFill>
              </a:rPr>
              <a:t>  double __</a:t>
            </a:r>
            <a:r>
              <a:rPr lang="en-US" altLang="zh-CN" sz="1600" dirty="0" err="1">
                <a:solidFill>
                  <a:srgbClr val="0000CC"/>
                </a:solidFill>
              </a:rPr>
              <a:t>cdecl</a:t>
            </a:r>
            <a:r>
              <a:rPr lang="en-US" altLang="zh-CN" sz="1600" dirty="0">
                <a:solidFill>
                  <a:srgbClr val="0000CC"/>
                </a:solidFill>
              </a:rPr>
              <a:t> </a:t>
            </a:r>
            <a:r>
              <a:rPr lang="en-US" altLang="zh-CN" sz="1600" dirty="0">
                <a:solidFill>
                  <a:srgbClr val="C00000"/>
                </a:solidFill>
              </a:rPr>
              <a:t>sin</a:t>
            </a:r>
            <a:r>
              <a:rPr lang="en-US" altLang="zh-CN" sz="1600" dirty="0">
                <a:solidFill>
                  <a:srgbClr val="0000CC"/>
                </a:solidFill>
              </a:rPr>
              <a:t>(double _X);        //</a:t>
            </a:r>
            <a:r>
              <a:rPr lang="zh-CN" altLang="en-US" sz="1600" dirty="0">
                <a:solidFill>
                  <a:srgbClr val="0000CC"/>
                </a:solidFill>
              </a:rPr>
              <a:t>正弦，</a:t>
            </a:r>
            <a:r>
              <a:rPr lang="en-US" altLang="zh-CN" sz="1600" dirty="0">
                <a:solidFill>
                  <a:srgbClr val="0000CC"/>
                </a:solidFill>
              </a:rPr>
              <a:t>x</a:t>
            </a:r>
            <a:r>
              <a:rPr lang="zh-CN" altLang="en-US" sz="1600" dirty="0">
                <a:solidFill>
                  <a:srgbClr val="0000CC"/>
                </a:solidFill>
              </a:rPr>
              <a:t>为弧度，下同</a:t>
            </a:r>
            <a:endParaRPr lang="en-US" altLang="zh-CN" sz="1600" dirty="0">
              <a:solidFill>
                <a:srgbClr val="0000CC"/>
              </a:solidFill>
            </a:endParaRPr>
          </a:p>
          <a:p>
            <a:pPr marL="285750" lvl="1" indent="0">
              <a:lnSpc>
                <a:spcPct val="110000"/>
              </a:lnSpc>
              <a:buNone/>
            </a:pPr>
            <a:r>
              <a:rPr lang="en-US" altLang="zh-CN" sz="1600" dirty="0">
                <a:solidFill>
                  <a:srgbClr val="0000CC"/>
                </a:solidFill>
              </a:rPr>
              <a:t>  double __</a:t>
            </a:r>
            <a:r>
              <a:rPr lang="en-US" altLang="zh-CN" sz="1600" dirty="0" err="1">
                <a:solidFill>
                  <a:srgbClr val="0000CC"/>
                </a:solidFill>
              </a:rPr>
              <a:t>cdecl</a:t>
            </a:r>
            <a:r>
              <a:rPr lang="en-US" altLang="zh-CN" sz="1600" dirty="0">
                <a:solidFill>
                  <a:srgbClr val="0000CC"/>
                </a:solidFill>
              </a:rPr>
              <a:t> </a:t>
            </a:r>
            <a:r>
              <a:rPr lang="en-US" altLang="zh-CN" sz="1600" dirty="0">
                <a:solidFill>
                  <a:srgbClr val="C00000"/>
                </a:solidFill>
              </a:rPr>
              <a:t>cos</a:t>
            </a:r>
            <a:r>
              <a:rPr lang="en-US" altLang="zh-CN" sz="1600" dirty="0">
                <a:solidFill>
                  <a:srgbClr val="0000CC"/>
                </a:solidFill>
              </a:rPr>
              <a:t>(double _X);       //</a:t>
            </a:r>
            <a:r>
              <a:rPr lang="zh-CN" altLang="en-US" sz="1600" dirty="0">
                <a:solidFill>
                  <a:srgbClr val="0000CC"/>
                </a:solidFill>
              </a:rPr>
              <a:t>余弦</a:t>
            </a:r>
            <a:endParaRPr lang="en-US" altLang="zh-CN" sz="1600" dirty="0">
              <a:solidFill>
                <a:srgbClr val="0000CC"/>
              </a:solidFill>
            </a:endParaRPr>
          </a:p>
          <a:p>
            <a:pPr marL="285750" lvl="1" indent="0">
              <a:lnSpc>
                <a:spcPct val="110000"/>
              </a:lnSpc>
              <a:buNone/>
            </a:pPr>
            <a:r>
              <a:rPr lang="en-US" altLang="zh-CN" sz="1600" dirty="0">
                <a:solidFill>
                  <a:srgbClr val="0000CC"/>
                </a:solidFill>
              </a:rPr>
              <a:t>  double __</a:t>
            </a:r>
            <a:r>
              <a:rPr lang="en-US" altLang="zh-CN" sz="1600" dirty="0" err="1">
                <a:solidFill>
                  <a:srgbClr val="0000CC"/>
                </a:solidFill>
              </a:rPr>
              <a:t>cdecl</a:t>
            </a:r>
            <a:r>
              <a:rPr lang="en-US" altLang="zh-CN" sz="1600" dirty="0">
                <a:solidFill>
                  <a:srgbClr val="0000CC"/>
                </a:solidFill>
              </a:rPr>
              <a:t> </a:t>
            </a:r>
            <a:r>
              <a:rPr lang="en-US" altLang="zh-CN" sz="1600" dirty="0">
                <a:solidFill>
                  <a:srgbClr val="C00000"/>
                </a:solidFill>
              </a:rPr>
              <a:t>tan</a:t>
            </a:r>
            <a:r>
              <a:rPr lang="en-US" altLang="zh-CN" sz="1600" dirty="0">
                <a:solidFill>
                  <a:srgbClr val="0000CC"/>
                </a:solidFill>
              </a:rPr>
              <a:t>(double _X);       //</a:t>
            </a:r>
            <a:r>
              <a:rPr lang="zh-CN" altLang="en-US" sz="1600" dirty="0">
                <a:solidFill>
                  <a:srgbClr val="0000CC"/>
                </a:solidFill>
              </a:rPr>
              <a:t>正切</a:t>
            </a:r>
            <a:endParaRPr lang="en-US" altLang="zh-CN" sz="1600" dirty="0">
              <a:solidFill>
                <a:srgbClr val="0000CC"/>
              </a:solidFill>
            </a:endParaRPr>
          </a:p>
          <a:p>
            <a:pPr marL="285750" lvl="1" indent="0">
              <a:lnSpc>
                <a:spcPct val="110000"/>
              </a:lnSpc>
              <a:buNone/>
            </a:pPr>
            <a:r>
              <a:rPr lang="en-US" altLang="zh-CN" sz="1600" dirty="0"/>
              <a:t>  double __</a:t>
            </a:r>
            <a:r>
              <a:rPr lang="en-US" altLang="zh-CN" sz="1600" dirty="0" err="1"/>
              <a:t>cdecl</a:t>
            </a:r>
            <a:r>
              <a:rPr lang="en-US" altLang="zh-CN" sz="1600" dirty="0"/>
              <a:t> </a:t>
            </a:r>
            <a:r>
              <a:rPr lang="en-US" altLang="zh-CN" sz="1600" dirty="0" err="1">
                <a:solidFill>
                  <a:srgbClr val="C00000"/>
                </a:solidFill>
              </a:rPr>
              <a:t>sinh</a:t>
            </a:r>
            <a:r>
              <a:rPr lang="en-US" altLang="zh-CN" sz="1600" dirty="0"/>
              <a:t>(double _X);      //</a:t>
            </a:r>
            <a:r>
              <a:rPr lang="zh-CN" altLang="en-US" sz="1600" dirty="0"/>
              <a:t>双曲正弦函数</a:t>
            </a:r>
            <a:endParaRPr lang="en-US" altLang="zh-CN" sz="1600" dirty="0"/>
          </a:p>
          <a:p>
            <a:pPr marL="285750" lvl="1" indent="0">
              <a:lnSpc>
                <a:spcPct val="110000"/>
              </a:lnSpc>
              <a:buNone/>
            </a:pPr>
            <a:r>
              <a:rPr lang="en-US" altLang="zh-CN" sz="1600" dirty="0"/>
              <a:t>  double __</a:t>
            </a:r>
            <a:r>
              <a:rPr lang="en-US" altLang="zh-CN" sz="1600" dirty="0" err="1"/>
              <a:t>cdecl</a:t>
            </a:r>
            <a:r>
              <a:rPr lang="en-US" altLang="zh-CN" sz="1600" dirty="0"/>
              <a:t> </a:t>
            </a:r>
            <a:r>
              <a:rPr lang="en-US" altLang="zh-CN" sz="1600" dirty="0" err="1">
                <a:solidFill>
                  <a:srgbClr val="C00000"/>
                </a:solidFill>
              </a:rPr>
              <a:t>cosh</a:t>
            </a:r>
            <a:r>
              <a:rPr lang="en-US" altLang="zh-CN" sz="1600" dirty="0"/>
              <a:t>(double _X);     //</a:t>
            </a:r>
            <a:r>
              <a:rPr lang="zh-CN" altLang="en-US" sz="1600" dirty="0"/>
              <a:t>双曲余弦函数</a:t>
            </a:r>
            <a:endParaRPr lang="en-US" altLang="zh-CN" sz="1600" dirty="0"/>
          </a:p>
          <a:p>
            <a:pPr marL="285750" lvl="1" indent="0">
              <a:lnSpc>
                <a:spcPct val="110000"/>
              </a:lnSpc>
              <a:buNone/>
            </a:pPr>
            <a:r>
              <a:rPr lang="en-US" altLang="zh-CN" sz="1600" dirty="0"/>
              <a:t>  double __</a:t>
            </a:r>
            <a:r>
              <a:rPr lang="en-US" altLang="zh-CN" sz="1600" dirty="0" err="1"/>
              <a:t>cdecl</a:t>
            </a:r>
            <a:r>
              <a:rPr lang="en-US" altLang="zh-CN" sz="1600" dirty="0"/>
              <a:t> </a:t>
            </a:r>
            <a:r>
              <a:rPr lang="en-US" altLang="zh-CN" sz="1600" dirty="0" err="1">
                <a:solidFill>
                  <a:srgbClr val="C00000"/>
                </a:solidFill>
              </a:rPr>
              <a:t>tanh</a:t>
            </a:r>
            <a:r>
              <a:rPr lang="en-US" altLang="zh-CN" sz="1600" dirty="0"/>
              <a:t>(double _X);      //</a:t>
            </a:r>
            <a:r>
              <a:rPr lang="zh-CN" altLang="en-US" sz="1600" dirty="0"/>
              <a:t>双曲正切函数</a:t>
            </a:r>
            <a:endParaRPr lang="en-US" altLang="zh-CN" sz="1600" dirty="0"/>
          </a:p>
          <a:p>
            <a:pPr marL="285750" lvl="1" indent="0">
              <a:lnSpc>
                <a:spcPct val="110000"/>
              </a:lnSpc>
              <a:buNone/>
            </a:pPr>
            <a:r>
              <a:rPr lang="en-US" altLang="zh-CN" sz="1600" dirty="0">
                <a:solidFill>
                  <a:srgbClr val="006600"/>
                </a:solidFill>
              </a:rPr>
              <a:t>  double __</a:t>
            </a:r>
            <a:r>
              <a:rPr lang="en-US" altLang="zh-CN" sz="1600" dirty="0" err="1">
                <a:solidFill>
                  <a:srgbClr val="006600"/>
                </a:solidFill>
              </a:rPr>
              <a:t>cdecl</a:t>
            </a:r>
            <a:r>
              <a:rPr lang="en-US" altLang="zh-CN" sz="1600" dirty="0">
                <a:solidFill>
                  <a:srgbClr val="006600"/>
                </a:solidFill>
              </a:rPr>
              <a:t> </a:t>
            </a:r>
            <a:r>
              <a:rPr lang="en-US" altLang="zh-CN" sz="1600" dirty="0" err="1">
                <a:solidFill>
                  <a:srgbClr val="C00000"/>
                </a:solidFill>
              </a:rPr>
              <a:t>asin</a:t>
            </a:r>
            <a:r>
              <a:rPr lang="en-US" altLang="zh-CN" sz="1600" dirty="0">
                <a:solidFill>
                  <a:srgbClr val="006600"/>
                </a:solidFill>
              </a:rPr>
              <a:t>(double _X);       //</a:t>
            </a:r>
            <a:r>
              <a:rPr lang="zh-CN" altLang="en-US" sz="1600" dirty="0">
                <a:solidFill>
                  <a:srgbClr val="006600"/>
                </a:solidFill>
              </a:rPr>
              <a:t>反正弦</a:t>
            </a:r>
            <a:endParaRPr lang="en-US" altLang="zh-CN" sz="1600" dirty="0">
              <a:solidFill>
                <a:srgbClr val="006600"/>
              </a:solidFill>
            </a:endParaRPr>
          </a:p>
          <a:p>
            <a:pPr marL="285750" lvl="1" indent="0">
              <a:lnSpc>
                <a:spcPct val="110000"/>
              </a:lnSpc>
              <a:buNone/>
            </a:pPr>
            <a:r>
              <a:rPr lang="en-US" altLang="zh-CN" sz="1600" dirty="0">
                <a:solidFill>
                  <a:srgbClr val="006600"/>
                </a:solidFill>
              </a:rPr>
              <a:t>  double __</a:t>
            </a:r>
            <a:r>
              <a:rPr lang="en-US" altLang="zh-CN" sz="1600" dirty="0" err="1">
                <a:solidFill>
                  <a:srgbClr val="006600"/>
                </a:solidFill>
              </a:rPr>
              <a:t>cdecl</a:t>
            </a:r>
            <a:r>
              <a:rPr lang="en-US" altLang="zh-CN" sz="1600" dirty="0">
                <a:solidFill>
                  <a:srgbClr val="006600"/>
                </a:solidFill>
              </a:rPr>
              <a:t> </a:t>
            </a:r>
            <a:r>
              <a:rPr lang="en-US" altLang="zh-CN" sz="1600" dirty="0" err="1">
                <a:solidFill>
                  <a:srgbClr val="C00000"/>
                </a:solidFill>
              </a:rPr>
              <a:t>acos</a:t>
            </a:r>
            <a:r>
              <a:rPr lang="en-US" altLang="zh-CN" sz="1600" dirty="0">
                <a:solidFill>
                  <a:srgbClr val="006600"/>
                </a:solidFill>
              </a:rPr>
              <a:t>(double _X);      //</a:t>
            </a:r>
            <a:r>
              <a:rPr lang="zh-CN" altLang="en-US" sz="1600" dirty="0">
                <a:solidFill>
                  <a:srgbClr val="006600"/>
                </a:solidFill>
              </a:rPr>
              <a:t>反余弦</a:t>
            </a:r>
            <a:endParaRPr lang="en-US" altLang="zh-CN" sz="1600" dirty="0">
              <a:solidFill>
                <a:srgbClr val="006600"/>
              </a:solidFill>
            </a:endParaRPr>
          </a:p>
          <a:p>
            <a:pPr marL="285750" lvl="1" indent="0">
              <a:lnSpc>
                <a:spcPct val="110000"/>
              </a:lnSpc>
              <a:buNone/>
            </a:pPr>
            <a:r>
              <a:rPr lang="en-US" altLang="zh-CN" sz="1600" dirty="0">
                <a:solidFill>
                  <a:srgbClr val="006600"/>
                </a:solidFill>
              </a:rPr>
              <a:t>  double __</a:t>
            </a:r>
            <a:r>
              <a:rPr lang="en-US" altLang="zh-CN" sz="1600" dirty="0" err="1">
                <a:solidFill>
                  <a:srgbClr val="006600"/>
                </a:solidFill>
              </a:rPr>
              <a:t>cdecl</a:t>
            </a:r>
            <a:r>
              <a:rPr lang="en-US" altLang="zh-CN" sz="1600" dirty="0">
                <a:solidFill>
                  <a:srgbClr val="006600"/>
                </a:solidFill>
              </a:rPr>
              <a:t> </a:t>
            </a:r>
            <a:r>
              <a:rPr lang="en-US" altLang="zh-CN" sz="1600" dirty="0" err="1">
                <a:solidFill>
                  <a:srgbClr val="C00000"/>
                </a:solidFill>
              </a:rPr>
              <a:t>atan</a:t>
            </a:r>
            <a:r>
              <a:rPr lang="en-US" altLang="zh-CN" sz="1600" dirty="0">
                <a:solidFill>
                  <a:srgbClr val="006600"/>
                </a:solidFill>
              </a:rPr>
              <a:t>(double _X);      //</a:t>
            </a:r>
            <a:r>
              <a:rPr lang="zh-CN" altLang="en-US" sz="1600" dirty="0">
                <a:solidFill>
                  <a:srgbClr val="006600"/>
                </a:solidFill>
              </a:rPr>
              <a:t>反正弦</a:t>
            </a:r>
            <a:endParaRPr lang="en-US" altLang="zh-CN" sz="1600" dirty="0">
              <a:solidFill>
                <a:srgbClr val="006600"/>
              </a:solidFill>
            </a:endParaRPr>
          </a:p>
          <a:p>
            <a:pPr marL="285750" lvl="1" indent="0">
              <a:lnSpc>
                <a:spcPct val="110000"/>
              </a:lnSpc>
              <a:buNone/>
            </a:pPr>
            <a:r>
              <a:rPr lang="en-US" altLang="zh-CN" sz="1600" dirty="0"/>
              <a:t>   //</a:t>
            </a:r>
            <a:r>
              <a:rPr lang="zh-CN" altLang="en-US" sz="1600" dirty="0"/>
              <a:t>原点至点</a:t>
            </a:r>
            <a:r>
              <a:rPr lang="en-US" altLang="zh-CN" sz="1600" dirty="0"/>
              <a:t>(</a:t>
            </a:r>
            <a:r>
              <a:rPr lang="en-US" altLang="zh-CN" sz="1600" dirty="0" err="1"/>
              <a:t>x,y</a:t>
            </a:r>
            <a:r>
              <a:rPr lang="en-US" altLang="zh-CN" sz="1600" dirty="0"/>
              <a:t>)</a:t>
            </a:r>
            <a:r>
              <a:rPr lang="zh-CN" altLang="en-US" sz="1600" dirty="0"/>
              <a:t>的方位角</a:t>
            </a:r>
            <a:r>
              <a:rPr lang="en-US" altLang="zh-CN" sz="1600" dirty="0"/>
              <a:t>(</a:t>
            </a:r>
            <a:r>
              <a:rPr lang="zh-CN" altLang="en-US" sz="1600" dirty="0"/>
              <a:t>与 </a:t>
            </a:r>
            <a:r>
              <a:rPr lang="en-US" altLang="zh-CN" sz="1600" dirty="0"/>
              <a:t>x </a:t>
            </a:r>
            <a:r>
              <a:rPr lang="zh-CN" altLang="en-US" sz="1600" dirty="0"/>
              <a:t>轴的夹角</a:t>
            </a:r>
            <a:r>
              <a:rPr lang="en-US" altLang="zh-CN" sz="1600" dirty="0"/>
              <a:t>)</a:t>
            </a:r>
            <a:r>
              <a:rPr lang="zh-CN" altLang="en-US" sz="1600" dirty="0"/>
              <a:t>，也就是复数 </a:t>
            </a:r>
            <a:r>
              <a:rPr lang="en-US" altLang="zh-CN" sz="1600" dirty="0" err="1"/>
              <a:t>x+yi</a:t>
            </a:r>
            <a:r>
              <a:rPr lang="en-US" altLang="zh-CN" sz="1600" dirty="0"/>
              <a:t> </a:t>
            </a:r>
            <a:r>
              <a:rPr lang="zh-CN" altLang="en-US" sz="1600" dirty="0"/>
              <a:t>的辐角，弧度</a:t>
            </a:r>
            <a:endParaRPr lang="en-US" altLang="zh-CN" sz="1600" dirty="0"/>
          </a:p>
          <a:p>
            <a:pPr marL="285750" lvl="1" indent="0">
              <a:lnSpc>
                <a:spcPct val="110000"/>
              </a:lnSpc>
              <a:buNone/>
            </a:pPr>
            <a:r>
              <a:rPr lang="en-US" altLang="zh-CN" sz="1600" dirty="0"/>
              <a:t>  double __</a:t>
            </a:r>
            <a:r>
              <a:rPr lang="en-US" altLang="zh-CN" sz="1600" dirty="0" err="1"/>
              <a:t>cdecl</a:t>
            </a:r>
            <a:r>
              <a:rPr lang="en-US" altLang="zh-CN" sz="1600" dirty="0"/>
              <a:t> </a:t>
            </a:r>
            <a:r>
              <a:rPr lang="en-US" altLang="zh-CN" sz="1600" dirty="0">
                <a:solidFill>
                  <a:srgbClr val="7030A0"/>
                </a:solidFill>
              </a:rPr>
              <a:t>atan2</a:t>
            </a:r>
            <a:r>
              <a:rPr lang="en-US" altLang="zh-CN" sz="1600" dirty="0"/>
              <a:t>(double _</a:t>
            </a:r>
            <a:r>
              <a:rPr lang="en-US" altLang="zh-CN" sz="1600" dirty="0" err="1"/>
              <a:t>Y,double</a:t>
            </a:r>
            <a:r>
              <a:rPr lang="en-US" altLang="zh-CN" sz="1600" dirty="0"/>
              <a:t> _X);   </a:t>
            </a:r>
          </a:p>
        </p:txBody>
      </p:sp>
    </p:spTree>
    <p:extLst>
      <p:ext uri="{BB962C8B-B14F-4D97-AF65-F5344CB8AC3E}">
        <p14:creationId xmlns:p14="http://schemas.microsoft.com/office/powerpoint/2010/main" val="3946646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头文件</a:t>
            </a:r>
            <a:r>
              <a:rPr lang="en-US" altLang="zh-CN" dirty="0" err="1"/>
              <a:t>math.h</a:t>
            </a:r>
            <a:r>
              <a:rPr lang="zh-CN" altLang="en-US" dirty="0"/>
              <a:t>中对几个数学函数</a:t>
            </a:r>
            <a:r>
              <a:rPr lang="zh-CN" altLang="en-US" dirty="0" smtClean="0"/>
              <a:t>的原型声明</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85775" y="958417"/>
                <a:ext cx="8089900" cy="5494337"/>
              </a:xfrm>
            </p:spPr>
            <p:txBody>
              <a:bodyPr/>
              <a:lstStyle/>
              <a:p>
                <a:pPr marL="285750" lvl="1" indent="0">
                  <a:lnSpc>
                    <a:spcPct val="150000"/>
                  </a:lnSpc>
                  <a:buNone/>
                </a:pPr>
                <a:r>
                  <a:rPr lang="en-US" altLang="zh-CN" dirty="0" smtClean="0">
                    <a:solidFill>
                      <a:srgbClr val="0000CC"/>
                    </a:solidFill>
                  </a:rPr>
                  <a:t>  double </a:t>
                </a:r>
                <a:r>
                  <a:rPr lang="en-US" altLang="zh-CN" dirty="0">
                    <a:solidFill>
                      <a:srgbClr val="0000CC"/>
                    </a:solidFill>
                  </a:rPr>
                  <a:t>__</a:t>
                </a:r>
                <a:r>
                  <a:rPr lang="en-US" altLang="zh-CN" dirty="0" err="1">
                    <a:solidFill>
                      <a:srgbClr val="0000CC"/>
                    </a:solidFill>
                  </a:rPr>
                  <a:t>cdecl</a:t>
                </a:r>
                <a:r>
                  <a:rPr lang="en-US" altLang="zh-CN" dirty="0">
                    <a:solidFill>
                      <a:srgbClr val="0000CC"/>
                    </a:solidFill>
                  </a:rPr>
                  <a:t> </a:t>
                </a:r>
                <a:r>
                  <a:rPr lang="en-US" altLang="zh-CN" dirty="0" err="1">
                    <a:solidFill>
                      <a:srgbClr val="C00000"/>
                    </a:solidFill>
                  </a:rPr>
                  <a:t>exp</a:t>
                </a:r>
                <a:r>
                  <a:rPr lang="en-US" altLang="zh-CN" dirty="0">
                    <a:solidFill>
                      <a:srgbClr val="0000CC"/>
                    </a:solidFill>
                  </a:rPr>
                  <a:t>(double _X);                    //e</a:t>
                </a:r>
                <a:r>
                  <a:rPr lang="en-US" altLang="zh-CN" baseline="30000" dirty="0">
                    <a:solidFill>
                      <a:srgbClr val="0000CC"/>
                    </a:solidFill>
                  </a:rPr>
                  <a:t>x</a:t>
                </a:r>
              </a:p>
              <a:p>
                <a:pPr marL="285750" lvl="1" indent="0">
                  <a:lnSpc>
                    <a:spcPct val="150000"/>
                  </a:lnSpc>
                  <a:buNone/>
                </a:pPr>
                <a:r>
                  <a:rPr lang="en-US" altLang="zh-CN" dirty="0">
                    <a:solidFill>
                      <a:srgbClr val="0000CC"/>
                    </a:solidFill>
                  </a:rPr>
                  <a:t>  double __</a:t>
                </a:r>
                <a:r>
                  <a:rPr lang="en-US" altLang="zh-CN" dirty="0" err="1">
                    <a:solidFill>
                      <a:srgbClr val="0000CC"/>
                    </a:solidFill>
                  </a:rPr>
                  <a:t>cdecl</a:t>
                </a:r>
                <a:r>
                  <a:rPr lang="en-US" altLang="zh-CN" dirty="0">
                    <a:solidFill>
                      <a:srgbClr val="0000CC"/>
                    </a:solidFill>
                  </a:rPr>
                  <a:t> </a:t>
                </a:r>
                <a:r>
                  <a:rPr lang="en-US" altLang="zh-CN" dirty="0">
                    <a:solidFill>
                      <a:srgbClr val="C00000"/>
                    </a:solidFill>
                  </a:rPr>
                  <a:t>log</a:t>
                </a:r>
                <a:r>
                  <a:rPr lang="en-US" altLang="zh-CN" dirty="0">
                    <a:solidFill>
                      <a:srgbClr val="0000CC"/>
                    </a:solidFill>
                  </a:rPr>
                  <a:t>(double _X);                     //</a:t>
                </a:r>
                <a:r>
                  <a:rPr lang="en-US" altLang="zh-CN" dirty="0" err="1">
                    <a:solidFill>
                      <a:srgbClr val="0000CC"/>
                    </a:solidFill>
                  </a:rPr>
                  <a:t>ln</a:t>
                </a:r>
                <a:endParaRPr lang="en-US" altLang="zh-CN" dirty="0">
                  <a:solidFill>
                    <a:srgbClr val="0000CC"/>
                  </a:solidFill>
                </a:endParaRPr>
              </a:p>
              <a:p>
                <a:pPr marL="285750" lvl="1" indent="0">
                  <a:lnSpc>
                    <a:spcPct val="150000"/>
                  </a:lnSpc>
                  <a:buNone/>
                </a:pPr>
                <a:r>
                  <a:rPr lang="en-US" altLang="zh-CN" dirty="0">
                    <a:solidFill>
                      <a:srgbClr val="0000CC"/>
                    </a:solidFill>
                  </a:rPr>
                  <a:t>  double __</a:t>
                </a:r>
                <a:r>
                  <a:rPr lang="en-US" altLang="zh-CN" dirty="0" err="1">
                    <a:solidFill>
                      <a:srgbClr val="0000CC"/>
                    </a:solidFill>
                  </a:rPr>
                  <a:t>cdecl</a:t>
                </a:r>
                <a:r>
                  <a:rPr lang="en-US" altLang="zh-CN" dirty="0">
                    <a:solidFill>
                      <a:srgbClr val="0000CC"/>
                    </a:solidFill>
                  </a:rPr>
                  <a:t> </a:t>
                </a:r>
                <a:r>
                  <a:rPr lang="en-US" altLang="zh-CN" dirty="0">
                    <a:solidFill>
                      <a:srgbClr val="C00000"/>
                    </a:solidFill>
                  </a:rPr>
                  <a:t>log10</a:t>
                </a:r>
                <a:r>
                  <a:rPr lang="en-US" altLang="zh-CN" dirty="0">
                    <a:solidFill>
                      <a:srgbClr val="0000CC"/>
                    </a:solidFill>
                  </a:rPr>
                  <a:t>(double _X);                 //</a:t>
                </a:r>
                <a:r>
                  <a:rPr lang="en-US" altLang="zh-CN" dirty="0" err="1">
                    <a:solidFill>
                      <a:srgbClr val="0000CC"/>
                    </a:solidFill>
                  </a:rPr>
                  <a:t>lg</a:t>
                </a:r>
                <a:endParaRPr lang="en-US" altLang="zh-CN" dirty="0">
                  <a:solidFill>
                    <a:srgbClr val="0000CC"/>
                  </a:solidFill>
                </a:endParaRPr>
              </a:p>
              <a:p>
                <a:pPr marL="285750" lvl="1" indent="0">
                  <a:lnSpc>
                    <a:spcPct val="150000"/>
                  </a:lnSpc>
                  <a:buNone/>
                </a:pPr>
                <a:r>
                  <a:rPr lang="en-US" altLang="zh-CN" dirty="0">
                    <a:solidFill>
                      <a:srgbClr val="0000CC"/>
                    </a:solidFill>
                  </a:rPr>
                  <a:t>  double __</a:t>
                </a:r>
                <a:r>
                  <a:rPr lang="en-US" altLang="zh-CN" dirty="0" err="1">
                    <a:solidFill>
                      <a:srgbClr val="0000CC"/>
                    </a:solidFill>
                  </a:rPr>
                  <a:t>cdecl</a:t>
                </a:r>
                <a:r>
                  <a:rPr lang="en-US" altLang="zh-CN" dirty="0">
                    <a:solidFill>
                      <a:srgbClr val="0000CC"/>
                    </a:solidFill>
                  </a:rPr>
                  <a:t> </a:t>
                </a:r>
                <a:r>
                  <a:rPr lang="en-US" altLang="zh-CN" dirty="0">
                    <a:solidFill>
                      <a:srgbClr val="C00000"/>
                    </a:solidFill>
                  </a:rPr>
                  <a:t>pow</a:t>
                </a:r>
                <a:r>
                  <a:rPr lang="en-US" altLang="zh-CN" dirty="0">
                    <a:solidFill>
                      <a:srgbClr val="0000CC"/>
                    </a:solidFill>
                  </a:rPr>
                  <a:t>(double _</a:t>
                </a:r>
                <a:r>
                  <a:rPr lang="en-US" altLang="zh-CN" dirty="0" err="1">
                    <a:solidFill>
                      <a:srgbClr val="0000CC"/>
                    </a:solidFill>
                  </a:rPr>
                  <a:t>X,double</a:t>
                </a:r>
                <a:r>
                  <a:rPr lang="en-US" altLang="zh-CN" dirty="0">
                    <a:solidFill>
                      <a:srgbClr val="0000CC"/>
                    </a:solidFill>
                  </a:rPr>
                  <a:t> _Y);  //</a:t>
                </a:r>
                <a:r>
                  <a:rPr lang="en-US" altLang="zh-CN" dirty="0" err="1">
                    <a:solidFill>
                      <a:srgbClr val="0000CC"/>
                    </a:solidFill>
                  </a:rPr>
                  <a:t>x</a:t>
                </a:r>
                <a:r>
                  <a:rPr lang="en-US" altLang="zh-CN" baseline="30000" dirty="0" err="1">
                    <a:solidFill>
                      <a:srgbClr val="0000CC"/>
                    </a:solidFill>
                  </a:rPr>
                  <a:t>y</a:t>
                </a:r>
                <a:endParaRPr lang="en-US" altLang="zh-CN" baseline="30000" dirty="0">
                  <a:solidFill>
                    <a:srgbClr val="0000CC"/>
                  </a:solidFill>
                </a:endParaRPr>
              </a:p>
              <a:p>
                <a:pPr marL="285750" lvl="1" indent="0">
                  <a:lnSpc>
                    <a:spcPct val="150000"/>
                  </a:lnSpc>
                  <a:buNone/>
                </a:pPr>
                <a:r>
                  <a:rPr lang="en-US" altLang="zh-CN" dirty="0">
                    <a:solidFill>
                      <a:srgbClr val="0000CC"/>
                    </a:solidFill>
                  </a:rPr>
                  <a:t>  double __</a:t>
                </a:r>
                <a:r>
                  <a:rPr lang="en-US" altLang="zh-CN" dirty="0" err="1">
                    <a:solidFill>
                      <a:srgbClr val="0000CC"/>
                    </a:solidFill>
                  </a:rPr>
                  <a:t>cdecl</a:t>
                </a:r>
                <a:r>
                  <a:rPr lang="en-US" altLang="zh-CN" dirty="0">
                    <a:solidFill>
                      <a:srgbClr val="0000CC"/>
                    </a:solidFill>
                  </a:rPr>
                  <a:t> </a:t>
                </a:r>
                <a:r>
                  <a:rPr lang="en-US" altLang="zh-CN" dirty="0" err="1">
                    <a:solidFill>
                      <a:srgbClr val="C00000"/>
                    </a:solidFill>
                  </a:rPr>
                  <a:t>sqrt</a:t>
                </a:r>
                <a:r>
                  <a:rPr lang="en-US" altLang="zh-CN" dirty="0">
                    <a:solidFill>
                      <a:srgbClr val="0000CC"/>
                    </a:solidFill>
                  </a:rPr>
                  <a:t>(double _X);                     //</a:t>
                </a:r>
                <a14:m>
                  <m:oMath xmlns:m="http://schemas.openxmlformats.org/officeDocument/2006/math">
                    <m:rad>
                      <m:radPr>
                        <m:degHide m:val="on"/>
                        <m:ctrlPr>
                          <a:rPr lang="en-US" altLang="zh-CN" i="1">
                            <a:solidFill>
                              <a:srgbClr val="0000CC"/>
                            </a:solidFill>
                            <a:latin typeface="Cambria Math" panose="02040503050406030204" pitchFamily="18" charset="0"/>
                          </a:rPr>
                        </m:ctrlPr>
                      </m:radPr>
                      <m:deg/>
                      <m:e>
                        <m:r>
                          <a:rPr lang="en-US" altLang="zh-CN" i="1">
                            <a:solidFill>
                              <a:srgbClr val="0000CC"/>
                            </a:solidFill>
                            <a:latin typeface="Cambria Math" panose="02040503050406030204" pitchFamily="18" charset="0"/>
                          </a:rPr>
                          <m:t>𝑥</m:t>
                        </m:r>
                      </m:e>
                    </m:rad>
                  </m:oMath>
                </a14:m>
                <a:endParaRPr lang="en-US" altLang="zh-CN" dirty="0">
                  <a:solidFill>
                    <a:srgbClr val="0000CC"/>
                  </a:solidFill>
                </a:endParaRPr>
              </a:p>
              <a:p>
                <a:pPr marL="285750" lvl="1" indent="0">
                  <a:lnSpc>
                    <a:spcPct val="150000"/>
                  </a:lnSpc>
                  <a:buNone/>
                </a:pPr>
                <a:r>
                  <a:rPr lang="en-US" altLang="zh-CN" dirty="0">
                    <a:solidFill>
                      <a:srgbClr val="0000CC"/>
                    </a:solidFill>
                  </a:rPr>
                  <a:t>  double __</a:t>
                </a:r>
                <a:r>
                  <a:rPr lang="en-US" altLang="zh-CN" dirty="0" err="1">
                    <a:solidFill>
                      <a:srgbClr val="0000CC"/>
                    </a:solidFill>
                  </a:rPr>
                  <a:t>cdecl</a:t>
                </a:r>
                <a:r>
                  <a:rPr lang="en-US" altLang="zh-CN" dirty="0">
                    <a:solidFill>
                      <a:srgbClr val="0000CC"/>
                    </a:solidFill>
                  </a:rPr>
                  <a:t> </a:t>
                </a:r>
                <a:r>
                  <a:rPr lang="en-US" altLang="zh-CN" dirty="0">
                    <a:solidFill>
                      <a:srgbClr val="C00000"/>
                    </a:solidFill>
                  </a:rPr>
                  <a:t>ceil</a:t>
                </a:r>
                <a:r>
                  <a:rPr lang="en-US" altLang="zh-CN" dirty="0">
                    <a:solidFill>
                      <a:srgbClr val="0000CC"/>
                    </a:solidFill>
                  </a:rPr>
                  <a:t>(double _X);                     //</a:t>
                </a:r>
                <a:r>
                  <a:rPr lang="zh-CN" altLang="en-US" dirty="0">
                    <a:solidFill>
                      <a:srgbClr val="0000CC"/>
                    </a:solidFill>
                  </a:rPr>
                  <a:t>不小于</a:t>
                </a:r>
                <a:r>
                  <a:rPr lang="en-US" altLang="zh-CN" dirty="0">
                    <a:solidFill>
                      <a:srgbClr val="0000CC"/>
                    </a:solidFill>
                  </a:rPr>
                  <a:t>x</a:t>
                </a:r>
                <a:r>
                  <a:rPr lang="zh-CN" altLang="en-US" dirty="0">
                    <a:solidFill>
                      <a:srgbClr val="0000CC"/>
                    </a:solidFill>
                  </a:rPr>
                  <a:t>的整数</a:t>
                </a:r>
                <a:endParaRPr lang="en-US" altLang="zh-CN" dirty="0">
                  <a:solidFill>
                    <a:srgbClr val="0000CC"/>
                  </a:solidFill>
                </a:endParaRPr>
              </a:p>
              <a:p>
                <a:pPr marL="285750" lvl="1" indent="0">
                  <a:lnSpc>
                    <a:spcPct val="150000"/>
                  </a:lnSpc>
                  <a:buNone/>
                </a:pPr>
                <a:r>
                  <a:rPr lang="en-US" altLang="zh-CN" dirty="0">
                    <a:solidFill>
                      <a:srgbClr val="0000CC"/>
                    </a:solidFill>
                  </a:rPr>
                  <a:t>  double __</a:t>
                </a:r>
                <a:r>
                  <a:rPr lang="en-US" altLang="zh-CN" dirty="0" err="1">
                    <a:solidFill>
                      <a:srgbClr val="0000CC"/>
                    </a:solidFill>
                  </a:rPr>
                  <a:t>cdecl</a:t>
                </a:r>
                <a:r>
                  <a:rPr lang="en-US" altLang="zh-CN" dirty="0">
                    <a:solidFill>
                      <a:srgbClr val="0000CC"/>
                    </a:solidFill>
                  </a:rPr>
                  <a:t> </a:t>
                </a:r>
                <a:r>
                  <a:rPr lang="en-US" altLang="zh-CN" dirty="0">
                    <a:solidFill>
                      <a:srgbClr val="C00000"/>
                    </a:solidFill>
                  </a:rPr>
                  <a:t>floor</a:t>
                </a:r>
                <a:r>
                  <a:rPr lang="en-US" altLang="zh-CN" dirty="0">
                    <a:solidFill>
                      <a:srgbClr val="0000CC"/>
                    </a:solidFill>
                  </a:rPr>
                  <a:t>(double _X);                   //</a:t>
                </a:r>
                <a:r>
                  <a:rPr lang="zh-CN" altLang="en-US" dirty="0">
                    <a:solidFill>
                      <a:srgbClr val="0000CC"/>
                    </a:solidFill>
                  </a:rPr>
                  <a:t>不大于</a:t>
                </a:r>
                <a:r>
                  <a:rPr lang="en-US" altLang="zh-CN" dirty="0">
                    <a:solidFill>
                      <a:srgbClr val="0000CC"/>
                    </a:solidFill>
                  </a:rPr>
                  <a:t>x</a:t>
                </a:r>
                <a:r>
                  <a:rPr lang="zh-CN" altLang="en-US" dirty="0">
                    <a:solidFill>
                      <a:srgbClr val="0000CC"/>
                    </a:solidFill>
                  </a:rPr>
                  <a:t>的整数</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85775" y="958417"/>
                <a:ext cx="8089900" cy="5494337"/>
              </a:xfr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723476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D34E04A1-6BB6-492A-B2BA-D2AE08AA83AC}" type="slidenum">
              <a:rPr lang="zh-CN" altLang="en-US"/>
              <a:pPr>
                <a:defRPr/>
              </a:pPr>
              <a:t>15</a:t>
            </a:fld>
            <a:endParaRPr lang="en-US" altLang="zh-CN"/>
          </a:p>
        </p:txBody>
      </p:sp>
      <p:sp>
        <p:nvSpPr>
          <p:cNvPr id="148482" name="Rectangle 2"/>
          <p:cNvSpPr>
            <a:spLocks noGrp="1" noChangeArrowheads="1"/>
          </p:cNvSpPr>
          <p:nvPr>
            <p:ph type="body" idx="1"/>
          </p:nvPr>
        </p:nvSpPr>
        <p:spPr>
          <a:xfrm>
            <a:off x="598714" y="1025526"/>
            <a:ext cx="7916636" cy="4972504"/>
          </a:xfrm>
        </p:spPr>
        <p:txBody>
          <a:bodyPr/>
          <a:lstStyle/>
          <a:p>
            <a:pPr indent="457200">
              <a:lnSpc>
                <a:spcPct val="100000"/>
              </a:lnSpc>
              <a:buClr>
                <a:schemeClr val="tx1"/>
              </a:buClr>
              <a:buNone/>
              <a:defRPr/>
            </a:pPr>
            <a:r>
              <a:rPr lang="en-US" altLang="zh-CN" sz="2000" b="1" dirty="0" smtClean="0">
                <a:solidFill>
                  <a:srgbClr val="0000CC"/>
                </a:solidFill>
              </a:rPr>
              <a:t>6</a:t>
            </a:r>
            <a:r>
              <a:rPr lang="zh-CN" altLang="en-US" sz="2000" b="1" dirty="0" smtClean="0">
                <a:solidFill>
                  <a:srgbClr val="0000CC"/>
                </a:solidFill>
              </a:rPr>
              <a:t>、</a:t>
            </a:r>
            <a:r>
              <a:rPr lang="zh-CN" altLang="en-US" sz="2000" b="1" dirty="0">
                <a:solidFill>
                  <a:srgbClr val="0000CC"/>
                </a:solidFill>
              </a:rPr>
              <a:t>程序遵循“先定义，后使用”或“先声明，后使用”的原则</a:t>
            </a:r>
            <a:endParaRPr lang="en-US" altLang="zh-CN" sz="2000" b="1" dirty="0">
              <a:solidFill>
                <a:srgbClr val="0000CC"/>
              </a:solidFill>
            </a:endParaRPr>
          </a:p>
          <a:p>
            <a:pPr indent="457200">
              <a:lnSpc>
                <a:spcPct val="100000"/>
              </a:lnSpc>
              <a:buClr>
                <a:schemeClr val="tx1"/>
              </a:buClr>
              <a:buNone/>
              <a:defRPr/>
            </a:pPr>
            <a:r>
              <a:rPr lang="en-US" altLang="zh-CN" sz="1800" dirty="0">
                <a:solidFill>
                  <a:srgbClr val="01080B"/>
                </a:solidFill>
              </a:rPr>
              <a:t>    </a:t>
            </a:r>
            <a:r>
              <a:rPr lang="zh-CN" altLang="en-US" sz="1800" dirty="0">
                <a:solidFill>
                  <a:srgbClr val="01080B"/>
                </a:solidFill>
              </a:rPr>
              <a:t>任何</a:t>
            </a:r>
            <a:r>
              <a:rPr lang="zh-CN" altLang="en-US" sz="1800" dirty="0">
                <a:solidFill>
                  <a:srgbClr val="7030A0"/>
                </a:solidFill>
              </a:rPr>
              <a:t>变量、</a:t>
            </a:r>
            <a:r>
              <a:rPr lang="zh-CN" altLang="en-US" sz="1800" dirty="0" smtClean="0">
                <a:solidFill>
                  <a:srgbClr val="7030A0"/>
                </a:solidFill>
              </a:rPr>
              <a:t>函数</a:t>
            </a:r>
            <a:r>
              <a:rPr lang="zh-CN" altLang="en-US" sz="1800" dirty="0" smtClean="0">
                <a:solidFill>
                  <a:srgbClr val="01080B"/>
                </a:solidFill>
              </a:rPr>
              <a:t>等</a:t>
            </a:r>
            <a:r>
              <a:rPr lang="zh-CN" altLang="en-US" sz="1800" dirty="0">
                <a:solidFill>
                  <a:srgbClr val="01080B"/>
                </a:solidFill>
              </a:rPr>
              <a:t>都需要先声明定义，然后再引用</a:t>
            </a:r>
            <a:r>
              <a:rPr lang="zh-CN" altLang="en-US" sz="1800" dirty="0" smtClean="0">
                <a:solidFill>
                  <a:srgbClr val="01080B"/>
                </a:solidFill>
              </a:rPr>
              <a:t>它；</a:t>
            </a:r>
            <a:endParaRPr lang="en-US" altLang="zh-CN" sz="1800" dirty="0" smtClean="0">
              <a:solidFill>
                <a:srgbClr val="01080B"/>
              </a:solidFill>
            </a:endParaRPr>
          </a:p>
          <a:p>
            <a:pPr indent="457200">
              <a:lnSpc>
                <a:spcPct val="100000"/>
              </a:lnSpc>
              <a:buClr>
                <a:schemeClr val="tx1"/>
              </a:buClr>
              <a:buNone/>
              <a:defRPr/>
            </a:pPr>
            <a:r>
              <a:rPr lang="zh-CN" altLang="en-US" sz="1800" b="1" dirty="0" smtClean="0">
                <a:solidFill>
                  <a:srgbClr val="C00000"/>
                </a:solidFill>
              </a:rPr>
              <a:t>   否则</a:t>
            </a:r>
            <a:r>
              <a:rPr lang="zh-CN" altLang="en-US" sz="1800" b="1" dirty="0">
                <a:solidFill>
                  <a:srgbClr val="C00000"/>
                </a:solidFill>
              </a:rPr>
              <a:t>编译程序不知</a:t>
            </a:r>
            <a:r>
              <a:rPr lang="zh-CN" altLang="en-US" sz="1800" b="1" dirty="0" smtClean="0">
                <a:solidFill>
                  <a:srgbClr val="C00000"/>
                </a:solidFill>
              </a:rPr>
              <a:t>其数据类型</a:t>
            </a:r>
            <a:r>
              <a:rPr lang="zh-CN" altLang="en-US" sz="1800" b="1" dirty="0">
                <a:solidFill>
                  <a:srgbClr val="C00000"/>
                </a:solidFill>
              </a:rPr>
              <a:t>等信息，</a:t>
            </a:r>
            <a:r>
              <a:rPr lang="zh-CN" altLang="en-US" sz="1800" b="1" dirty="0" smtClean="0">
                <a:solidFill>
                  <a:srgbClr val="C00000"/>
                </a:solidFill>
              </a:rPr>
              <a:t>无法确定其</a:t>
            </a:r>
            <a:r>
              <a:rPr lang="zh-CN" altLang="en-US" sz="1800" b="1" dirty="0">
                <a:solidFill>
                  <a:srgbClr val="C00000"/>
                </a:solidFill>
              </a:rPr>
              <a:t>所需的空间大小、无法排查错误、无法优化程序、无法</a:t>
            </a:r>
            <a:r>
              <a:rPr lang="en-US" altLang="zh-CN" sz="1800" b="1" dirty="0">
                <a:solidFill>
                  <a:srgbClr val="C00000"/>
                </a:solidFill>
              </a:rPr>
              <a:t>……</a:t>
            </a:r>
          </a:p>
          <a:p>
            <a:pPr>
              <a:lnSpc>
                <a:spcPct val="100000"/>
              </a:lnSpc>
              <a:buClr>
                <a:schemeClr val="tx1"/>
              </a:buClr>
              <a:buNone/>
              <a:defRPr/>
            </a:pPr>
            <a:r>
              <a:rPr lang="en-US" altLang="zh-CN" sz="1800" dirty="0">
                <a:solidFill>
                  <a:srgbClr val="01080B"/>
                </a:solidFill>
              </a:rPr>
              <a:t>      </a:t>
            </a:r>
            <a:r>
              <a:rPr lang="zh-CN" altLang="en-US" sz="1800" dirty="0" smtClean="0">
                <a:solidFill>
                  <a:srgbClr val="01080B"/>
                </a:solidFill>
              </a:rPr>
              <a:t>例如：</a:t>
            </a:r>
            <a:endParaRPr lang="en-US" altLang="zh-CN" sz="1800" dirty="0" smtClean="0">
              <a:solidFill>
                <a:srgbClr val="01080B"/>
              </a:solidFill>
            </a:endParaRPr>
          </a:p>
          <a:p>
            <a:pPr>
              <a:lnSpc>
                <a:spcPct val="100000"/>
              </a:lnSpc>
              <a:buClr>
                <a:schemeClr val="tx1"/>
              </a:buClr>
              <a:buNone/>
              <a:defRPr/>
            </a:pPr>
            <a:r>
              <a:rPr lang="en-US" altLang="zh-CN" sz="1800" dirty="0">
                <a:solidFill>
                  <a:srgbClr val="01080B"/>
                </a:solidFill>
              </a:rPr>
              <a:t> </a:t>
            </a:r>
            <a:r>
              <a:rPr lang="en-US" altLang="zh-CN" sz="1800" dirty="0" smtClean="0">
                <a:solidFill>
                  <a:srgbClr val="01080B"/>
                </a:solidFill>
              </a:rPr>
              <a:t>       </a:t>
            </a:r>
            <a:r>
              <a:rPr lang="zh-CN" altLang="en-US" sz="1800" dirty="0" smtClean="0">
                <a:solidFill>
                  <a:srgbClr val="01080B"/>
                </a:solidFill>
              </a:rPr>
              <a:t>头文件</a:t>
            </a:r>
            <a:r>
              <a:rPr lang="en-US" altLang="zh-CN" sz="1800" dirty="0" err="1" smtClean="0">
                <a:solidFill>
                  <a:srgbClr val="01080B"/>
                </a:solidFill>
              </a:rPr>
              <a:t>stdio.h</a:t>
            </a:r>
            <a:r>
              <a:rPr lang="zh-CN" altLang="en-US" sz="1800" dirty="0" smtClean="0">
                <a:solidFill>
                  <a:srgbClr val="01080B"/>
                </a:solidFill>
              </a:rPr>
              <a:t>中对函数</a:t>
            </a:r>
            <a:r>
              <a:rPr lang="en-US" altLang="zh-CN" sz="1800" dirty="0" err="1" smtClean="0">
                <a:solidFill>
                  <a:srgbClr val="01080B"/>
                </a:solidFill>
              </a:rPr>
              <a:t>printf</a:t>
            </a:r>
            <a:r>
              <a:rPr lang="en-US" altLang="zh-CN" sz="1800" dirty="0" smtClean="0">
                <a:solidFill>
                  <a:srgbClr val="01080B"/>
                </a:solidFill>
              </a:rPr>
              <a:t>()</a:t>
            </a:r>
            <a:r>
              <a:rPr lang="zh-CN" altLang="en-US" sz="1800" dirty="0" smtClean="0">
                <a:solidFill>
                  <a:srgbClr val="01080B"/>
                </a:solidFill>
              </a:rPr>
              <a:t>进行</a:t>
            </a:r>
            <a:r>
              <a:rPr lang="zh-CN" altLang="en-US" sz="1800" dirty="0">
                <a:solidFill>
                  <a:srgbClr val="01080B"/>
                </a:solidFill>
              </a:rPr>
              <a:t>了声明，</a:t>
            </a:r>
            <a:r>
              <a:rPr lang="zh-CN" altLang="en-US" sz="1800" dirty="0" smtClean="0">
                <a:solidFill>
                  <a:srgbClr val="01080B"/>
                </a:solidFill>
              </a:rPr>
              <a:t>我们才可以使用它；</a:t>
            </a:r>
            <a:endParaRPr lang="en-US" altLang="zh-CN" sz="1800" dirty="0" smtClean="0">
              <a:solidFill>
                <a:srgbClr val="01080B"/>
              </a:solidFill>
            </a:endParaRPr>
          </a:p>
          <a:p>
            <a:pPr>
              <a:lnSpc>
                <a:spcPct val="100000"/>
              </a:lnSpc>
              <a:buClr>
                <a:schemeClr val="tx1"/>
              </a:buClr>
              <a:buNone/>
              <a:defRPr/>
            </a:pPr>
            <a:r>
              <a:rPr lang="zh-CN" altLang="en-US" sz="1800" dirty="0" smtClean="0">
                <a:solidFill>
                  <a:srgbClr val="01080B"/>
                </a:solidFill>
              </a:rPr>
              <a:t>       头文件</a:t>
            </a:r>
            <a:r>
              <a:rPr lang="en-US" altLang="zh-CN" sz="1800" dirty="0" err="1" smtClean="0">
                <a:solidFill>
                  <a:srgbClr val="01080B"/>
                </a:solidFill>
              </a:rPr>
              <a:t>math.h</a:t>
            </a:r>
            <a:r>
              <a:rPr lang="zh-CN" altLang="en-US" sz="1800" dirty="0">
                <a:solidFill>
                  <a:srgbClr val="01080B"/>
                </a:solidFill>
              </a:rPr>
              <a:t>中对</a:t>
            </a:r>
            <a:r>
              <a:rPr lang="zh-CN" altLang="en-US" sz="1800" dirty="0" smtClean="0">
                <a:solidFill>
                  <a:srgbClr val="01080B"/>
                </a:solidFill>
              </a:rPr>
              <a:t>函数</a:t>
            </a:r>
            <a:r>
              <a:rPr lang="en-US" altLang="zh-CN" sz="1800" dirty="0" smtClean="0">
                <a:solidFill>
                  <a:srgbClr val="01080B"/>
                </a:solidFill>
              </a:rPr>
              <a:t>sin()</a:t>
            </a:r>
            <a:r>
              <a:rPr lang="zh-CN" altLang="en-US" sz="1800" dirty="0" smtClean="0">
                <a:solidFill>
                  <a:srgbClr val="01080B"/>
                </a:solidFill>
              </a:rPr>
              <a:t>、</a:t>
            </a:r>
            <a:r>
              <a:rPr lang="en-US" altLang="zh-CN" sz="1800" dirty="0" smtClean="0">
                <a:solidFill>
                  <a:srgbClr val="01080B"/>
                </a:solidFill>
              </a:rPr>
              <a:t>cos()</a:t>
            </a:r>
            <a:r>
              <a:rPr lang="zh-CN" altLang="en-US" sz="1800" dirty="0" smtClean="0">
                <a:solidFill>
                  <a:srgbClr val="01080B"/>
                </a:solidFill>
              </a:rPr>
              <a:t>以及</a:t>
            </a:r>
            <a:r>
              <a:rPr lang="en-US" altLang="zh-CN" sz="1800" dirty="0" smtClean="0">
                <a:solidFill>
                  <a:srgbClr val="01080B"/>
                </a:solidFill>
              </a:rPr>
              <a:t>tan()</a:t>
            </a:r>
            <a:r>
              <a:rPr lang="zh-CN" altLang="en-US" sz="1800" dirty="0" smtClean="0">
                <a:solidFill>
                  <a:srgbClr val="01080B"/>
                </a:solidFill>
              </a:rPr>
              <a:t>进行</a:t>
            </a:r>
            <a:r>
              <a:rPr lang="zh-CN" altLang="en-US" sz="1800" dirty="0">
                <a:solidFill>
                  <a:srgbClr val="01080B"/>
                </a:solidFill>
              </a:rPr>
              <a:t>了声明，</a:t>
            </a:r>
            <a:r>
              <a:rPr lang="zh-CN" altLang="en-US" sz="1800" dirty="0" smtClean="0">
                <a:solidFill>
                  <a:srgbClr val="01080B"/>
                </a:solidFill>
              </a:rPr>
              <a:t>我们才可以使用它们；</a:t>
            </a:r>
            <a:endParaRPr lang="en-US" altLang="zh-CN" sz="1800" dirty="0">
              <a:solidFill>
                <a:srgbClr val="01080B"/>
              </a:solidFill>
            </a:endParaRPr>
          </a:p>
          <a:p>
            <a:pPr>
              <a:lnSpc>
                <a:spcPct val="100000"/>
              </a:lnSpc>
              <a:buClr>
                <a:schemeClr val="tx1"/>
              </a:buClr>
              <a:buNone/>
              <a:defRPr/>
            </a:pPr>
            <a:endParaRPr lang="en-US" altLang="zh-CN" sz="1800" dirty="0" smtClean="0">
              <a:solidFill>
                <a:srgbClr val="01080B"/>
              </a:solidFill>
            </a:endParaRPr>
          </a:p>
          <a:p>
            <a:pPr>
              <a:lnSpc>
                <a:spcPct val="100000"/>
              </a:lnSpc>
              <a:buClr>
                <a:schemeClr val="tx1"/>
              </a:buClr>
              <a:buNone/>
              <a:defRPr/>
            </a:pPr>
            <a:endParaRPr lang="en-US" altLang="zh-CN" sz="1800" dirty="0">
              <a:solidFill>
                <a:srgbClr val="01080B"/>
              </a:solidFill>
            </a:endParaRPr>
          </a:p>
          <a:p>
            <a:pPr eaLnBrk="1" hangingPunct="1">
              <a:lnSpc>
                <a:spcPct val="125000"/>
              </a:lnSpc>
              <a:spcBef>
                <a:spcPct val="40000"/>
              </a:spcBef>
              <a:buClr>
                <a:schemeClr val="tx1"/>
              </a:buClr>
              <a:buFont typeface="Wingdings" panose="05000000000000000000" pitchFamily="2" charset="2"/>
              <a:buNone/>
              <a:defRPr/>
            </a:pPr>
            <a:endParaRPr kumimoji="0" lang="en-US" altLang="zh-CN" sz="1800" dirty="0">
              <a:solidFill>
                <a:srgbClr val="01080B"/>
              </a:solidFill>
              <a:latin typeface="+mn-ea"/>
            </a:endParaRPr>
          </a:p>
        </p:txBody>
      </p:sp>
      <p:sp>
        <p:nvSpPr>
          <p:cNvPr id="4" name="Text Box 3"/>
          <p:cNvSpPr txBox="1">
            <a:spLocks noChangeArrowheads="1"/>
          </p:cNvSpPr>
          <p:nvPr/>
        </p:nvSpPr>
        <p:spPr bwMode="auto">
          <a:xfrm>
            <a:off x="395288" y="275318"/>
            <a:ext cx="6843712" cy="523220"/>
          </a:xfrm>
          <a:prstGeom prst="rect">
            <a:avLst/>
          </a:prstGeom>
          <a:noFill/>
          <a:ln>
            <a:noFill/>
          </a:ln>
          <a:effectLst/>
        </p:spPr>
        <p:txBody>
          <a:bodyPr wrap="square">
            <a:spAutoFit/>
          </a:bodyPr>
          <a:lstStyle>
            <a:lvl1pPr marL="342900" indent="-342900"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1"/>
              </a:buClr>
              <a:buSzPct val="75000"/>
              <a:buFont typeface="Wingdings" panose="05000000000000000000" pitchFamily="2" charset="2"/>
              <a:buNone/>
              <a:defRPr/>
            </a:pPr>
            <a:r>
              <a:rPr lang="zh-CN" altLang="en-US" sz="2800" dirty="0">
                <a:solidFill>
                  <a:srgbClr val="1A93C8"/>
                </a:solidFill>
                <a:latin typeface="+mj-lt"/>
                <a:ea typeface="+mj-ea"/>
                <a:cs typeface="+mj-cs"/>
              </a:rPr>
              <a:t>代码说明</a:t>
            </a:r>
          </a:p>
        </p:txBody>
      </p:sp>
    </p:spTree>
    <p:extLst>
      <p:ext uri="{BB962C8B-B14F-4D97-AF65-F5344CB8AC3E}">
        <p14:creationId xmlns:p14="http://schemas.microsoft.com/office/powerpoint/2010/main" val="355169123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CDC39E25-F2F4-482B-ABE7-91E45073F007}" type="slidenum">
              <a:rPr lang="zh-CN" altLang="en-US"/>
              <a:pPr>
                <a:defRPr/>
              </a:pPr>
              <a:t>16</a:t>
            </a:fld>
            <a:endParaRPr lang="en-US" altLang="zh-CN"/>
          </a:p>
        </p:txBody>
      </p:sp>
      <p:sp>
        <p:nvSpPr>
          <p:cNvPr id="219139" name="Rectangle 3"/>
          <p:cNvSpPr>
            <a:spLocks noGrp="1" noChangeArrowheads="1"/>
          </p:cNvSpPr>
          <p:nvPr>
            <p:ph type="body" idx="1"/>
          </p:nvPr>
        </p:nvSpPr>
        <p:spPr>
          <a:xfrm>
            <a:off x="502919" y="1038893"/>
            <a:ext cx="8109065" cy="5028101"/>
          </a:xfrm>
        </p:spPr>
        <p:txBody>
          <a:bodyPr/>
          <a:lstStyle/>
          <a:p>
            <a:pPr eaLnBrk="1" hangingPunct="1">
              <a:lnSpc>
                <a:spcPct val="125000"/>
              </a:lnSpc>
              <a:spcBef>
                <a:spcPct val="40000"/>
              </a:spcBef>
              <a:buClr>
                <a:schemeClr val="tx1"/>
              </a:buClr>
              <a:buFont typeface="Wingdings" panose="05000000000000000000" pitchFamily="2" charset="2"/>
              <a:buNone/>
              <a:defRPr/>
            </a:pPr>
            <a:r>
              <a:rPr lang="en-US" altLang="zh-CN" sz="1800" b="1" dirty="0">
                <a:solidFill>
                  <a:srgbClr val="01080B"/>
                </a:solidFill>
              </a:rPr>
              <a:t>7</a:t>
            </a:r>
            <a:r>
              <a:rPr kumimoji="0" lang="zh-CN" altLang="en-US" sz="1800" b="1" dirty="0" smtClean="0">
                <a:solidFill>
                  <a:srgbClr val="01080B"/>
                </a:solidFill>
              </a:rPr>
              <a:t>、</a:t>
            </a:r>
            <a:r>
              <a:rPr kumimoji="0" lang="en-US" altLang="zh-CN" sz="1800" dirty="0" err="1">
                <a:solidFill>
                  <a:srgbClr val="C00000"/>
                </a:solidFill>
              </a:rPr>
              <a:t>int</a:t>
            </a:r>
            <a:r>
              <a:rPr kumimoji="0" lang="en-US" altLang="zh-CN" sz="1800" dirty="0">
                <a:solidFill>
                  <a:srgbClr val="C00000"/>
                </a:solidFill>
              </a:rPr>
              <a:t> main( ) </a:t>
            </a:r>
            <a:r>
              <a:rPr kumimoji="0" lang="en-US" altLang="zh-CN" sz="1800" dirty="0" err="1">
                <a:solidFill>
                  <a:srgbClr val="01080B"/>
                </a:solidFill>
              </a:rPr>
              <a:t>是每一个</a:t>
            </a:r>
            <a:r>
              <a:rPr kumimoji="0" lang="en-US" altLang="zh-CN" sz="1800" dirty="0" err="1" smtClean="0">
                <a:solidFill>
                  <a:srgbClr val="01080B"/>
                </a:solidFill>
              </a:rPr>
              <a:t>C</a:t>
            </a:r>
            <a:r>
              <a:rPr kumimoji="0" lang="en-US" altLang="zh-CN" sz="1800" dirty="0" err="1" smtClean="0">
                <a:solidFill>
                  <a:srgbClr val="000000"/>
                </a:solidFill>
              </a:rPr>
              <a:t>程序都必须有的</a:t>
            </a:r>
            <a:r>
              <a:rPr kumimoji="0" lang="en-US" altLang="zh-CN" sz="1800" dirty="0" err="1">
                <a:solidFill>
                  <a:srgbClr val="01080B"/>
                </a:solidFill>
              </a:rPr>
              <a:t>，称为</a:t>
            </a:r>
            <a:r>
              <a:rPr kumimoji="0" lang="en-US" altLang="zh-CN" sz="1800" b="1" u="sng" dirty="0" err="1">
                <a:solidFill>
                  <a:srgbClr val="7030A0"/>
                </a:solidFill>
              </a:rPr>
              <a:t>主函数</a:t>
            </a:r>
            <a:r>
              <a:rPr kumimoji="0" lang="zh-CN" altLang="en-US" sz="1800" dirty="0">
                <a:solidFill>
                  <a:srgbClr val="01080B"/>
                </a:solidFill>
              </a:rPr>
              <a:t>。</a:t>
            </a:r>
            <a:endParaRPr kumimoji="0" lang="en-US" altLang="zh-CN" sz="1800" dirty="0">
              <a:solidFill>
                <a:srgbClr val="01080B"/>
              </a:solidFill>
            </a:endParaRPr>
          </a:p>
          <a:p>
            <a:pPr eaLnBrk="1" hangingPunct="1">
              <a:lnSpc>
                <a:spcPct val="125000"/>
              </a:lnSpc>
              <a:spcBef>
                <a:spcPct val="40000"/>
              </a:spcBef>
              <a:buClr>
                <a:schemeClr val="tx1"/>
              </a:buClr>
              <a:buFont typeface="Wingdings" panose="05000000000000000000" pitchFamily="2" charset="2"/>
              <a:buNone/>
              <a:defRPr/>
            </a:pPr>
            <a:r>
              <a:rPr lang="en-US" altLang="zh-CN" sz="1800" b="1" dirty="0">
                <a:solidFill>
                  <a:srgbClr val="0000CC"/>
                </a:solidFill>
              </a:rPr>
              <a:t>   </a:t>
            </a:r>
            <a:r>
              <a:rPr lang="en-US" altLang="zh-CN" sz="1800" b="1" dirty="0" smtClean="0">
                <a:solidFill>
                  <a:srgbClr val="0000CC"/>
                </a:solidFill>
              </a:rPr>
              <a:t>   </a:t>
            </a:r>
            <a:r>
              <a:rPr lang="zh-CN" altLang="en-US" sz="1800" b="1" u="sng" dirty="0">
                <a:solidFill>
                  <a:srgbClr val="0000CC"/>
                </a:solidFill>
              </a:rPr>
              <a:t>主函数</a:t>
            </a:r>
            <a:r>
              <a:rPr lang="en-US" altLang="zh-CN" sz="1800" b="1" u="sng" dirty="0">
                <a:solidFill>
                  <a:srgbClr val="0000CC"/>
                </a:solidFill>
              </a:rPr>
              <a:t>main()</a:t>
            </a:r>
            <a:r>
              <a:rPr lang="zh-CN" altLang="en-US" sz="1800" b="1" u="sng" dirty="0">
                <a:solidFill>
                  <a:srgbClr val="0000CC"/>
                </a:solidFill>
              </a:rPr>
              <a:t>函数</a:t>
            </a:r>
            <a:r>
              <a:rPr kumimoji="0" lang="zh-CN" altLang="en-US" sz="1800" b="1" u="sng" dirty="0">
                <a:solidFill>
                  <a:srgbClr val="0000CC"/>
                </a:solidFill>
              </a:rPr>
              <a:t>是程序的</a:t>
            </a:r>
            <a:r>
              <a:rPr kumimoji="0" lang="zh-CN" altLang="en-US" sz="1800" b="1" u="sng" dirty="0" smtClean="0">
                <a:solidFill>
                  <a:srgbClr val="0000CC"/>
                </a:solidFill>
              </a:rPr>
              <a:t>入口，即程序从</a:t>
            </a:r>
            <a:r>
              <a:rPr kumimoji="0" lang="en-US" altLang="zh-CN" sz="1800" b="1" u="sng" dirty="0" smtClean="0">
                <a:solidFill>
                  <a:srgbClr val="0000CC"/>
                </a:solidFill>
              </a:rPr>
              <a:t>main()</a:t>
            </a:r>
            <a:r>
              <a:rPr kumimoji="0" lang="zh-CN" altLang="en-US" sz="1800" b="1" u="sng" dirty="0" smtClean="0">
                <a:solidFill>
                  <a:srgbClr val="0000CC"/>
                </a:solidFill>
              </a:rPr>
              <a:t>函数的第一条语句开始执行。</a:t>
            </a:r>
            <a:endParaRPr kumimoji="0" lang="en-US" altLang="zh-CN" sz="1800" b="1" u="sng" dirty="0">
              <a:solidFill>
                <a:srgbClr val="0000CC"/>
              </a:solidFill>
            </a:endParaRPr>
          </a:p>
          <a:p>
            <a:pPr marL="971550" lvl="1">
              <a:lnSpc>
                <a:spcPct val="125000"/>
              </a:lnSpc>
              <a:spcBef>
                <a:spcPct val="40000"/>
              </a:spcBef>
              <a:buClr>
                <a:schemeClr val="tx1"/>
              </a:buClr>
              <a:buFont typeface="Wingdings" panose="05000000000000000000" pitchFamily="2" charset="2"/>
              <a:buChar char="l"/>
              <a:defRPr/>
            </a:pPr>
            <a:r>
              <a:rPr kumimoji="0" lang="zh-CN" altLang="en-US" sz="1600" dirty="0">
                <a:solidFill>
                  <a:srgbClr val="01080B"/>
                </a:solidFill>
              </a:rPr>
              <a:t>在 </a:t>
            </a:r>
            <a:r>
              <a:rPr kumimoji="0" lang="en-US" altLang="zh-CN" sz="1600" dirty="0">
                <a:solidFill>
                  <a:srgbClr val="01080B"/>
                </a:solidFill>
              </a:rPr>
              <a:t>main </a:t>
            </a:r>
            <a:r>
              <a:rPr kumimoji="0" lang="en-US" altLang="zh-CN" sz="1600" dirty="0" err="1">
                <a:solidFill>
                  <a:srgbClr val="01080B"/>
                </a:solidFill>
              </a:rPr>
              <a:t>前面的</a:t>
            </a:r>
            <a:r>
              <a:rPr kumimoji="0" lang="en-US" altLang="zh-CN" sz="1600" dirty="0">
                <a:solidFill>
                  <a:srgbClr val="01080B"/>
                </a:solidFill>
              </a:rPr>
              <a:t> </a:t>
            </a:r>
            <a:r>
              <a:rPr kumimoji="0" lang="en-US" altLang="zh-CN" sz="1600" dirty="0">
                <a:solidFill>
                  <a:srgbClr val="030DCD"/>
                </a:solidFill>
              </a:rPr>
              <a:t>int</a:t>
            </a:r>
            <a:r>
              <a:rPr kumimoji="0" lang="zh-CN" altLang="en-US" sz="1600" dirty="0">
                <a:solidFill>
                  <a:srgbClr val="01080B"/>
                </a:solidFill>
              </a:rPr>
              <a:t>，即</a:t>
            </a:r>
            <a:r>
              <a:rPr lang="en-US" altLang="zh-CN" sz="1600" dirty="0">
                <a:solidFill>
                  <a:srgbClr val="C00000"/>
                </a:solidFill>
              </a:rPr>
              <a:t>i</a:t>
            </a:r>
            <a:r>
              <a:rPr kumimoji="0" lang="en-US" altLang="zh-CN" sz="1600" dirty="0">
                <a:solidFill>
                  <a:srgbClr val="C00000"/>
                </a:solidFill>
              </a:rPr>
              <a:t>nt main()</a:t>
            </a:r>
            <a:r>
              <a:rPr kumimoji="0" lang="zh-CN" altLang="en-US" sz="1600" dirty="0">
                <a:solidFill>
                  <a:srgbClr val="01080B"/>
                </a:solidFill>
              </a:rPr>
              <a:t>，要求</a:t>
            </a:r>
            <a:r>
              <a:rPr lang="zh-CN" altLang="en-US" sz="1600" dirty="0">
                <a:solidFill>
                  <a:srgbClr val="01080B"/>
                </a:solidFill>
              </a:rPr>
              <a:t>主函数</a:t>
            </a:r>
            <a:r>
              <a:rPr lang="en-US" altLang="zh-CN" sz="1600" dirty="0">
                <a:solidFill>
                  <a:srgbClr val="01080B"/>
                </a:solidFill>
              </a:rPr>
              <a:t>main</a:t>
            </a:r>
            <a:r>
              <a:rPr lang="zh-CN" altLang="en-US" sz="1600" dirty="0">
                <a:solidFill>
                  <a:srgbClr val="01080B"/>
                </a:solidFill>
              </a:rPr>
              <a:t>返回一个整数，这种规范</a:t>
            </a:r>
            <a:r>
              <a:rPr kumimoji="0" lang="zh-CN" altLang="en-US" sz="1600" dirty="0">
                <a:solidFill>
                  <a:srgbClr val="01080B"/>
                </a:solidFill>
              </a:rPr>
              <a:t>是标准 </a:t>
            </a:r>
            <a:r>
              <a:rPr kumimoji="0" lang="en-US" altLang="zh-CN" sz="1600" dirty="0" smtClean="0">
                <a:solidFill>
                  <a:srgbClr val="01080B"/>
                </a:solidFill>
              </a:rPr>
              <a:t>C </a:t>
            </a:r>
            <a:r>
              <a:rPr kumimoji="0" lang="zh-CN" altLang="en-US" sz="1600" dirty="0">
                <a:solidFill>
                  <a:srgbClr val="01080B"/>
                </a:solidFill>
              </a:rPr>
              <a:t>所提倡的</a:t>
            </a:r>
            <a:r>
              <a:rPr kumimoji="0" lang="zh-CN" altLang="en-US" sz="1600" dirty="0" smtClean="0">
                <a:solidFill>
                  <a:srgbClr val="01080B"/>
                </a:solidFill>
              </a:rPr>
              <a:t>（尽管有的编译器不要求</a:t>
            </a:r>
            <a:r>
              <a:rPr kumimoji="0" lang="zh-CN" altLang="en-US" sz="1600" dirty="0" smtClean="0">
                <a:solidFill>
                  <a:srgbClr val="006600"/>
                </a:solidFill>
              </a:rPr>
              <a:t>加</a:t>
            </a:r>
            <a:r>
              <a:rPr kumimoji="0" lang="en-US" altLang="zh-CN" sz="1600" dirty="0" err="1" smtClean="0">
                <a:solidFill>
                  <a:srgbClr val="006600"/>
                </a:solidFill>
              </a:rPr>
              <a:t>int</a:t>
            </a:r>
            <a:r>
              <a:rPr kumimoji="0" lang="zh-CN" altLang="en-US" sz="1600" dirty="0" smtClean="0">
                <a:solidFill>
                  <a:srgbClr val="01080B"/>
                </a:solidFill>
              </a:rPr>
              <a:t>）</a:t>
            </a:r>
            <a:r>
              <a:rPr kumimoji="0" lang="zh-CN" altLang="en-US" sz="1600" dirty="0">
                <a:solidFill>
                  <a:srgbClr val="01080B"/>
                </a:solidFill>
              </a:rPr>
              <a:t>；</a:t>
            </a:r>
            <a:endParaRPr kumimoji="0" lang="en-US" altLang="zh-CN" sz="1600" dirty="0">
              <a:solidFill>
                <a:srgbClr val="01080B"/>
              </a:solidFill>
            </a:endParaRPr>
          </a:p>
          <a:p>
            <a:pPr marL="971550" lvl="1">
              <a:lnSpc>
                <a:spcPct val="125000"/>
              </a:lnSpc>
              <a:spcBef>
                <a:spcPct val="40000"/>
              </a:spcBef>
              <a:buClr>
                <a:schemeClr val="tx1"/>
              </a:buClr>
              <a:buFont typeface="Wingdings" panose="05000000000000000000" pitchFamily="2" charset="2"/>
              <a:buChar char="l"/>
              <a:defRPr/>
            </a:pPr>
            <a:r>
              <a:rPr lang="zh-CN" altLang="en-US" sz="1600" dirty="0">
                <a:solidFill>
                  <a:srgbClr val="01080B"/>
                </a:solidFill>
              </a:rPr>
              <a:t>如果采用</a:t>
            </a:r>
            <a:r>
              <a:rPr lang="en-US" altLang="zh-CN" sz="1600" dirty="0">
                <a:solidFill>
                  <a:srgbClr val="7030A0"/>
                </a:solidFill>
              </a:rPr>
              <a:t>int</a:t>
            </a:r>
            <a:r>
              <a:rPr lang="en-US" altLang="zh-CN" sz="1600" dirty="0">
                <a:solidFill>
                  <a:srgbClr val="01080B"/>
                </a:solidFill>
              </a:rPr>
              <a:t> main()</a:t>
            </a:r>
            <a:r>
              <a:rPr kumimoji="0" lang="zh-CN" altLang="en-US" sz="1600" dirty="0">
                <a:solidFill>
                  <a:srgbClr val="01080B"/>
                </a:solidFill>
              </a:rPr>
              <a:t>，需要在主函数结束前有一个返回语句</a:t>
            </a:r>
            <a:r>
              <a:rPr kumimoji="0" lang="en-US" altLang="zh-CN" sz="1600" dirty="0" smtClean="0">
                <a:solidFill>
                  <a:srgbClr val="01080B"/>
                </a:solidFill>
              </a:rPr>
              <a:t>return</a:t>
            </a:r>
            <a:r>
              <a:rPr kumimoji="0" lang="zh-CN" altLang="en-US" sz="1600" dirty="0" smtClean="0">
                <a:solidFill>
                  <a:srgbClr val="01080B"/>
                </a:solidFill>
              </a:rPr>
              <a:t>，指明函数的返回值</a:t>
            </a:r>
            <a:r>
              <a:rPr kumimoji="0" lang="en-US" altLang="zh-CN" sz="1600" dirty="0" smtClean="0">
                <a:solidFill>
                  <a:srgbClr val="01080B"/>
                </a:solidFill>
              </a:rPr>
              <a:t>;</a:t>
            </a:r>
          </a:p>
          <a:p>
            <a:pPr marL="971550" lvl="1">
              <a:lnSpc>
                <a:spcPct val="125000"/>
              </a:lnSpc>
              <a:spcBef>
                <a:spcPct val="40000"/>
              </a:spcBef>
              <a:buClr>
                <a:schemeClr val="tx1"/>
              </a:buClr>
              <a:buFont typeface="Wingdings" panose="05000000000000000000" pitchFamily="2" charset="2"/>
              <a:buChar char="l"/>
              <a:defRPr/>
            </a:pPr>
            <a:r>
              <a:rPr lang="zh-CN" altLang="en-US" sz="1600" dirty="0">
                <a:latin typeface="+mn-ea"/>
              </a:rPr>
              <a:t>对于</a:t>
            </a:r>
            <a:r>
              <a:rPr lang="en-US" altLang="zh-CN" sz="1600" dirty="0">
                <a:latin typeface="+mn-ea"/>
              </a:rPr>
              <a:t>main</a:t>
            </a:r>
            <a:r>
              <a:rPr lang="zh-CN" altLang="en-US" sz="1600" dirty="0">
                <a:latin typeface="+mn-ea"/>
              </a:rPr>
              <a:t>函数的返回值，有的编译器不要求有，有的编译器要求必须</a:t>
            </a:r>
            <a:r>
              <a:rPr lang="zh-CN" altLang="en-US" sz="1600" dirty="0" smtClean="0">
                <a:latin typeface="+mn-ea"/>
              </a:rPr>
              <a:t>有；</a:t>
            </a:r>
            <a:endParaRPr lang="en-US" altLang="zh-CN" sz="1600" dirty="0">
              <a:latin typeface="+mn-ea"/>
            </a:endParaRPr>
          </a:p>
          <a:p>
            <a:pPr marL="971550" lvl="1">
              <a:lnSpc>
                <a:spcPct val="125000"/>
              </a:lnSpc>
              <a:spcBef>
                <a:spcPct val="40000"/>
              </a:spcBef>
              <a:buClr>
                <a:schemeClr val="tx1"/>
              </a:buClr>
              <a:buFont typeface="Wingdings" panose="05000000000000000000" pitchFamily="2" charset="2"/>
              <a:buChar char="l"/>
              <a:defRPr/>
            </a:pPr>
            <a:r>
              <a:rPr kumimoji="0" lang="en-US" altLang="zh-CN" sz="1600" dirty="0" smtClean="0">
                <a:solidFill>
                  <a:srgbClr val="01080B"/>
                </a:solidFill>
              </a:rPr>
              <a:t> </a:t>
            </a:r>
            <a:r>
              <a:rPr lang="zh-CN" altLang="en-US" sz="1600" b="1" dirty="0" smtClean="0">
                <a:solidFill>
                  <a:srgbClr val="030DCD"/>
                </a:solidFill>
              </a:rPr>
              <a:t>对于</a:t>
            </a:r>
            <a:r>
              <a:rPr lang="en-US" altLang="zh-CN" sz="1600" b="1" dirty="0" err="1" smtClean="0">
                <a:solidFill>
                  <a:srgbClr val="030DCD"/>
                </a:solidFill>
              </a:rPr>
              <a:t>int</a:t>
            </a:r>
            <a:r>
              <a:rPr lang="en-US" altLang="zh-CN" sz="1600" b="1" dirty="0" smtClean="0">
                <a:solidFill>
                  <a:srgbClr val="030DCD"/>
                </a:solidFill>
              </a:rPr>
              <a:t> main</a:t>
            </a:r>
            <a:r>
              <a:rPr lang="en-US" altLang="zh-CN" sz="1600" b="1" dirty="0">
                <a:solidFill>
                  <a:srgbClr val="030DCD"/>
                </a:solidFill>
              </a:rPr>
              <a:t>()</a:t>
            </a:r>
            <a:r>
              <a:rPr lang="zh-CN" altLang="en-US" sz="1600" b="1" dirty="0">
                <a:solidFill>
                  <a:srgbClr val="030DCD"/>
                </a:solidFill>
              </a:rPr>
              <a:t>的返回值，一般</a:t>
            </a:r>
            <a:r>
              <a:rPr lang="zh-CN" altLang="en-US" sz="1600" b="1" dirty="0" smtClean="0">
                <a:solidFill>
                  <a:srgbClr val="030DCD"/>
                </a:solidFill>
              </a:rPr>
              <a:t>约定：</a:t>
            </a:r>
            <a:endParaRPr kumimoji="0" lang="en-US" altLang="zh-CN" sz="1600" dirty="0" smtClean="0">
              <a:solidFill>
                <a:srgbClr val="01080B"/>
              </a:solidFill>
            </a:endParaRPr>
          </a:p>
          <a:p>
            <a:pPr marL="1314450" lvl="2" indent="-285750">
              <a:lnSpc>
                <a:spcPct val="125000"/>
              </a:lnSpc>
              <a:spcBef>
                <a:spcPct val="40000"/>
              </a:spcBef>
              <a:buClr>
                <a:schemeClr val="tx1"/>
              </a:buClr>
              <a:buFont typeface="Wingdings" panose="05000000000000000000" pitchFamily="2" charset="2"/>
              <a:buChar char="ü"/>
              <a:defRPr/>
            </a:pPr>
            <a:r>
              <a:rPr lang="zh-CN" altLang="en-US" sz="1400" b="1" dirty="0" smtClean="0">
                <a:solidFill>
                  <a:srgbClr val="7030A0"/>
                </a:solidFill>
              </a:rPr>
              <a:t>返回</a:t>
            </a:r>
            <a:r>
              <a:rPr lang="en-US" altLang="zh-CN" sz="1400" b="1" dirty="0">
                <a:solidFill>
                  <a:srgbClr val="7030A0"/>
                </a:solidFill>
              </a:rPr>
              <a:t>0</a:t>
            </a:r>
            <a:r>
              <a:rPr lang="zh-CN" altLang="en-US" sz="1400" b="1" dirty="0">
                <a:solidFill>
                  <a:srgbClr val="7030A0"/>
                </a:solidFill>
              </a:rPr>
              <a:t>表示程序无错，正常</a:t>
            </a:r>
            <a:r>
              <a:rPr lang="zh-CN" altLang="en-US" sz="1400" b="1" dirty="0" smtClean="0">
                <a:solidFill>
                  <a:srgbClr val="7030A0"/>
                </a:solidFill>
              </a:rPr>
              <a:t>返回，即</a:t>
            </a:r>
            <a:r>
              <a:rPr lang="en-US" altLang="zh-CN" sz="1400" b="1" dirty="0" smtClean="0">
                <a:solidFill>
                  <a:srgbClr val="7030A0"/>
                </a:solidFill>
              </a:rPr>
              <a:t>return 0</a:t>
            </a:r>
            <a:r>
              <a:rPr lang="zh-CN" altLang="en-US" sz="1400" b="1" dirty="0" smtClean="0">
                <a:solidFill>
                  <a:srgbClr val="7030A0"/>
                </a:solidFill>
              </a:rPr>
              <a:t>；</a:t>
            </a:r>
            <a:endParaRPr lang="en-US" altLang="zh-CN" sz="1400" b="1" dirty="0" smtClean="0">
              <a:solidFill>
                <a:srgbClr val="7030A0"/>
              </a:solidFill>
            </a:endParaRPr>
          </a:p>
          <a:p>
            <a:pPr marL="1314450" lvl="2" indent="-285750">
              <a:lnSpc>
                <a:spcPct val="125000"/>
              </a:lnSpc>
              <a:spcBef>
                <a:spcPct val="40000"/>
              </a:spcBef>
              <a:buClr>
                <a:schemeClr val="tx1"/>
              </a:buClr>
              <a:buFont typeface="Wingdings" panose="05000000000000000000" pitchFamily="2" charset="2"/>
              <a:buChar char="ü"/>
              <a:defRPr/>
            </a:pPr>
            <a:r>
              <a:rPr lang="zh-CN" altLang="en-US" sz="1400" b="1" dirty="0" smtClean="0">
                <a:solidFill>
                  <a:srgbClr val="7030A0"/>
                </a:solidFill>
              </a:rPr>
              <a:t>如果非正常返回（因某错误返回），返回非</a:t>
            </a:r>
            <a:r>
              <a:rPr lang="en-US" altLang="zh-CN" sz="1400" b="1" dirty="0" smtClean="0">
                <a:solidFill>
                  <a:srgbClr val="7030A0"/>
                </a:solidFill>
              </a:rPr>
              <a:t>0</a:t>
            </a:r>
            <a:r>
              <a:rPr lang="zh-CN" altLang="en-US" sz="1400" b="1" dirty="0" smtClean="0">
                <a:solidFill>
                  <a:srgbClr val="7030A0"/>
                </a:solidFill>
              </a:rPr>
              <a:t>值，如</a:t>
            </a:r>
            <a:r>
              <a:rPr lang="en-US" altLang="zh-CN" sz="1400" b="1" dirty="0" smtClean="0">
                <a:solidFill>
                  <a:srgbClr val="7030A0"/>
                </a:solidFill>
              </a:rPr>
              <a:t>return -1</a:t>
            </a:r>
            <a:r>
              <a:rPr lang="zh-CN" altLang="en-US" sz="1400" b="1" dirty="0" smtClean="0">
                <a:solidFill>
                  <a:srgbClr val="7030A0"/>
                </a:solidFill>
              </a:rPr>
              <a:t>，</a:t>
            </a:r>
            <a:r>
              <a:rPr lang="en-US" altLang="zh-CN" sz="1400" b="1" dirty="0">
                <a:solidFill>
                  <a:srgbClr val="7030A0"/>
                </a:solidFill>
              </a:rPr>
              <a:t> return </a:t>
            </a:r>
            <a:r>
              <a:rPr lang="en-US" altLang="zh-CN" sz="1400" b="1" dirty="0" smtClean="0">
                <a:solidFill>
                  <a:srgbClr val="7030A0"/>
                </a:solidFill>
              </a:rPr>
              <a:t>-2</a:t>
            </a:r>
            <a:r>
              <a:rPr lang="zh-CN" altLang="en-US" sz="1400" b="1" dirty="0" smtClean="0">
                <a:solidFill>
                  <a:srgbClr val="7030A0"/>
                </a:solidFill>
              </a:rPr>
              <a:t>等；</a:t>
            </a:r>
            <a:endParaRPr kumimoji="0" lang="en-US" altLang="zh-CN" sz="1400" b="1" dirty="0" smtClean="0">
              <a:solidFill>
                <a:srgbClr val="7030A0"/>
              </a:solidFill>
            </a:endParaRPr>
          </a:p>
          <a:p>
            <a:pPr marL="342900" indent="-342900">
              <a:buFont typeface="Wingdings" panose="05000000000000000000" pitchFamily="2" charset="2"/>
              <a:buChar char="l"/>
              <a:defRPr/>
            </a:pPr>
            <a:r>
              <a:rPr lang="zh-CN" altLang="en-US" sz="1800" b="1" dirty="0" smtClean="0"/>
              <a:t>每个</a:t>
            </a:r>
            <a:r>
              <a:rPr lang="zh-CN" altLang="en-US" sz="1800" b="1" dirty="0"/>
              <a:t>程序只能由一个执行入口，也就</a:t>
            </a:r>
            <a:r>
              <a:rPr lang="zh-CN" altLang="en-US" sz="1800" b="1" dirty="0">
                <a:solidFill>
                  <a:srgbClr val="FF0000"/>
                </a:solidFill>
              </a:rPr>
              <a:t>只能由一个</a:t>
            </a:r>
            <a:r>
              <a:rPr lang="en-US" altLang="zh-CN" sz="1800" b="1" dirty="0">
                <a:solidFill>
                  <a:srgbClr val="FF0000"/>
                </a:solidFill>
              </a:rPr>
              <a:t>main()</a:t>
            </a:r>
            <a:r>
              <a:rPr lang="zh-CN" altLang="en-US" sz="1800" b="1" dirty="0">
                <a:solidFill>
                  <a:srgbClr val="FF0000"/>
                </a:solidFill>
              </a:rPr>
              <a:t>函数；</a:t>
            </a:r>
            <a:endParaRPr lang="en-US" altLang="zh-CN" sz="1800" b="1" dirty="0">
              <a:solidFill>
                <a:srgbClr val="FF0000"/>
              </a:solidFill>
            </a:endParaRPr>
          </a:p>
          <a:p>
            <a:pPr eaLnBrk="1" hangingPunct="1">
              <a:buFont typeface="Wingdings" panose="05000000000000000000" pitchFamily="2" charset="2"/>
              <a:buNone/>
              <a:defRPr/>
            </a:pPr>
            <a:endParaRPr lang="zh-CN" altLang="en-US" dirty="0"/>
          </a:p>
        </p:txBody>
      </p:sp>
      <p:sp>
        <p:nvSpPr>
          <p:cNvPr id="5" name="Text Box 3"/>
          <p:cNvSpPr txBox="1">
            <a:spLocks noChangeArrowheads="1"/>
          </p:cNvSpPr>
          <p:nvPr/>
        </p:nvSpPr>
        <p:spPr bwMode="auto">
          <a:xfrm>
            <a:off x="395288" y="275318"/>
            <a:ext cx="6843712" cy="523220"/>
          </a:xfrm>
          <a:prstGeom prst="rect">
            <a:avLst/>
          </a:prstGeom>
          <a:noFill/>
          <a:ln>
            <a:noFill/>
          </a:ln>
          <a:effectLst/>
        </p:spPr>
        <p:txBody>
          <a:bodyPr wrap="square">
            <a:spAutoFit/>
          </a:bodyPr>
          <a:lstStyle>
            <a:lvl1pPr marL="342900" indent="-342900"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1"/>
              </a:buClr>
              <a:buSzPct val="75000"/>
              <a:buFont typeface="Wingdings" panose="05000000000000000000" pitchFamily="2" charset="2"/>
              <a:buNone/>
              <a:defRPr/>
            </a:pPr>
            <a:r>
              <a:rPr lang="zh-CN" altLang="en-US" sz="2800" dirty="0">
                <a:solidFill>
                  <a:srgbClr val="1A93C8"/>
                </a:solidFill>
                <a:latin typeface="+mj-lt"/>
                <a:ea typeface="+mj-ea"/>
                <a:cs typeface="+mj-cs"/>
              </a:rPr>
              <a:t>代码说明</a:t>
            </a:r>
          </a:p>
        </p:txBody>
      </p:sp>
    </p:spTree>
    <p:extLst>
      <p:ext uri="{BB962C8B-B14F-4D97-AF65-F5344CB8AC3E}">
        <p14:creationId xmlns:p14="http://schemas.microsoft.com/office/powerpoint/2010/main" val="41659506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CDC39E25-F2F4-482B-ABE7-91E45073F007}" type="slidenum">
              <a:rPr lang="zh-CN" altLang="en-US"/>
              <a:pPr>
                <a:defRPr/>
              </a:pPr>
              <a:t>17</a:t>
            </a:fld>
            <a:endParaRPr lang="en-US" altLang="zh-CN"/>
          </a:p>
        </p:txBody>
      </p:sp>
      <p:sp>
        <p:nvSpPr>
          <p:cNvPr id="219139" name="Rectangle 3"/>
          <p:cNvSpPr>
            <a:spLocks noGrp="1" noChangeArrowheads="1"/>
          </p:cNvSpPr>
          <p:nvPr>
            <p:ph type="body" idx="1"/>
          </p:nvPr>
        </p:nvSpPr>
        <p:spPr>
          <a:xfrm>
            <a:off x="685800" y="1230086"/>
            <a:ext cx="7745136" cy="5028101"/>
          </a:xfrm>
        </p:spPr>
        <p:txBody>
          <a:bodyPr/>
          <a:lstStyle/>
          <a:p>
            <a:pPr marL="342900" indent="-342900" eaLnBrk="1" hangingPunct="1">
              <a:lnSpc>
                <a:spcPct val="125000"/>
              </a:lnSpc>
              <a:spcBef>
                <a:spcPct val="40000"/>
              </a:spcBef>
              <a:buClr>
                <a:schemeClr val="tx1"/>
              </a:buClr>
              <a:buFont typeface="Wingdings" panose="05000000000000000000" pitchFamily="2" charset="2"/>
              <a:buChar char="l"/>
              <a:defRPr/>
            </a:pPr>
            <a:r>
              <a:rPr lang="zh-CN" altLang="en-US" sz="1800" dirty="0">
                <a:solidFill>
                  <a:srgbClr val="000000"/>
                </a:solidFill>
              </a:rPr>
              <a:t>以后见到的</a:t>
            </a:r>
            <a:r>
              <a:rPr lang="en-US" altLang="zh-CN" sz="1800" dirty="0">
                <a:solidFill>
                  <a:srgbClr val="000000"/>
                </a:solidFill>
              </a:rPr>
              <a:t>main()</a:t>
            </a:r>
            <a:r>
              <a:rPr lang="zh-CN" altLang="en-US" sz="1800" dirty="0">
                <a:solidFill>
                  <a:srgbClr val="000000"/>
                </a:solidFill>
              </a:rPr>
              <a:t>函数的形式更多的是</a:t>
            </a:r>
            <a:endParaRPr lang="en-US" altLang="zh-CN" sz="1800" dirty="0">
              <a:solidFill>
                <a:srgbClr val="000000"/>
              </a:solidFill>
            </a:endParaRPr>
          </a:p>
          <a:p>
            <a:pPr eaLnBrk="1" hangingPunct="1">
              <a:lnSpc>
                <a:spcPct val="125000"/>
              </a:lnSpc>
              <a:spcBef>
                <a:spcPct val="40000"/>
              </a:spcBef>
              <a:buClr>
                <a:schemeClr val="tx1"/>
              </a:buClr>
              <a:buFont typeface="Wingdings" panose="05000000000000000000" pitchFamily="2" charset="2"/>
              <a:buNone/>
              <a:defRPr/>
            </a:pPr>
            <a:r>
              <a:rPr lang="en-US" altLang="zh-CN" sz="1800" dirty="0">
                <a:solidFill>
                  <a:srgbClr val="000000"/>
                </a:solidFill>
              </a:rPr>
              <a:t>   </a:t>
            </a:r>
            <a:r>
              <a:rPr lang="en-US" altLang="zh-CN" sz="1800" dirty="0" smtClean="0">
                <a:solidFill>
                  <a:srgbClr val="000000"/>
                </a:solidFill>
              </a:rPr>
              <a:t>    </a:t>
            </a:r>
            <a:r>
              <a:rPr lang="en-US" altLang="zh-CN" sz="1800" b="1" dirty="0" err="1" smtClean="0">
                <a:solidFill>
                  <a:srgbClr val="C00000"/>
                </a:solidFill>
              </a:rPr>
              <a:t>int</a:t>
            </a:r>
            <a:r>
              <a:rPr lang="en-US" altLang="zh-CN" sz="1800" b="1" dirty="0" smtClean="0">
                <a:solidFill>
                  <a:srgbClr val="000000"/>
                </a:solidFill>
              </a:rPr>
              <a:t> </a:t>
            </a:r>
            <a:r>
              <a:rPr lang="en-US" altLang="zh-CN" sz="1800" b="1" dirty="0">
                <a:solidFill>
                  <a:srgbClr val="000000"/>
                </a:solidFill>
              </a:rPr>
              <a:t>main(</a:t>
            </a:r>
            <a:r>
              <a:rPr lang="en-US" altLang="zh-CN" sz="1800" b="1" dirty="0">
                <a:solidFill>
                  <a:srgbClr val="C00000"/>
                </a:solidFill>
              </a:rPr>
              <a:t>int </a:t>
            </a:r>
            <a:r>
              <a:rPr lang="en-US" altLang="zh-CN" sz="1800" b="1" dirty="0" err="1">
                <a:solidFill>
                  <a:srgbClr val="C00000"/>
                </a:solidFill>
              </a:rPr>
              <a:t>argc</a:t>
            </a:r>
            <a:r>
              <a:rPr lang="en-US" altLang="zh-CN" sz="1800" b="1" dirty="0">
                <a:solidFill>
                  <a:srgbClr val="C00000"/>
                </a:solidFill>
              </a:rPr>
              <a:t>, char** </a:t>
            </a:r>
            <a:r>
              <a:rPr lang="en-US" altLang="zh-CN" sz="1800" b="1" dirty="0" err="1">
                <a:solidFill>
                  <a:srgbClr val="C00000"/>
                </a:solidFill>
              </a:rPr>
              <a:t>argv</a:t>
            </a:r>
            <a:r>
              <a:rPr lang="en-US" altLang="zh-CN" sz="1800" b="1" dirty="0">
                <a:solidFill>
                  <a:srgbClr val="000000"/>
                </a:solidFill>
              </a:rPr>
              <a:t>) </a:t>
            </a:r>
            <a:r>
              <a:rPr lang="en-US" altLang="zh-CN" sz="1800" b="1" dirty="0" smtClean="0">
                <a:solidFill>
                  <a:srgbClr val="000000"/>
                </a:solidFill>
              </a:rPr>
              <a:t>{…}  </a:t>
            </a:r>
            <a:r>
              <a:rPr lang="zh-CN" altLang="en-US" sz="1800" b="1" dirty="0" smtClean="0">
                <a:solidFill>
                  <a:srgbClr val="000000"/>
                </a:solidFill>
              </a:rPr>
              <a:t>或</a:t>
            </a:r>
            <a:endParaRPr lang="en-US" altLang="zh-CN" sz="1800" b="1" dirty="0" smtClean="0">
              <a:solidFill>
                <a:srgbClr val="000000"/>
              </a:solidFill>
            </a:endParaRPr>
          </a:p>
          <a:p>
            <a:pPr>
              <a:lnSpc>
                <a:spcPct val="125000"/>
              </a:lnSpc>
              <a:spcBef>
                <a:spcPct val="40000"/>
              </a:spcBef>
              <a:buClr>
                <a:schemeClr val="tx1"/>
              </a:buClr>
              <a:buNone/>
              <a:defRPr/>
            </a:pPr>
            <a:r>
              <a:rPr lang="en-US" altLang="zh-CN" sz="1800" b="1" dirty="0" smtClean="0">
                <a:solidFill>
                  <a:srgbClr val="C00000"/>
                </a:solidFill>
              </a:rPr>
              <a:t>       </a:t>
            </a:r>
            <a:r>
              <a:rPr lang="en-US" altLang="zh-CN" sz="1800" b="1" dirty="0" err="1" smtClean="0">
                <a:solidFill>
                  <a:srgbClr val="C00000"/>
                </a:solidFill>
              </a:rPr>
              <a:t>int</a:t>
            </a:r>
            <a:r>
              <a:rPr lang="en-US" altLang="zh-CN" sz="1800" b="1" dirty="0" smtClean="0">
                <a:solidFill>
                  <a:srgbClr val="000000"/>
                </a:solidFill>
              </a:rPr>
              <a:t> </a:t>
            </a:r>
            <a:r>
              <a:rPr lang="en-US" altLang="zh-CN" sz="1800" b="1" dirty="0">
                <a:solidFill>
                  <a:srgbClr val="000000"/>
                </a:solidFill>
              </a:rPr>
              <a:t>main(</a:t>
            </a:r>
            <a:r>
              <a:rPr lang="en-US" altLang="zh-CN" sz="1800" b="1" dirty="0" err="1">
                <a:solidFill>
                  <a:srgbClr val="C00000"/>
                </a:solidFill>
              </a:rPr>
              <a:t>int</a:t>
            </a:r>
            <a:r>
              <a:rPr lang="en-US" altLang="zh-CN" sz="1800" b="1" dirty="0">
                <a:solidFill>
                  <a:srgbClr val="C00000"/>
                </a:solidFill>
              </a:rPr>
              <a:t> </a:t>
            </a:r>
            <a:r>
              <a:rPr lang="en-US" altLang="zh-CN" sz="1800" b="1" dirty="0" err="1">
                <a:solidFill>
                  <a:srgbClr val="C00000"/>
                </a:solidFill>
              </a:rPr>
              <a:t>argc</a:t>
            </a:r>
            <a:r>
              <a:rPr lang="en-US" altLang="zh-CN" sz="1800" b="1" dirty="0">
                <a:solidFill>
                  <a:srgbClr val="C00000"/>
                </a:solidFill>
              </a:rPr>
              <a:t>, char</a:t>
            </a:r>
            <a:r>
              <a:rPr lang="en-US" altLang="zh-CN" sz="1800" b="1" dirty="0" smtClean="0">
                <a:solidFill>
                  <a:srgbClr val="C00000"/>
                </a:solidFill>
              </a:rPr>
              <a:t>* </a:t>
            </a:r>
            <a:r>
              <a:rPr lang="en-US" altLang="zh-CN" sz="1800" b="1" dirty="0" err="1" smtClean="0">
                <a:solidFill>
                  <a:srgbClr val="C00000"/>
                </a:solidFill>
              </a:rPr>
              <a:t>argv</a:t>
            </a:r>
            <a:r>
              <a:rPr lang="en-US" altLang="zh-CN" sz="1800" b="1" dirty="0" smtClean="0">
                <a:solidFill>
                  <a:srgbClr val="C00000"/>
                </a:solidFill>
              </a:rPr>
              <a:t>[]</a:t>
            </a:r>
            <a:r>
              <a:rPr lang="en-US" altLang="zh-CN" sz="1800" b="1" dirty="0" smtClean="0">
                <a:solidFill>
                  <a:srgbClr val="000000"/>
                </a:solidFill>
              </a:rPr>
              <a:t>) </a:t>
            </a:r>
            <a:r>
              <a:rPr lang="en-US" altLang="zh-CN" sz="1800" b="1" dirty="0">
                <a:solidFill>
                  <a:srgbClr val="000000"/>
                </a:solidFill>
              </a:rPr>
              <a:t>{…} </a:t>
            </a:r>
          </a:p>
          <a:p>
            <a:pPr marL="342900" indent="-342900" eaLnBrk="1" hangingPunct="1">
              <a:lnSpc>
                <a:spcPct val="125000"/>
              </a:lnSpc>
              <a:spcBef>
                <a:spcPct val="40000"/>
              </a:spcBef>
              <a:buClr>
                <a:schemeClr val="tx1"/>
              </a:buClr>
              <a:buFont typeface="Wingdings" panose="05000000000000000000" pitchFamily="2" charset="2"/>
              <a:buChar char="l"/>
              <a:defRPr/>
            </a:pPr>
            <a:r>
              <a:rPr lang="zh-CN" altLang="en-US" sz="1800" dirty="0" smtClean="0">
                <a:solidFill>
                  <a:srgbClr val="000000"/>
                </a:solidFill>
              </a:rPr>
              <a:t>其中</a:t>
            </a:r>
            <a:r>
              <a:rPr lang="zh-CN" altLang="en-US" sz="1800" dirty="0">
                <a:solidFill>
                  <a:srgbClr val="000000"/>
                </a:solidFill>
              </a:rPr>
              <a:t>的两个参数与</a:t>
            </a:r>
            <a:r>
              <a:rPr lang="zh-CN" altLang="en-US" sz="1800" b="1" u="sng" dirty="0">
                <a:solidFill>
                  <a:srgbClr val="030DCD"/>
                </a:solidFill>
              </a:rPr>
              <a:t>命令行参数</a:t>
            </a:r>
            <a:r>
              <a:rPr lang="zh-CN" altLang="en-US" sz="1800" dirty="0">
                <a:solidFill>
                  <a:srgbClr val="000000"/>
                </a:solidFill>
              </a:rPr>
              <a:t>有关</a:t>
            </a:r>
            <a:endParaRPr lang="en-US" altLang="zh-CN" sz="1800" dirty="0">
              <a:solidFill>
                <a:srgbClr val="000000"/>
              </a:solidFill>
            </a:endParaRPr>
          </a:p>
          <a:p>
            <a:pPr marL="971550" lvl="1">
              <a:lnSpc>
                <a:spcPct val="125000"/>
              </a:lnSpc>
              <a:spcBef>
                <a:spcPct val="40000"/>
              </a:spcBef>
              <a:buClr>
                <a:schemeClr val="tx1"/>
              </a:buClr>
              <a:defRPr/>
            </a:pPr>
            <a:r>
              <a:rPr lang="zh-CN" altLang="en-US" sz="1600" dirty="0">
                <a:solidFill>
                  <a:srgbClr val="000000"/>
                </a:solidFill>
              </a:rPr>
              <a:t>如一个用</a:t>
            </a:r>
            <a:r>
              <a:rPr lang="en-US" altLang="zh-CN" sz="1600" dirty="0">
                <a:solidFill>
                  <a:srgbClr val="000000"/>
                </a:solidFill>
              </a:rPr>
              <a:t>C</a:t>
            </a:r>
            <a:r>
              <a:rPr lang="zh-CN" altLang="en-US" sz="1600" dirty="0">
                <a:solidFill>
                  <a:srgbClr val="000000"/>
                </a:solidFill>
              </a:rPr>
              <a:t>语言编写的可执行程序</a:t>
            </a:r>
            <a:r>
              <a:rPr lang="en-US" altLang="zh-CN" sz="1600" b="1" dirty="0">
                <a:solidFill>
                  <a:srgbClr val="7030A0"/>
                </a:solidFill>
              </a:rPr>
              <a:t>abc.exe</a:t>
            </a:r>
            <a:r>
              <a:rPr lang="zh-CN" altLang="en-US" sz="1600" dirty="0">
                <a:solidFill>
                  <a:srgbClr val="000000"/>
                </a:solidFill>
              </a:rPr>
              <a:t>；</a:t>
            </a:r>
            <a:endParaRPr lang="en-US" altLang="zh-CN" sz="1600" dirty="0">
              <a:solidFill>
                <a:srgbClr val="000000"/>
              </a:solidFill>
            </a:endParaRPr>
          </a:p>
          <a:p>
            <a:pPr marL="971550" lvl="1">
              <a:lnSpc>
                <a:spcPct val="125000"/>
              </a:lnSpc>
              <a:spcBef>
                <a:spcPct val="40000"/>
              </a:spcBef>
              <a:buClr>
                <a:schemeClr val="tx1"/>
              </a:buClr>
              <a:defRPr/>
            </a:pPr>
            <a:r>
              <a:rPr lang="zh-CN" altLang="en-US" sz="1600" dirty="0">
                <a:solidFill>
                  <a:srgbClr val="000000"/>
                </a:solidFill>
              </a:rPr>
              <a:t>运行时，键盘输入命令 </a:t>
            </a:r>
            <a:r>
              <a:rPr lang="en-US" altLang="zh-CN" sz="1600" b="1" dirty="0" err="1">
                <a:solidFill>
                  <a:srgbClr val="030DCD"/>
                </a:solidFill>
              </a:rPr>
              <a:t>abc</a:t>
            </a:r>
            <a:r>
              <a:rPr lang="en-US" altLang="zh-CN" sz="1600" b="1" dirty="0">
                <a:solidFill>
                  <a:srgbClr val="030DCD"/>
                </a:solidFill>
              </a:rPr>
              <a:t> </a:t>
            </a:r>
            <a:r>
              <a:rPr lang="zh-CN" altLang="en-US" sz="1600" b="1" dirty="0">
                <a:solidFill>
                  <a:srgbClr val="030DCD"/>
                </a:solidFill>
              </a:rPr>
              <a:t>张三</a:t>
            </a:r>
            <a:r>
              <a:rPr lang="en-US" altLang="zh-CN" sz="1600" b="1" dirty="0">
                <a:solidFill>
                  <a:srgbClr val="030DCD"/>
                </a:solidFill>
              </a:rPr>
              <a:t> </a:t>
            </a:r>
            <a:r>
              <a:rPr lang="zh-CN" altLang="en-US" sz="1600" b="1" dirty="0">
                <a:solidFill>
                  <a:srgbClr val="030DCD"/>
                </a:solidFill>
              </a:rPr>
              <a:t>男</a:t>
            </a:r>
            <a:r>
              <a:rPr lang="en-US" altLang="zh-CN" sz="1600" b="1" dirty="0">
                <a:solidFill>
                  <a:srgbClr val="030DCD"/>
                </a:solidFill>
              </a:rPr>
              <a:t> 18</a:t>
            </a:r>
            <a:r>
              <a:rPr lang="en-US" altLang="zh-CN" sz="1600" dirty="0">
                <a:solidFill>
                  <a:srgbClr val="000000"/>
                </a:solidFill>
              </a:rPr>
              <a:t>, </a:t>
            </a:r>
            <a:r>
              <a:rPr lang="zh-CN" altLang="en-US" sz="1600" dirty="0">
                <a:solidFill>
                  <a:srgbClr val="000000"/>
                </a:solidFill>
              </a:rPr>
              <a:t>表示运行时将</a:t>
            </a:r>
            <a:r>
              <a:rPr lang="zh-CN" altLang="en-US" sz="1600" dirty="0" smtClean="0">
                <a:solidFill>
                  <a:srgbClr val="000000"/>
                </a:solidFill>
              </a:rPr>
              <a:t>这些参数</a:t>
            </a:r>
            <a:r>
              <a:rPr lang="zh-CN" altLang="en-US" sz="1600" dirty="0">
                <a:solidFill>
                  <a:srgbClr val="000000"/>
                </a:solidFill>
              </a:rPr>
              <a:t>传递给程序</a:t>
            </a:r>
            <a:r>
              <a:rPr lang="en-US" altLang="zh-CN" sz="1600" dirty="0">
                <a:solidFill>
                  <a:srgbClr val="000000"/>
                </a:solidFill>
              </a:rPr>
              <a:t>abc.exe</a:t>
            </a:r>
            <a:r>
              <a:rPr lang="zh-CN" altLang="en-US" sz="1600" dirty="0"/>
              <a:t>进行处理；</a:t>
            </a:r>
            <a:endParaRPr lang="en-US" altLang="zh-CN" sz="1600" dirty="0"/>
          </a:p>
          <a:p>
            <a:pPr marL="971550" lvl="1">
              <a:lnSpc>
                <a:spcPct val="125000"/>
              </a:lnSpc>
              <a:spcBef>
                <a:spcPct val="40000"/>
              </a:spcBef>
              <a:buClr>
                <a:schemeClr val="tx1"/>
              </a:buClr>
              <a:defRPr/>
            </a:pPr>
            <a:r>
              <a:rPr lang="zh-CN" altLang="en-US" sz="1600" dirty="0"/>
              <a:t>也可以在</a:t>
            </a:r>
            <a:r>
              <a:rPr lang="en-US" altLang="zh-CN" sz="1600" dirty="0"/>
              <a:t>IDE</a:t>
            </a:r>
            <a:r>
              <a:rPr lang="zh-CN" altLang="en-US" sz="1600" dirty="0"/>
              <a:t>中设置运行时参数：在</a:t>
            </a:r>
            <a:r>
              <a:rPr lang="en-US" altLang="zh-CN" sz="1600" b="1" dirty="0">
                <a:solidFill>
                  <a:srgbClr val="C00000"/>
                </a:solidFill>
              </a:rPr>
              <a:t>Execute/Parameters</a:t>
            </a:r>
            <a:r>
              <a:rPr lang="zh-CN" altLang="en-US" sz="1600" dirty="0"/>
              <a:t>出现的对话框中设置命令行参数：张三</a:t>
            </a:r>
            <a:r>
              <a:rPr lang="en-US" altLang="zh-CN" sz="1600" dirty="0"/>
              <a:t> </a:t>
            </a:r>
            <a:r>
              <a:rPr lang="zh-CN" altLang="en-US" sz="1600" dirty="0"/>
              <a:t>男</a:t>
            </a:r>
            <a:r>
              <a:rPr lang="en-US" altLang="zh-CN" sz="1600" dirty="0"/>
              <a:t> 18</a:t>
            </a:r>
          </a:p>
          <a:p>
            <a:pPr marL="971550" lvl="1">
              <a:lnSpc>
                <a:spcPct val="125000"/>
              </a:lnSpc>
              <a:spcBef>
                <a:spcPct val="40000"/>
              </a:spcBef>
              <a:buClr>
                <a:schemeClr val="tx1"/>
              </a:buClr>
              <a:defRPr/>
            </a:pPr>
            <a:r>
              <a:rPr lang="zh-CN" altLang="en-US" sz="1600" dirty="0">
                <a:solidFill>
                  <a:srgbClr val="000000"/>
                </a:solidFill>
              </a:rPr>
              <a:t>命令行参数可以</a:t>
            </a:r>
            <a:r>
              <a:rPr lang="zh-CN" altLang="en-US" sz="1600" dirty="0" smtClean="0">
                <a:solidFill>
                  <a:srgbClr val="000000"/>
                </a:solidFill>
              </a:rPr>
              <a:t>没有，</a:t>
            </a:r>
            <a:r>
              <a:rPr lang="zh-CN" altLang="en-US" sz="1600" dirty="0">
                <a:solidFill>
                  <a:srgbClr val="000000"/>
                </a:solidFill>
              </a:rPr>
              <a:t>也可以多个；</a:t>
            </a:r>
            <a:endParaRPr lang="en-US" altLang="zh-CN" sz="1600" dirty="0">
              <a:solidFill>
                <a:srgbClr val="000000"/>
              </a:solidFill>
            </a:endParaRPr>
          </a:p>
          <a:p>
            <a:pPr marL="971550" lvl="1">
              <a:lnSpc>
                <a:spcPct val="125000"/>
              </a:lnSpc>
              <a:spcBef>
                <a:spcPct val="40000"/>
              </a:spcBef>
              <a:buClr>
                <a:schemeClr val="tx1"/>
              </a:buClr>
              <a:defRPr/>
            </a:pPr>
            <a:r>
              <a:rPr lang="zh-CN" altLang="en-US" sz="1600" b="1" dirty="0" smtClean="0"/>
              <a:t>后续内容将详细介绍</a:t>
            </a:r>
            <a:r>
              <a:rPr lang="en-US" altLang="zh-CN" sz="1600" b="1" dirty="0"/>
              <a:t>main</a:t>
            </a:r>
            <a:r>
              <a:rPr lang="zh-CN" altLang="en-US" sz="1600" b="1" dirty="0"/>
              <a:t>函数中两个参数的使用，暂时不要关心；</a:t>
            </a:r>
            <a:endParaRPr lang="en-US" altLang="zh-CN" sz="1600" b="1" dirty="0">
              <a:solidFill>
                <a:srgbClr val="000000"/>
              </a:solidFill>
            </a:endParaRPr>
          </a:p>
          <a:p>
            <a:pPr marL="342900" indent="-342900" eaLnBrk="1" hangingPunct="1">
              <a:lnSpc>
                <a:spcPct val="125000"/>
              </a:lnSpc>
              <a:spcBef>
                <a:spcPct val="40000"/>
              </a:spcBef>
              <a:buClr>
                <a:schemeClr val="tx1"/>
              </a:buClr>
              <a:buFont typeface="Wingdings" panose="05000000000000000000" pitchFamily="2" charset="2"/>
              <a:buChar char="l"/>
              <a:defRPr/>
            </a:pPr>
            <a:endParaRPr lang="zh-CN" altLang="en-US" sz="2000" dirty="0">
              <a:solidFill>
                <a:srgbClr val="000000"/>
              </a:solidFill>
            </a:endParaRPr>
          </a:p>
        </p:txBody>
      </p:sp>
      <p:sp>
        <p:nvSpPr>
          <p:cNvPr id="5" name="Text Box 3"/>
          <p:cNvSpPr txBox="1">
            <a:spLocks noChangeArrowheads="1"/>
          </p:cNvSpPr>
          <p:nvPr/>
        </p:nvSpPr>
        <p:spPr bwMode="auto">
          <a:xfrm>
            <a:off x="395288" y="275318"/>
            <a:ext cx="6843712" cy="523220"/>
          </a:xfrm>
          <a:prstGeom prst="rect">
            <a:avLst/>
          </a:prstGeom>
          <a:noFill/>
          <a:ln>
            <a:noFill/>
          </a:ln>
          <a:effectLst/>
        </p:spPr>
        <p:txBody>
          <a:bodyPr wrap="square">
            <a:spAutoFit/>
          </a:bodyPr>
          <a:lstStyle>
            <a:lvl1pPr marL="342900" indent="-342900"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1"/>
              </a:buClr>
              <a:buSzPct val="75000"/>
              <a:buFont typeface="Wingdings" panose="05000000000000000000" pitchFamily="2" charset="2"/>
              <a:buNone/>
              <a:defRPr/>
            </a:pPr>
            <a:r>
              <a:rPr lang="zh-CN" altLang="en-US" sz="2800" dirty="0">
                <a:solidFill>
                  <a:srgbClr val="1A93C8"/>
                </a:solidFill>
                <a:latin typeface="+mj-lt"/>
                <a:ea typeface="+mj-ea"/>
                <a:cs typeface="+mj-cs"/>
              </a:rPr>
              <a:t>代码说明</a:t>
            </a:r>
          </a:p>
        </p:txBody>
      </p:sp>
    </p:spTree>
    <p:extLst>
      <p:ext uri="{BB962C8B-B14F-4D97-AF65-F5344CB8AC3E}">
        <p14:creationId xmlns:p14="http://schemas.microsoft.com/office/powerpoint/2010/main" val="14026322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输出流对象</a:t>
            </a:r>
            <a:r>
              <a:rPr lang="en-US" altLang="zh-CN" dirty="0" err="1"/>
              <a:t>cout</a:t>
            </a:r>
            <a:r>
              <a:rPr lang="en-US" altLang="zh-CN" dirty="0"/>
              <a:t> </a:t>
            </a:r>
            <a:endParaRPr lang="zh-CN" altLang="en-US" dirty="0"/>
          </a:p>
        </p:txBody>
      </p:sp>
      <p:sp>
        <p:nvSpPr>
          <p:cNvPr id="3" name="内容占位符 2"/>
          <p:cNvSpPr>
            <a:spLocks noGrp="1"/>
          </p:cNvSpPr>
          <p:nvPr>
            <p:ph idx="1"/>
          </p:nvPr>
        </p:nvSpPr>
        <p:spPr>
          <a:xfrm>
            <a:off x="485775" y="1135063"/>
            <a:ext cx="8089900" cy="2697104"/>
          </a:xfrm>
        </p:spPr>
        <p:txBody>
          <a:bodyPr/>
          <a:lstStyle/>
          <a:p>
            <a:pPr marL="342900" indent="-342900">
              <a:spcBef>
                <a:spcPts val="1200"/>
              </a:spcBef>
              <a:buFont typeface="Wingdings" panose="05000000000000000000" pitchFamily="2" charset="2"/>
              <a:buChar char="l"/>
            </a:pPr>
            <a:r>
              <a:rPr lang="zh-CN" altLang="en-US" sz="1800" dirty="0"/>
              <a:t>在</a:t>
            </a:r>
            <a:r>
              <a:rPr lang="en-US" altLang="zh-CN" sz="1800" dirty="0"/>
              <a:t>C++ </a:t>
            </a:r>
            <a:r>
              <a:rPr lang="zh-CN" altLang="en-US" sz="1800" dirty="0"/>
              <a:t>中引入术语</a:t>
            </a:r>
            <a:r>
              <a:rPr lang="en-US" altLang="zh-CN" sz="1800" dirty="0"/>
              <a:t> stream</a:t>
            </a:r>
            <a:r>
              <a:rPr lang="zh-CN" altLang="en-US" sz="1800" dirty="0"/>
              <a:t>（流），指的是来自设备或传给设备的一个数据流。</a:t>
            </a:r>
          </a:p>
          <a:p>
            <a:pPr marL="342900" indent="-342900">
              <a:spcBef>
                <a:spcPts val="1200"/>
              </a:spcBef>
              <a:buFont typeface="Wingdings" panose="05000000000000000000" pitchFamily="2" charset="2"/>
              <a:buChar char="l"/>
            </a:pPr>
            <a:r>
              <a:rPr lang="en-US" altLang="zh-CN" sz="1800" dirty="0" err="1"/>
              <a:t>cout</a:t>
            </a:r>
            <a:r>
              <a:rPr lang="zh-CN" altLang="en-US" sz="1800" dirty="0"/>
              <a:t>表示输出流对象，是输入输出流库的一部分（</a:t>
            </a:r>
            <a:r>
              <a:rPr lang="en-US" altLang="zh-CN" sz="1800" dirty="0"/>
              <a:t>iostream</a:t>
            </a:r>
            <a:r>
              <a:rPr lang="zh-CN" altLang="en-US" sz="1800" dirty="0"/>
              <a:t>）</a:t>
            </a:r>
            <a:endParaRPr lang="en-US" altLang="zh-CN" sz="1800" dirty="0"/>
          </a:p>
          <a:p>
            <a:pPr marL="342900" indent="-342900">
              <a:spcBef>
                <a:spcPts val="1200"/>
              </a:spcBef>
              <a:buFont typeface="Wingdings" panose="05000000000000000000" pitchFamily="2" charset="2"/>
              <a:buChar char="l"/>
            </a:pPr>
            <a:r>
              <a:rPr lang="zh-CN" altLang="en-US" sz="1800" dirty="0"/>
              <a:t>与</a:t>
            </a:r>
            <a:r>
              <a:rPr lang="en-US" altLang="zh-CN" sz="1800" dirty="0" err="1"/>
              <a:t>cout</a:t>
            </a:r>
            <a:r>
              <a:rPr lang="en-US" altLang="zh-CN" sz="1800" dirty="0"/>
              <a:t> </a:t>
            </a:r>
            <a:r>
              <a:rPr lang="zh-CN" altLang="en-US" sz="1800" dirty="0"/>
              <a:t>相关联的设备是显示器（输出到屏幕，故</a:t>
            </a:r>
            <a:r>
              <a:rPr lang="en-US" altLang="zh-CN" sz="1800" dirty="0"/>
              <a:t>x&gt;&gt;</a:t>
            </a:r>
            <a:r>
              <a:rPr lang="en-US" altLang="zh-CN" sz="1800" dirty="0" err="1"/>
              <a:t>cout</a:t>
            </a:r>
            <a:r>
              <a:rPr lang="zh-CN" altLang="en-US" sz="1800" dirty="0"/>
              <a:t>）</a:t>
            </a:r>
            <a:endParaRPr lang="en-US" altLang="zh-CN" sz="1800" dirty="0"/>
          </a:p>
          <a:p>
            <a:pPr marL="342900" indent="-342900">
              <a:spcBef>
                <a:spcPts val="1200"/>
              </a:spcBef>
              <a:buFont typeface="Wingdings" panose="05000000000000000000" pitchFamily="2" charset="2"/>
              <a:buChar char="l"/>
            </a:pPr>
            <a:r>
              <a:rPr lang="zh-CN" altLang="en-US" sz="1800" dirty="0"/>
              <a:t>在程序中</a:t>
            </a:r>
            <a:r>
              <a:rPr lang="zh-CN" altLang="en-US" sz="1800" dirty="0" smtClean="0"/>
              <a:t>有了关键字</a:t>
            </a:r>
            <a:r>
              <a:rPr lang="en-US" altLang="zh-CN" sz="1800" dirty="0" err="1" smtClean="0"/>
              <a:t>cout</a:t>
            </a:r>
            <a:r>
              <a:rPr lang="en-US" altLang="zh-CN" sz="1800" dirty="0" smtClean="0"/>
              <a:t> </a:t>
            </a:r>
            <a:r>
              <a:rPr lang="zh-CN" altLang="en-US" sz="1800" dirty="0"/>
              <a:t>就有了将数据流传到显示器的条件，这时用插入操作符“</a:t>
            </a:r>
            <a:r>
              <a:rPr lang="en-US" altLang="zh-CN" sz="1800" dirty="0"/>
              <a:t>&lt;&lt;   ” </a:t>
            </a:r>
            <a:r>
              <a:rPr lang="zh-CN" altLang="en-US" sz="1800" dirty="0"/>
              <a:t>将其后的数据插入到该流中去</a:t>
            </a:r>
            <a:endParaRPr lang="en-US" altLang="zh-CN" sz="1800" dirty="0"/>
          </a:p>
          <a:p>
            <a:pPr marL="342900" indent="-342900">
              <a:spcBef>
                <a:spcPts val="1200"/>
              </a:spcBef>
              <a:buFont typeface="Wingdings" panose="05000000000000000000" pitchFamily="2" charset="2"/>
              <a:buChar char="l"/>
            </a:pPr>
            <a:r>
              <a:rPr lang="zh-CN" altLang="en-US" sz="1800" dirty="0"/>
              <a:t>一般格式</a:t>
            </a:r>
            <a:endParaRPr lang="en-US" altLang="zh-CN" sz="1800" dirty="0"/>
          </a:p>
          <a:p>
            <a:pPr marL="971550" lvl="1"/>
            <a:r>
              <a:rPr lang="en-US" altLang="zh-CN" sz="1600" b="1" dirty="0" err="1"/>
              <a:t>cout</a:t>
            </a:r>
            <a:r>
              <a:rPr lang="en-US" altLang="zh-CN" sz="1600" b="1" dirty="0"/>
              <a:t>&lt;&lt;</a:t>
            </a:r>
            <a:r>
              <a:rPr lang="zh-CN" altLang="en-US" sz="1600" dirty="0"/>
              <a:t>表达式</a:t>
            </a:r>
            <a:r>
              <a:rPr lang="en-US" altLang="zh-CN" sz="1600" dirty="0"/>
              <a:t>1&lt;&lt;</a:t>
            </a:r>
            <a:r>
              <a:rPr lang="zh-CN" altLang="en-US" sz="1600" dirty="0"/>
              <a:t>表达式</a:t>
            </a:r>
            <a:r>
              <a:rPr lang="en-US" altLang="zh-CN" sz="1600" dirty="0"/>
              <a:t>2&lt;&lt;……&lt;&lt;</a:t>
            </a:r>
            <a:r>
              <a:rPr lang="zh-CN" altLang="en-US" sz="1600" dirty="0"/>
              <a:t>表达式</a:t>
            </a:r>
            <a:r>
              <a:rPr lang="en-US" altLang="zh-CN" sz="1600" dirty="0"/>
              <a:t>n</a:t>
            </a:r>
            <a:r>
              <a:rPr lang="en-US" altLang="zh-CN" sz="1600" dirty="0" smtClean="0"/>
              <a:t>;</a:t>
            </a:r>
            <a:endParaRPr lang="en-US" altLang="zh-CN" sz="1600" dirty="0"/>
          </a:p>
        </p:txBody>
      </p:sp>
      <p:pic>
        <p:nvPicPr>
          <p:cNvPr id="1026" name="Picture 2" descr="飞利浦279C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7051" y="3749040"/>
            <a:ext cx="2095500" cy="1571626"/>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2277687" y="5370543"/>
            <a:ext cx="922713" cy="369332"/>
          </a:xfrm>
          <a:prstGeom prst="rect">
            <a:avLst/>
          </a:prstGeom>
          <a:noFill/>
        </p:spPr>
        <p:txBody>
          <a:bodyPr wrap="square" rtlCol="0">
            <a:spAutoFit/>
          </a:bodyPr>
          <a:lstStyle/>
          <a:p>
            <a:r>
              <a:rPr lang="en-US" altLang="zh-CN" dirty="0" err="1" smtClean="0">
                <a:solidFill>
                  <a:srgbClr val="000000"/>
                </a:solidFill>
                <a:latin typeface="+mn-lt"/>
              </a:rPr>
              <a:t>cout</a:t>
            </a:r>
            <a:endParaRPr lang="zh-CN" altLang="en-US" dirty="0">
              <a:solidFill>
                <a:srgbClr val="000000"/>
              </a:solidFill>
              <a:latin typeface="+mn-lt"/>
            </a:endParaRPr>
          </a:p>
        </p:txBody>
      </p:sp>
      <p:sp>
        <p:nvSpPr>
          <p:cNvPr id="6" name="文本框 5"/>
          <p:cNvSpPr txBox="1"/>
          <p:nvPr/>
        </p:nvSpPr>
        <p:spPr>
          <a:xfrm>
            <a:off x="3841114" y="4103025"/>
            <a:ext cx="1337715" cy="369332"/>
          </a:xfrm>
          <a:prstGeom prst="rect">
            <a:avLst/>
          </a:prstGeom>
          <a:noFill/>
        </p:spPr>
        <p:txBody>
          <a:bodyPr wrap="square" rtlCol="0">
            <a:spAutoFit/>
          </a:bodyPr>
          <a:lstStyle/>
          <a:p>
            <a:r>
              <a:rPr lang="en-US" altLang="zh-CN" b="1" dirty="0" err="1" smtClean="0">
                <a:solidFill>
                  <a:srgbClr val="000000"/>
                </a:solidFill>
                <a:latin typeface="+mn-lt"/>
              </a:rPr>
              <a:t>cout</a:t>
            </a:r>
            <a:r>
              <a:rPr lang="en-US" altLang="zh-CN" b="1" dirty="0" smtClean="0">
                <a:solidFill>
                  <a:srgbClr val="000000"/>
                </a:solidFill>
                <a:latin typeface="+mn-lt"/>
              </a:rPr>
              <a:t> </a:t>
            </a:r>
            <a:r>
              <a:rPr lang="en-US" altLang="zh-CN" b="1" dirty="0" smtClean="0">
                <a:solidFill>
                  <a:srgbClr val="000000"/>
                </a:solidFill>
                <a:latin typeface="+mn-lt"/>
                <a:ea typeface="+mn-ea"/>
              </a:rPr>
              <a:t>&lt;&lt;x</a:t>
            </a:r>
            <a:r>
              <a:rPr lang="zh-CN" altLang="en-US" b="1" dirty="0" smtClean="0">
                <a:solidFill>
                  <a:srgbClr val="000000"/>
                </a:solidFill>
                <a:latin typeface="+mn-lt"/>
                <a:ea typeface="+mn-ea"/>
              </a:rPr>
              <a:t>；</a:t>
            </a:r>
            <a:endParaRPr lang="zh-CN" altLang="en-US" b="1" dirty="0">
              <a:solidFill>
                <a:srgbClr val="000000"/>
              </a:solidFill>
              <a:latin typeface="+mn-lt"/>
              <a:ea typeface="+mn-ea"/>
            </a:endParaRPr>
          </a:p>
        </p:txBody>
      </p:sp>
    </p:spTree>
    <p:extLst>
      <p:ext uri="{BB962C8B-B14F-4D97-AF65-F5344CB8AC3E}">
        <p14:creationId xmlns:p14="http://schemas.microsoft.com/office/powerpoint/2010/main" val="273101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输出</a:t>
            </a:r>
            <a:r>
              <a:rPr lang="zh-CN" altLang="en-US" dirty="0"/>
              <a:t>流对象</a:t>
            </a:r>
            <a:r>
              <a:rPr lang="en-US" altLang="zh-CN" dirty="0" err="1"/>
              <a:t>cout</a:t>
            </a:r>
            <a:r>
              <a:rPr lang="en-US" altLang="zh-CN" dirty="0"/>
              <a:t> </a:t>
            </a:r>
            <a:endParaRPr lang="zh-CN" altLang="en-US" dirty="0"/>
          </a:p>
        </p:txBody>
      </p:sp>
      <p:sp>
        <p:nvSpPr>
          <p:cNvPr id="3" name="内容占位符 2"/>
          <p:cNvSpPr>
            <a:spLocks noGrp="1"/>
          </p:cNvSpPr>
          <p:nvPr>
            <p:ph idx="1"/>
          </p:nvPr>
        </p:nvSpPr>
        <p:spPr>
          <a:xfrm>
            <a:off x="485774" y="1135063"/>
            <a:ext cx="8201025" cy="5345112"/>
          </a:xfrm>
        </p:spPr>
        <p:txBody>
          <a:bodyPr/>
          <a:lstStyle/>
          <a:p>
            <a:pPr marL="342900" indent="-342900">
              <a:lnSpc>
                <a:spcPct val="100000"/>
              </a:lnSpc>
              <a:buFont typeface="Wingdings" panose="05000000000000000000" pitchFamily="2" charset="2"/>
              <a:buChar char="l"/>
            </a:pPr>
            <a:r>
              <a:rPr lang="zh-CN" altLang="en-US" sz="1800" dirty="0" smtClean="0"/>
              <a:t>例如</a:t>
            </a:r>
            <a:endParaRPr lang="en-US" altLang="zh-CN" sz="1800" dirty="0"/>
          </a:p>
          <a:p>
            <a:pPr marL="971550" lvl="1">
              <a:lnSpc>
                <a:spcPct val="100000"/>
              </a:lnSpc>
            </a:pPr>
            <a:r>
              <a:rPr lang="zh-CN" altLang="en-US" sz="1600" dirty="0"/>
              <a:t> </a:t>
            </a:r>
            <a:r>
              <a:rPr lang="en-US" altLang="zh-CN" sz="1600" dirty="0" err="1">
                <a:solidFill>
                  <a:srgbClr val="FF0000"/>
                </a:solidFill>
              </a:rPr>
              <a:t>cout</a:t>
            </a:r>
            <a:r>
              <a:rPr lang="en-US" altLang="zh-CN" sz="1600" dirty="0"/>
              <a:t>&lt;&lt;“Welcome  to  School of Computer Science &amp; </a:t>
            </a:r>
            <a:r>
              <a:rPr lang="en-US" altLang="zh-CN" sz="1600" dirty="0" err="1"/>
              <a:t>Techology</a:t>
            </a:r>
            <a:r>
              <a:rPr lang="en-US" altLang="zh-CN" sz="1600" dirty="0"/>
              <a:t>, Shandong </a:t>
            </a:r>
            <a:r>
              <a:rPr lang="en-US" altLang="zh-CN" sz="1600" dirty="0" smtClean="0"/>
              <a:t>    University</a:t>
            </a:r>
            <a:r>
              <a:rPr lang="en-US" altLang="zh-CN" sz="1600" dirty="0"/>
              <a:t>” &lt;&lt;</a:t>
            </a:r>
            <a:r>
              <a:rPr lang="en-US" altLang="zh-CN" sz="1600" dirty="0" err="1">
                <a:solidFill>
                  <a:srgbClr val="FF0000"/>
                </a:solidFill>
              </a:rPr>
              <a:t>endl</a:t>
            </a:r>
            <a:r>
              <a:rPr lang="en-US" altLang="zh-CN" sz="1600" dirty="0"/>
              <a:t>;   //</a:t>
            </a:r>
            <a:r>
              <a:rPr lang="zh-CN" altLang="en-US" sz="1600" dirty="0">
                <a:solidFill>
                  <a:srgbClr val="006600"/>
                </a:solidFill>
              </a:rPr>
              <a:t>将引号中的内容输出到屏幕上，并换行 </a:t>
            </a:r>
            <a:endParaRPr lang="en-US" altLang="zh-CN" sz="1600" dirty="0">
              <a:solidFill>
                <a:srgbClr val="006600"/>
              </a:solidFill>
            </a:endParaRPr>
          </a:p>
          <a:p>
            <a:pPr lvl="1" indent="0">
              <a:lnSpc>
                <a:spcPct val="100000"/>
              </a:lnSpc>
              <a:buNone/>
            </a:pPr>
            <a:r>
              <a:rPr lang="en-US" altLang="zh-CN" sz="1600" dirty="0" smtClean="0"/>
              <a:t>        </a:t>
            </a:r>
            <a:r>
              <a:rPr lang="en-US" altLang="zh-CN" sz="1600" dirty="0" err="1"/>
              <a:t>cout</a:t>
            </a:r>
            <a:r>
              <a:rPr lang="en-US" altLang="zh-CN" sz="1600" dirty="0"/>
              <a:t>&lt;&lt;</a:t>
            </a:r>
            <a:r>
              <a:rPr lang="en-US" altLang="zh-CN" sz="1600" dirty="0" err="1"/>
              <a:t>endl</a:t>
            </a:r>
            <a:r>
              <a:rPr lang="en-US" altLang="zh-CN" sz="1600" dirty="0"/>
              <a:t>;</a:t>
            </a:r>
            <a:r>
              <a:rPr lang="zh-CN" altLang="en-US" sz="1600" dirty="0"/>
              <a:t>    </a:t>
            </a:r>
            <a:r>
              <a:rPr lang="en-US" altLang="zh-CN" sz="1600" dirty="0"/>
              <a:t>//</a:t>
            </a:r>
            <a:r>
              <a:rPr lang="zh-CN" altLang="en-US" sz="1600" dirty="0"/>
              <a:t>换行</a:t>
            </a:r>
            <a:endParaRPr lang="en-US" altLang="zh-CN" sz="1600" dirty="0"/>
          </a:p>
          <a:p>
            <a:pPr marL="342900" indent="-342900">
              <a:lnSpc>
                <a:spcPct val="100000"/>
              </a:lnSpc>
              <a:buFont typeface="Wingdings" panose="05000000000000000000" pitchFamily="2" charset="2"/>
              <a:buChar char="l"/>
            </a:pPr>
            <a:endParaRPr lang="en-US" altLang="zh-CN" sz="1800" b="1" dirty="0" smtClean="0">
              <a:solidFill>
                <a:srgbClr val="7030A0"/>
              </a:solidFill>
            </a:endParaRPr>
          </a:p>
          <a:p>
            <a:pPr marL="342900" indent="-342900">
              <a:lnSpc>
                <a:spcPct val="100000"/>
              </a:lnSpc>
              <a:buFont typeface="Wingdings" panose="05000000000000000000" pitchFamily="2" charset="2"/>
              <a:buChar char="l"/>
            </a:pPr>
            <a:r>
              <a:rPr lang="zh-CN" altLang="en-US" sz="1800" b="1" dirty="0" smtClean="0">
                <a:solidFill>
                  <a:srgbClr val="7030A0"/>
                </a:solidFill>
              </a:rPr>
              <a:t>在源程序中，可以将一条</a:t>
            </a:r>
            <a:r>
              <a:rPr lang="en-US" altLang="zh-CN" sz="1800" b="1" dirty="0" smtClean="0">
                <a:solidFill>
                  <a:srgbClr val="7030A0"/>
                </a:solidFill>
              </a:rPr>
              <a:t>C</a:t>
            </a:r>
            <a:r>
              <a:rPr lang="zh-CN" altLang="en-US" sz="1800" b="1" dirty="0" smtClean="0">
                <a:solidFill>
                  <a:srgbClr val="7030A0"/>
                </a:solidFill>
              </a:rPr>
              <a:t>语句写</a:t>
            </a:r>
            <a:r>
              <a:rPr lang="zh-CN" altLang="en-US" sz="1800" b="1" dirty="0">
                <a:solidFill>
                  <a:srgbClr val="7030A0"/>
                </a:solidFill>
              </a:rPr>
              <a:t>成若干行，对于不允许跨行的语句，用符号</a:t>
            </a:r>
            <a:r>
              <a:rPr lang="zh-CN" altLang="en-US" sz="1800" b="1" dirty="0">
                <a:solidFill>
                  <a:srgbClr val="C00000"/>
                </a:solidFill>
              </a:rPr>
              <a:t>“</a:t>
            </a:r>
            <a:r>
              <a:rPr lang="en-US" altLang="zh-CN" sz="1800" b="1" dirty="0">
                <a:solidFill>
                  <a:srgbClr val="C00000"/>
                </a:solidFill>
              </a:rPr>
              <a:t>\</a:t>
            </a:r>
            <a:r>
              <a:rPr lang="zh-CN" altLang="en-US" sz="1800" b="1" dirty="0">
                <a:solidFill>
                  <a:srgbClr val="C00000"/>
                </a:solidFill>
              </a:rPr>
              <a:t>”</a:t>
            </a:r>
            <a:r>
              <a:rPr lang="zh-CN" altLang="en-US" sz="1800" b="1" dirty="0">
                <a:solidFill>
                  <a:srgbClr val="7030A0"/>
                </a:solidFill>
              </a:rPr>
              <a:t>将两行连接</a:t>
            </a:r>
            <a:r>
              <a:rPr lang="zh-CN" altLang="en-US" sz="1800" b="1" dirty="0" smtClean="0">
                <a:solidFill>
                  <a:srgbClr val="7030A0"/>
                </a:solidFill>
              </a:rPr>
              <a:t>起来，视为一行中的内容</a:t>
            </a:r>
            <a:endParaRPr lang="en-US" altLang="zh-CN" sz="1800" b="1" dirty="0" smtClean="0">
              <a:solidFill>
                <a:srgbClr val="7030A0"/>
              </a:solidFill>
            </a:endParaRPr>
          </a:p>
          <a:p>
            <a:pPr marL="342900" indent="-342900">
              <a:lnSpc>
                <a:spcPct val="100000"/>
              </a:lnSpc>
              <a:buFont typeface="Wingdings" panose="05000000000000000000" pitchFamily="2" charset="2"/>
              <a:buChar char="l"/>
            </a:pPr>
            <a:r>
              <a:rPr lang="zh-CN" altLang="en-US" sz="1800" b="1" dirty="0" smtClean="0">
                <a:solidFill>
                  <a:srgbClr val="7030A0"/>
                </a:solidFill>
              </a:rPr>
              <a:t>例如：</a:t>
            </a:r>
            <a:endParaRPr lang="en-US" altLang="zh-CN" sz="1800" b="1" dirty="0">
              <a:solidFill>
                <a:srgbClr val="7030A0"/>
              </a:solidFill>
            </a:endParaRPr>
          </a:p>
          <a:p>
            <a:pPr marL="971550" lvl="1">
              <a:lnSpc>
                <a:spcPct val="100000"/>
              </a:lnSpc>
            </a:pPr>
            <a:r>
              <a:rPr lang="en-US" altLang="zh-CN" sz="1800" dirty="0" err="1" smtClean="0">
                <a:solidFill>
                  <a:srgbClr val="FF0000"/>
                </a:solidFill>
              </a:rPr>
              <a:t>cout</a:t>
            </a:r>
            <a:r>
              <a:rPr lang="en-US" altLang="zh-CN" sz="1800" dirty="0" smtClean="0">
                <a:solidFill>
                  <a:srgbClr val="FF0000"/>
                </a:solidFill>
              </a:rPr>
              <a:t> </a:t>
            </a:r>
            <a:r>
              <a:rPr lang="en-US" altLang="zh-CN" sz="1800" dirty="0" smtClean="0"/>
              <a:t>&lt;&lt; “</a:t>
            </a:r>
            <a:r>
              <a:rPr lang="en-US" altLang="zh-CN" sz="1800" dirty="0"/>
              <a:t>Welcome  to  School of Computer Science &amp; </a:t>
            </a:r>
            <a:r>
              <a:rPr lang="en-US" altLang="zh-CN" sz="1800" dirty="0" err="1"/>
              <a:t>Techology</a:t>
            </a:r>
            <a:r>
              <a:rPr lang="en-US" altLang="zh-CN" sz="1800" dirty="0"/>
              <a:t>,   </a:t>
            </a:r>
            <a:r>
              <a:rPr lang="en-US" altLang="zh-CN" sz="1800" dirty="0">
                <a:solidFill>
                  <a:srgbClr val="FF0000"/>
                </a:solidFill>
              </a:rPr>
              <a:t>\</a:t>
            </a:r>
          </a:p>
          <a:p>
            <a:pPr lvl="1" indent="0">
              <a:lnSpc>
                <a:spcPct val="100000"/>
              </a:lnSpc>
              <a:buNone/>
            </a:pPr>
            <a:r>
              <a:rPr lang="en-US" altLang="zh-CN" sz="1800" dirty="0"/>
              <a:t>                   Shandong University” </a:t>
            </a:r>
            <a:r>
              <a:rPr lang="en-US" altLang="zh-CN" sz="1800" dirty="0" smtClean="0"/>
              <a:t>     </a:t>
            </a:r>
            <a:r>
              <a:rPr lang="en-US" altLang="zh-CN" sz="1800" dirty="0" smtClean="0">
                <a:solidFill>
                  <a:srgbClr val="FF0000"/>
                </a:solidFill>
              </a:rPr>
              <a:t>\</a:t>
            </a:r>
            <a:endParaRPr lang="en-US" altLang="zh-CN" sz="1800" dirty="0">
              <a:solidFill>
                <a:srgbClr val="FF0000"/>
              </a:solidFill>
            </a:endParaRPr>
          </a:p>
          <a:p>
            <a:pPr lvl="1" indent="0">
              <a:lnSpc>
                <a:spcPct val="100000"/>
              </a:lnSpc>
              <a:buNone/>
            </a:pPr>
            <a:r>
              <a:rPr lang="en-US" altLang="zh-CN" sz="1800" dirty="0"/>
              <a:t>            </a:t>
            </a:r>
            <a:r>
              <a:rPr lang="en-US" altLang="zh-CN" sz="1800" dirty="0" smtClean="0"/>
              <a:t> &lt;&lt; </a:t>
            </a:r>
            <a:r>
              <a:rPr lang="en-US" altLang="zh-CN" sz="1800" dirty="0" err="1" smtClean="0">
                <a:solidFill>
                  <a:srgbClr val="FF0000"/>
                </a:solidFill>
              </a:rPr>
              <a:t>endl</a:t>
            </a:r>
            <a:r>
              <a:rPr lang="en-US" altLang="zh-CN" sz="1800" dirty="0" smtClean="0"/>
              <a:t>;    //</a:t>
            </a:r>
            <a:r>
              <a:rPr lang="en-US" altLang="zh-CN" sz="1800" dirty="0" err="1" smtClean="0"/>
              <a:t>endl</a:t>
            </a:r>
            <a:r>
              <a:rPr lang="en-US" altLang="zh-CN" sz="1800" dirty="0" smtClean="0"/>
              <a:t>—</a:t>
            </a:r>
            <a:r>
              <a:rPr lang="en-US" altLang="zh-CN" sz="1800" dirty="0" err="1" smtClean="0"/>
              <a:t>endline</a:t>
            </a:r>
            <a:r>
              <a:rPr lang="zh-CN" altLang="en-US" sz="1800" dirty="0" smtClean="0"/>
              <a:t>，换行</a:t>
            </a:r>
            <a:endParaRPr lang="zh-CN" altLang="en-US" sz="1800" dirty="0"/>
          </a:p>
        </p:txBody>
      </p:sp>
    </p:spTree>
    <p:extLst>
      <p:ext uri="{BB962C8B-B14F-4D97-AF65-F5344CB8AC3E}">
        <p14:creationId xmlns:p14="http://schemas.microsoft.com/office/powerpoint/2010/main" val="535309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485775" y="255588"/>
            <a:ext cx="8077200" cy="584200"/>
          </a:xfrm>
        </p:spPr>
        <p:txBody>
          <a:bodyPr/>
          <a:lstStyle/>
          <a:p>
            <a:r>
              <a:rPr lang="en-US" altLang="zh-CN" sz="3200" dirty="0"/>
              <a:t>2 </a:t>
            </a:r>
            <a:r>
              <a:rPr lang="zh-CN" altLang="en-US" sz="3200" dirty="0"/>
              <a:t>编程准备</a:t>
            </a:r>
            <a:endParaRPr lang="en-US" altLang="zh-CN" sz="3200" dirty="0"/>
          </a:p>
        </p:txBody>
      </p:sp>
      <p:sp>
        <p:nvSpPr>
          <p:cNvPr id="52226" name="Rectangle 3"/>
          <p:cNvSpPr>
            <a:spLocks noGrp="1" noChangeArrowheads="1"/>
          </p:cNvSpPr>
          <p:nvPr>
            <p:ph idx="1"/>
          </p:nvPr>
        </p:nvSpPr>
        <p:spPr>
          <a:xfrm>
            <a:off x="485775" y="1136649"/>
            <a:ext cx="8080375" cy="5002893"/>
          </a:xfrm>
        </p:spPr>
        <p:txBody>
          <a:bodyPr/>
          <a:lstStyle/>
          <a:p>
            <a:pPr marL="342900" indent="-342900">
              <a:buFont typeface="Wingdings" panose="05000000000000000000" pitchFamily="2" charset="2"/>
              <a:buChar char="l"/>
            </a:pPr>
            <a:r>
              <a:rPr lang="en-US" altLang="zh-CN" dirty="0"/>
              <a:t>2.1</a:t>
            </a:r>
            <a:r>
              <a:rPr lang="zh-CN" altLang="en-US" dirty="0"/>
              <a:t>程序开发环境及程序编写</a:t>
            </a:r>
            <a:endParaRPr lang="en-US" altLang="zh-CN" dirty="0"/>
          </a:p>
          <a:p>
            <a:pPr marL="342900" indent="-342900">
              <a:buFont typeface="Wingdings" panose="05000000000000000000" pitchFamily="2" charset="2"/>
              <a:buChar char="l"/>
            </a:pPr>
            <a:r>
              <a:rPr lang="en-US" altLang="zh-CN" dirty="0"/>
              <a:t>2.2 </a:t>
            </a:r>
            <a:r>
              <a:rPr lang="zh-CN" altLang="en-US" dirty="0"/>
              <a:t>程序代码及说明</a:t>
            </a:r>
            <a:endParaRPr lang="en-US" altLang="zh-CN" dirty="0"/>
          </a:p>
          <a:p>
            <a:pPr marL="342900" indent="-342900">
              <a:buFont typeface="Wingdings" panose="05000000000000000000" pitchFamily="2" charset="2"/>
              <a:buChar char="l"/>
            </a:pPr>
            <a:r>
              <a:rPr lang="en-US" altLang="zh-CN" dirty="0" smtClean="0"/>
              <a:t>2.5 </a:t>
            </a:r>
            <a:r>
              <a:rPr lang="zh-CN" altLang="en-US" dirty="0"/>
              <a:t>程序注释</a:t>
            </a:r>
            <a:endParaRPr lang="en-US" altLang="zh-CN" dirty="0"/>
          </a:p>
          <a:p>
            <a:pPr marL="342900" indent="-342900">
              <a:buFont typeface="Wingdings" panose="05000000000000000000" pitchFamily="2" charset="2"/>
              <a:buChar char="l"/>
            </a:pPr>
            <a:r>
              <a:rPr lang="en-US" altLang="zh-CN" dirty="0"/>
              <a:t>2.6 </a:t>
            </a:r>
            <a:r>
              <a:rPr lang="zh-CN" altLang="en-US" dirty="0"/>
              <a:t>算术运算符</a:t>
            </a:r>
            <a:endParaRPr lang="en-US" altLang="zh-CN" dirty="0"/>
          </a:p>
          <a:p>
            <a:pPr marL="342900" indent="-342900">
              <a:buFont typeface="Wingdings" panose="05000000000000000000" pitchFamily="2" charset="2"/>
              <a:buChar char="l"/>
            </a:pPr>
            <a:r>
              <a:rPr lang="en-US" altLang="zh-CN" dirty="0"/>
              <a:t>2.7 </a:t>
            </a:r>
            <a:r>
              <a:rPr lang="zh-CN" altLang="en-US" dirty="0"/>
              <a:t>数学</a:t>
            </a:r>
            <a:r>
              <a:rPr lang="zh-CN" altLang="en-US" dirty="0" smtClean="0"/>
              <a:t>函数</a:t>
            </a:r>
            <a:endParaRPr lang="en-US" altLang="zh-CN" dirty="0"/>
          </a:p>
        </p:txBody>
      </p:sp>
    </p:spTree>
    <p:extLst>
      <p:ext uri="{BB962C8B-B14F-4D97-AF65-F5344CB8AC3E}">
        <p14:creationId xmlns:p14="http://schemas.microsoft.com/office/powerpoint/2010/main" val="20064532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输出流对象</a:t>
            </a:r>
            <a:r>
              <a:rPr lang="en-US" altLang="zh-CN" dirty="0" err="1"/>
              <a:t>cout</a:t>
            </a:r>
            <a:r>
              <a:rPr lang="en-US" altLang="zh-CN" dirty="0"/>
              <a:t> </a:t>
            </a:r>
            <a:endParaRPr lang="zh-CN" altLang="en-US" dirty="0"/>
          </a:p>
        </p:txBody>
      </p:sp>
      <p:sp>
        <p:nvSpPr>
          <p:cNvPr id="3" name="内容占位符 2"/>
          <p:cNvSpPr>
            <a:spLocks noGrp="1"/>
          </p:cNvSpPr>
          <p:nvPr>
            <p:ph idx="1"/>
          </p:nvPr>
        </p:nvSpPr>
        <p:spPr/>
        <p:txBody>
          <a:bodyPr/>
          <a:lstStyle/>
          <a:p>
            <a:pPr marL="342900" indent="-342900" eaLnBrk="1" hangingPunct="1">
              <a:buFont typeface="Wingdings" panose="05000000000000000000" pitchFamily="2" charset="2"/>
              <a:buChar char="l"/>
            </a:pPr>
            <a:r>
              <a:rPr lang="zh-CN" altLang="en-US" sz="1800" dirty="0"/>
              <a:t>插入操作符可以把多个输出数据组合或级联成单个的输出语句</a:t>
            </a:r>
            <a:endParaRPr lang="en-US" altLang="zh-CN" sz="1800" dirty="0"/>
          </a:p>
          <a:p>
            <a:pPr marL="342900" indent="-342900" eaLnBrk="1" hangingPunct="1">
              <a:buFont typeface="Wingdings" panose="05000000000000000000" pitchFamily="2" charset="2"/>
              <a:buChar char="l"/>
            </a:pPr>
            <a:r>
              <a:rPr lang="zh-CN" altLang="en-US" sz="1800" dirty="0"/>
              <a:t>如下面的语句：</a:t>
            </a:r>
          </a:p>
          <a:p>
            <a:pPr lvl="1">
              <a:buNone/>
            </a:pPr>
            <a:r>
              <a:rPr lang="en-US" altLang="zh-CN" sz="1600" dirty="0">
                <a:solidFill>
                  <a:srgbClr val="000000"/>
                </a:solidFill>
              </a:rPr>
              <a:t>      </a:t>
            </a:r>
            <a:r>
              <a:rPr lang="en-US" altLang="zh-CN" sz="1600" dirty="0" err="1">
                <a:solidFill>
                  <a:srgbClr val="000000"/>
                </a:solidFill>
              </a:rPr>
              <a:t>cout</a:t>
            </a:r>
            <a:r>
              <a:rPr lang="en-US" altLang="zh-CN" sz="1600" dirty="0">
                <a:solidFill>
                  <a:srgbClr val="000000"/>
                </a:solidFill>
              </a:rPr>
              <a:t> &lt;&lt; “Welcome  to </a:t>
            </a:r>
            <a:r>
              <a:rPr lang="en-US" altLang="zh-CN" sz="1600" dirty="0"/>
              <a:t>Shandong University.</a:t>
            </a:r>
            <a:r>
              <a:rPr lang="en-US" altLang="zh-CN" sz="1600" dirty="0">
                <a:solidFill>
                  <a:srgbClr val="000000"/>
                </a:solidFill>
              </a:rPr>
              <a:t>” &lt;&lt; </a:t>
            </a:r>
            <a:r>
              <a:rPr lang="en-US" altLang="zh-CN" sz="1600" dirty="0"/>
              <a:t>&lt;&lt; </a:t>
            </a:r>
            <a:r>
              <a:rPr lang="en-US" altLang="zh-CN" sz="1600" dirty="0" err="1">
                <a:solidFill>
                  <a:srgbClr val="C00000"/>
                </a:solidFill>
              </a:rPr>
              <a:t>endl</a:t>
            </a:r>
            <a:r>
              <a:rPr lang="en-US" altLang="zh-CN" sz="1600" dirty="0"/>
              <a:t>&lt;&lt;</a:t>
            </a:r>
            <a:r>
              <a:rPr lang="en-US" altLang="zh-CN" sz="1600" dirty="0">
                <a:solidFill>
                  <a:srgbClr val="000000"/>
                </a:solidFill>
              </a:rPr>
              <a:t>“ I  am a student.” &lt;&lt; </a:t>
            </a:r>
            <a:r>
              <a:rPr lang="en-US" altLang="zh-CN" sz="1600" dirty="0" err="1">
                <a:solidFill>
                  <a:srgbClr val="000000"/>
                </a:solidFill>
              </a:rPr>
              <a:t>endl</a:t>
            </a:r>
            <a:r>
              <a:rPr lang="en-US" altLang="zh-CN" sz="1600" dirty="0">
                <a:solidFill>
                  <a:srgbClr val="000000"/>
                </a:solidFill>
              </a:rPr>
              <a:t>;</a:t>
            </a:r>
          </a:p>
          <a:p>
            <a:pPr lvl="1">
              <a:buNone/>
            </a:pPr>
            <a:r>
              <a:rPr lang="zh-CN" altLang="en-US" sz="1800" dirty="0"/>
              <a:t>  </a:t>
            </a:r>
            <a:r>
              <a:rPr lang="zh-CN" altLang="en-US" sz="1800" dirty="0">
                <a:solidFill>
                  <a:srgbClr val="1A93C8"/>
                </a:solidFill>
                <a:sym typeface="Arial" panose="020B0604020202020204" pitchFamily="34" charset="0"/>
              </a:rPr>
              <a:t>屏幕上显示</a:t>
            </a:r>
            <a:r>
              <a:rPr lang="en-US" altLang="zh-CN" sz="1800" dirty="0">
                <a:solidFill>
                  <a:srgbClr val="1A93C8"/>
                </a:solidFill>
                <a:sym typeface="Arial" panose="020B0604020202020204" pitchFamily="34" charset="0"/>
              </a:rPr>
              <a:t>:</a:t>
            </a:r>
            <a:endParaRPr lang="zh-CN" altLang="en-US" sz="1800" dirty="0">
              <a:solidFill>
                <a:srgbClr val="1A93C8"/>
              </a:solidFill>
              <a:sym typeface="Arial" panose="020B0604020202020204" pitchFamily="34" charset="0"/>
            </a:endParaRPr>
          </a:p>
          <a:p>
            <a:pPr lvl="1">
              <a:buNone/>
            </a:pPr>
            <a:r>
              <a:rPr lang="en-US" altLang="zh-CN" sz="1800" dirty="0">
                <a:solidFill>
                  <a:srgbClr val="000000"/>
                </a:solidFill>
              </a:rPr>
              <a:t>     </a:t>
            </a:r>
            <a:r>
              <a:rPr lang="en-US" altLang="zh-CN" sz="1600" dirty="0">
                <a:solidFill>
                  <a:srgbClr val="000000"/>
                </a:solidFill>
              </a:rPr>
              <a:t>Welcome  to </a:t>
            </a:r>
            <a:r>
              <a:rPr lang="en-US" altLang="zh-CN" sz="1600" dirty="0"/>
              <a:t>Shandong University.</a:t>
            </a:r>
          </a:p>
          <a:p>
            <a:pPr lvl="1">
              <a:buNone/>
            </a:pPr>
            <a:r>
              <a:rPr lang="en-US" altLang="zh-CN" sz="1600" dirty="0">
                <a:solidFill>
                  <a:srgbClr val="000000"/>
                </a:solidFill>
              </a:rPr>
              <a:t>      I  am a student.</a:t>
            </a:r>
            <a:endParaRPr lang="zh-CN" altLang="en-US" sz="1600" dirty="0">
              <a:solidFill>
                <a:srgbClr val="000000"/>
              </a:solidFill>
            </a:endParaRPr>
          </a:p>
          <a:p>
            <a:pPr marL="342900" indent="-342900">
              <a:buFont typeface="Wingdings" panose="05000000000000000000" pitchFamily="2" charset="2"/>
              <a:buChar char="l"/>
            </a:pPr>
            <a:r>
              <a:rPr lang="zh-CN" altLang="en-US" sz="1800" dirty="0"/>
              <a:t>下面的语句：</a:t>
            </a:r>
          </a:p>
          <a:p>
            <a:pPr lvl="1" indent="0">
              <a:buNone/>
            </a:pPr>
            <a:r>
              <a:rPr lang="en-US" altLang="zh-CN" sz="1600" dirty="0" err="1"/>
              <a:t>int</a:t>
            </a:r>
            <a:r>
              <a:rPr lang="en-US" altLang="zh-CN" sz="1600" dirty="0"/>
              <a:t> </a:t>
            </a:r>
            <a:r>
              <a:rPr lang="en-US" altLang="zh-CN" sz="1600" dirty="0" err="1"/>
              <a:t>i</a:t>
            </a:r>
            <a:r>
              <a:rPr lang="en-US" altLang="zh-CN" sz="1600" dirty="0"/>
              <a:t>=10;</a:t>
            </a:r>
          </a:p>
          <a:p>
            <a:pPr lvl="1" indent="0">
              <a:buNone/>
            </a:pPr>
            <a:r>
              <a:rPr lang="en-US" altLang="zh-CN" sz="1600" dirty="0" err="1"/>
              <a:t>cout</a:t>
            </a:r>
            <a:r>
              <a:rPr lang="en-US" altLang="zh-CN" sz="1600" dirty="0"/>
              <a:t>&lt;&lt;</a:t>
            </a:r>
            <a:r>
              <a:rPr lang="en-US" altLang="zh-CN" sz="1600" dirty="0" err="1"/>
              <a:t>“i</a:t>
            </a:r>
            <a:r>
              <a:rPr lang="en-US" altLang="zh-CN" sz="1600" dirty="0"/>
              <a:t>=”&lt;&lt;</a:t>
            </a:r>
            <a:r>
              <a:rPr lang="en-US" altLang="zh-CN" sz="1600" dirty="0" err="1"/>
              <a:t>i</a:t>
            </a:r>
            <a:r>
              <a:rPr lang="en-US" altLang="zh-CN" sz="1600" dirty="0"/>
              <a:t>&lt;&lt;</a:t>
            </a:r>
            <a:r>
              <a:rPr lang="en-US" altLang="zh-CN" sz="1600" dirty="0" err="1"/>
              <a:t>endl</a:t>
            </a:r>
            <a:r>
              <a:rPr lang="en-US" altLang="zh-CN" sz="1600" dirty="0"/>
              <a:t>; </a:t>
            </a:r>
          </a:p>
          <a:p>
            <a:pPr lvl="1" indent="0">
              <a:buNone/>
            </a:pPr>
            <a:r>
              <a:rPr lang="zh-CN" altLang="en-US" sz="1600" dirty="0"/>
              <a:t>屏幕输出：</a:t>
            </a:r>
            <a:endParaRPr lang="en-US" altLang="zh-CN" sz="1600" dirty="0"/>
          </a:p>
          <a:p>
            <a:pPr lvl="1" indent="0">
              <a:buNone/>
            </a:pPr>
            <a:r>
              <a:rPr lang="en-US" altLang="zh-CN" sz="1600" dirty="0" err="1"/>
              <a:t>i</a:t>
            </a:r>
            <a:r>
              <a:rPr lang="en-US" altLang="zh-CN" sz="1600" dirty="0"/>
              <a:t>=10</a:t>
            </a:r>
          </a:p>
          <a:p>
            <a:pPr marL="342900" indent="-342900">
              <a:buFont typeface="Wingdings" panose="05000000000000000000" pitchFamily="2" charset="2"/>
              <a:buChar char="l"/>
            </a:pPr>
            <a:r>
              <a:rPr lang="en-US" altLang="zh-CN" sz="1800" dirty="0" err="1"/>
              <a:t>cout</a:t>
            </a:r>
            <a:r>
              <a:rPr lang="zh-CN" altLang="en-US" sz="1800" dirty="0"/>
              <a:t>的原型在头文件 </a:t>
            </a:r>
            <a:r>
              <a:rPr lang="en-US" altLang="zh-CN" sz="1800" dirty="0"/>
              <a:t>&lt;</a:t>
            </a:r>
            <a:r>
              <a:rPr lang="en-US" altLang="zh-CN" sz="1800" dirty="0" err="1"/>
              <a:t>iostream</a:t>
            </a:r>
            <a:r>
              <a:rPr lang="en-US" altLang="zh-CN" sz="1800" dirty="0"/>
              <a:t>&gt;</a:t>
            </a:r>
            <a:r>
              <a:rPr lang="zh-CN" altLang="en-US" sz="1800" dirty="0"/>
              <a:t>中定义与声明</a:t>
            </a:r>
            <a:endParaRPr lang="en-US" altLang="zh-CN" sz="1800" dirty="0"/>
          </a:p>
          <a:p>
            <a:pPr marL="342900" indent="-342900">
              <a:buFont typeface="Wingdings" panose="05000000000000000000" pitchFamily="2" charset="2"/>
              <a:buChar char="l"/>
            </a:pPr>
            <a:endParaRPr lang="zh-CN" altLang="en-US" sz="2000" dirty="0"/>
          </a:p>
        </p:txBody>
      </p:sp>
    </p:spTree>
    <p:extLst>
      <p:ext uri="{BB962C8B-B14F-4D97-AF65-F5344CB8AC3E}">
        <p14:creationId xmlns:p14="http://schemas.microsoft.com/office/powerpoint/2010/main" val="42925421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9F72BF-4B8C-4B3A-89B5-9C84AAB41664}"/>
              </a:ext>
            </a:extLst>
          </p:cNvPr>
          <p:cNvSpPr>
            <a:spLocks noGrp="1"/>
          </p:cNvSpPr>
          <p:nvPr>
            <p:ph type="title"/>
          </p:nvPr>
        </p:nvSpPr>
        <p:spPr/>
        <p:txBody>
          <a:bodyPr/>
          <a:lstStyle/>
          <a:p>
            <a:r>
              <a:rPr lang="zh-CN" altLang="en-US" dirty="0"/>
              <a:t>输出流对象</a:t>
            </a:r>
            <a:r>
              <a:rPr lang="en-US" altLang="zh-CN" dirty="0" err="1"/>
              <a:t>cout</a:t>
            </a:r>
            <a:r>
              <a:rPr lang="zh-CN" altLang="en-US" dirty="0"/>
              <a:t>：头文件 </a:t>
            </a:r>
            <a:r>
              <a:rPr lang="en-US" altLang="zh-CN" dirty="0"/>
              <a:t>iostream</a:t>
            </a:r>
            <a:endParaRPr lang="zh-CN" altLang="en-US" dirty="0"/>
          </a:p>
        </p:txBody>
      </p:sp>
      <p:sp>
        <p:nvSpPr>
          <p:cNvPr id="3" name="内容占位符 2">
            <a:extLst>
              <a:ext uri="{FF2B5EF4-FFF2-40B4-BE49-F238E27FC236}">
                <a16:creationId xmlns:a16="http://schemas.microsoft.com/office/drawing/2014/main" id="{A4D5EC66-BC03-4405-B81E-2E377A588E03}"/>
              </a:ext>
            </a:extLst>
          </p:cNvPr>
          <p:cNvSpPr>
            <a:spLocks noGrp="1"/>
          </p:cNvSpPr>
          <p:nvPr>
            <p:ph idx="1"/>
          </p:nvPr>
        </p:nvSpPr>
        <p:spPr/>
        <p:txBody>
          <a:bodyPr/>
          <a:lstStyle/>
          <a:p>
            <a:pPr marL="342900" indent="-342900">
              <a:buFont typeface="Wingdings" panose="05000000000000000000" pitchFamily="2" charset="2"/>
              <a:buChar char="l"/>
            </a:pPr>
            <a:r>
              <a:rPr lang="zh-CN" altLang="en-US" sz="2000" b="1" dirty="0">
                <a:solidFill>
                  <a:srgbClr val="006600"/>
                </a:solidFill>
              </a:rPr>
              <a:t>对象</a:t>
            </a:r>
            <a:r>
              <a:rPr lang="en-US" altLang="zh-CN" sz="2000" b="1" dirty="0" err="1">
                <a:solidFill>
                  <a:srgbClr val="006600"/>
                </a:solidFill>
              </a:rPr>
              <a:t>cout</a:t>
            </a:r>
            <a:r>
              <a:rPr lang="zh-CN" altLang="en-US" sz="2000" b="1" dirty="0">
                <a:solidFill>
                  <a:srgbClr val="006600"/>
                </a:solidFill>
              </a:rPr>
              <a:t>与</a:t>
            </a:r>
            <a:r>
              <a:rPr lang="en-US" altLang="zh-CN" sz="2000" b="1" dirty="0" err="1">
                <a:solidFill>
                  <a:srgbClr val="006600"/>
                </a:solidFill>
              </a:rPr>
              <a:t>cin</a:t>
            </a:r>
            <a:r>
              <a:rPr lang="zh-CN" altLang="en-US" sz="2000" b="1" dirty="0">
                <a:solidFill>
                  <a:srgbClr val="006600"/>
                </a:solidFill>
              </a:rPr>
              <a:t>在</a:t>
            </a:r>
            <a:r>
              <a:rPr lang="en-US" altLang="zh-CN" sz="2000" b="1" dirty="0">
                <a:solidFill>
                  <a:srgbClr val="006600"/>
                </a:solidFill>
              </a:rPr>
              <a:t>C++</a:t>
            </a:r>
            <a:r>
              <a:rPr lang="zh-CN" altLang="en-US" sz="2000" b="1" dirty="0">
                <a:solidFill>
                  <a:srgbClr val="006600"/>
                </a:solidFill>
              </a:rPr>
              <a:t>的标准头文件</a:t>
            </a:r>
            <a:r>
              <a:rPr lang="en-US" altLang="zh-CN" sz="2000" b="1" dirty="0">
                <a:solidFill>
                  <a:srgbClr val="006600"/>
                </a:solidFill>
              </a:rPr>
              <a:t>iostream</a:t>
            </a:r>
            <a:r>
              <a:rPr lang="zh-CN" altLang="en-US" sz="2000" b="1" dirty="0">
                <a:solidFill>
                  <a:srgbClr val="006600"/>
                </a:solidFill>
              </a:rPr>
              <a:t>中声明</a:t>
            </a:r>
            <a:endParaRPr lang="en-US" altLang="zh-CN" sz="2000" b="1" dirty="0">
              <a:solidFill>
                <a:srgbClr val="006600"/>
              </a:solidFill>
            </a:endParaRPr>
          </a:p>
          <a:p>
            <a:pPr marL="342900" indent="-342900">
              <a:buFont typeface="Wingdings" panose="05000000000000000000" pitchFamily="2" charset="2"/>
              <a:buChar char="l"/>
            </a:pPr>
            <a:r>
              <a:rPr lang="zh-CN" altLang="en-US" sz="2000" dirty="0"/>
              <a:t>使用时需要用预处理命令</a:t>
            </a:r>
            <a:r>
              <a:rPr lang="en-US" altLang="zh-CN" sz="2000" dirty="0">
                <a:solidFill>
                  <a:srgbClr val="030DCD"/>
                </a:solidFill>
              </a:rPr>
              <a:t>#include</a:t>
            </a:r>
            <a:r>
              <a:rPr lang="zh-CN" altLang="en-US" sz="2000" dirty="0"/>
              <a:t>将声明对象</a:t>
            </a:r>
            <a:r>
              <a:rPr lang="en-US" altLang="zh-CN" sz="2000" dirty="0" err="1"/>
              <a:t>cout</a:t>
            </a:r>
            <a:r>
              <a:rPr lang="zh-CN" altLang="en-US" sz="2000" dirty="0"/>
              <a:t>与</a:t>
            </a:r>
            <a:r>
              <a:rPr lang="en-US" altLang="zh-CN" sz="2000" dirty="0" err="1"/>
              <a:t>cin</a:t>
            </a:r>
            <a:r>
              <a:rPr lang="zh-CN" altLang="en-US" sz="2000" dirty="0"/>
              <a:t>的头文件包含到程序中，才能使用这些对象</a:t>
            </a:r>
            <a:endParaRPr lang="en-US" altLang="zh-CN" sz="2000" dirty="0"/>
          </a:p>
          <a:p>
            <a:pPr indent="-342900">
              <a:buFont typeface="Wingdings" panose="05000000000000000000" pitchFamily="2" charset="2"/>
              <a:buChar char="l"/>
            </a:pPr>
            <a:r>
              <a:rPr lang="zh-CN" altLang="en-US" sz="2000" dirty="0"/>
              <a:t>参见下述代码</a:t>
            </a:r>
            <a:endParaRPr lang="en-US" altLang="zh-CN" sz="2000" dirty="0"/>
          </a:p>
          <a:p>
            <a:pPr marL="285750" lvl="1" indent="0">
              <a:buNone/>
            </a:pPr>
            <a:r>
              <a:rPr lang="en-US" altLang="zh-CN" sz="1800" dirty="0">
                <a:solidFill>
                  <a:srgbClr val="030DCD"/>
                </a:solidFill>
              </a:rPr>
              <a:t>#include &lt;iostream&gt;</a:t>
            </a:r>
          </a:p>
          <a:p>
            <a:pPr marL="285750" lvl="1" indent="0">
              <a:buNone/>
            </a:pPr>
            <a:r>
              <a:rPr lang="en-US" altLang="zh-CN" sz="1800" dirty="0">
                <a:solidFill>
                  <a:srgbClr val="000000"/>
                </a:solidFill>
              </a:rPr>
              <a:t>int main(int </a:t>
            </a:r>
            <a:r>
              <a:rPr lang="en-US" altLang="zh-CN" sz="1800" dirty="0" err="1">
                <a:solidFill>
                  <a:srgbClr val="000000"/>
                </a:solidFill>
              </a:rPr>
              <a:t>argc</a:t>
            </a:r>
            <a:r>
              <a:rPr lang="en-US" altLang="zh-CN" sz="1800" dirty="0">
                <a:solidFill>
                  <a:srgbClr val="000000"/>
                </a:solidFill>
              </a:rPr>
              <a:t>, char** </a:t>
            </a:r>
            <a:r>
              <a:rPr lang="en-US" altLang="zh-CN" sz="1800" dirty="0" err="1">
                <a:solidFill>
                  <a:srgbClr val="000000"/>
                </a:solidFill>
              </a:rPr>
              <a:t>argv</a:t>
            </a:r>
            <a:r>
              <a:rPr lang="en-US" altLang="zh-CN" sz="1800" dirty="0">
                <a:solidFill>
                  <a:srgbClr val="000000"/>
                </a:solidFill>
              </a:rPr>
              <a:t>) {</a:t>
            </a:r>
          </a:p>
          <a:p>
            <a:pPr marL="285750" lvl="1" indent="0">
              <a:buNone/>
            </a:pPr>
            <a:r>
              <a:rPr lang="en-US" altLang="zh-CN" sz="1800" dirty="0">
                <a:solidFill>
                  <a:srgbClr val="000000"/>
                </a:solidFill>
              </a:rPr>
              <a:t>      </a:t>
            </a:r>
            <a:r>
              <a:rPr lang="en-US" altLang="zh-CN" sz="1800" dirty="0" err="1">
                <a:solidFill>
                  <a:srgbClr val="000000"/>
                </a:solidFill>
              </a:rPr>
              <a:t>cout</a:t>
            </a:r>
            <a:r>
              <a:rPr lang="en-US" altLang="zh-CN" sz="1800" dirty="0">
                <a:solidFill>
                  <a:srgbClr val="000000"/>
                </a:solidFill>
              </a:rPr>
              <a:t>&lt;&lt;"Welcome  to  School of Computer Science &amp; </a:t>
            </a:r>
            <a:r>
              <a:rPr lang="en-US" altLang="zh-CN" sz="1800" dirty="0" err="1">
                <a:solidFill>
                  <a:srgbClr val="000000"/>
                </a:solidFill>
              </a:rPr>
              <a:t>Techology</a:t>
            </a:r>
            <a:r>
              <a:rPr lang="en-US" altLang="zh-CN" sz="1800" dirty="0">
                <a:solidFill>
                  <a:srgbClr val="000000"/>
                </a:solidFill>
              </a:rPr>
              <a:t>,  </a:t>
            </a:r>
            <a:r>
              <a:rPr lang="en-US" altLang="zh-CN" sz="1800" dirty="0">
                <a:solidFill>
                  <a:srgbClr val="FF0000"/>
                </a:solidFill>
              </a:rPr>
              <a:t>\</a:t>
            </a:r>
          </a:p>
          <a:p>
            <a:pPr marL="285750" lvl="1" indent="0">
              <a:buNone/>
            </a:pPr>
            <a:r>
              <a:rPr lang="en-US" altLang="zh-CN" sz="1800" dirty="0"/>
              <a:t>                  </a:t>
            </a:r>
            <a:r>
              <a:rPr lang="en-US" altLang="zh-CN" sz="1800" dirty="0">
                <a:solidFill>
                  <a:srgbClr val="000000"/>
                </a:solidFill>
              </a:rPr>
              <a:t> Shandong University" &lt;&lt;</a:t>
            </a:r>
            <a:r>
              <a:rPr lang="en-US" altLang="zh-CN" sz="1800" dirty="0" err="1">
                <a:solidFill>
                  <a:srgbClr val="000000"/>
                </a:solidFill>
              </a:rPr>
              <a:t>endl</a:t>
            </a:r>
            <a:r>
              <a:rPr lang="en-US" altLang="zh-CN" sz="1800" dirty="0">
                <a:solidFill>
                  <a:srgbClr val="000000"/>
                </a:solidFill>
              </a:rPr>
              <a:t>;</a:t>
            </a:r>
          </a:p>
          <a:p>
            <a:pPr marL="285750" lvl="1" indent="0">
              <a:buNone/>
            </a:pPr>
            <a:r>
              <a:rPr lang="en-US" altLang="zh-CN" sz="1800" dirty="0"/>
              <a:t>       return 0</a:t>
            </a:r>
            <a:r>
              <a:rPr lang="zh-CN" altLang="en-US" sz="1800" dirty="0"/>
              <a:t>；</a:t>
            </a:r>
            <a:endParaRPr lang="en-US" altLang="zh-CN" sz="1800" dirty="0">
              <a:solidFill>
                <a:srgbClr val="000000"/>
              </a:solidFill>
            </a:endParaRPr>
          </a:p>
          <a:p>
            <a:pPr marL="285750" lvl="1" indent="0">
              <a:buNone/>
            </a:pPr>
            <a:r>
              <a:rPr lang="en-US" altLang="zh-CN" sz="1800" dirty="0">
                <a:solidFill>
                  <a:srgbClr val="000000"/>
                </a:solidFill>
              </a:rPr>
              <a:t>}</a:t>
            </a:r>
          </a:p>
          <a:p>
            <a:pPr indent="-342900">
              <a:buFont typeface="Wingdings" panose="05000000000000000000" pitchFamily="2" charset="2"/>
              <a:buChar char="l"/>
            </a:pPr>
            <a:r>
              <a:rPr lang="zh-CN" altLang="en-US" sz="2000" dirty="0"/>
              <a:t>上述程序无法通过编译，编译提示</a:t>
            </a:r>
            <a:r>
              <a:rPr lang="zh-CN" altLang="en-US" sz="2000" dirty="0" smtClean="0"/>
              <a:t>信息（思考：</a:t>
            </a:r>
            <a:r>
              <a:rPr lang="en-US" altLang="zh-CN" sz="2000" dirty="0" smtClean="0"/>
              <a:t>why</a:t>
            </a:r>
            <a:r>
              <a:rPr lang="zh-CN" altLang="en-US" sz="2000" dirty="0" smtClean="0"/>
              <a:t>？）</a:t>
            </a:r>
            <a:endParaRPr lang="en-US" altLang="zh-CN" sz="2000" dirty="0"/>
          </a:p>
          <a:p>
            <a:pPr lvl="1"/>
            <a:r>
              <a:rPr lang="en-US" altLang="zh-CN" sz="1600" dirty="0">
                <a:solidFill>
                  <a:srgbClr val="000000"/>
                </a:solidFill>
              </a:rPr>
              <a:t>[Error] '</a:t>
            </a:r>
            <a:r>
              <a:rPr lang="en-US" altLang="zh-CN" sz="1600" dirty="0" err="1">
                <a:solidFill>
                  <a:srgbClr val="000000"/>
                </a:solidFill>
              </a:rPr>
              <a:t>cout</a:t>
            </a:r>
            <a:r>
              <a:rPr lang="en-US" altLang="zh-CN" sz="1600" dirty="0">
                <a:solidFill>
                  <a:srgbClr val="000000"/>
                </a:solidFill>
              </a:rPr>
              <a:t>' was not declared in this scope</a:t>
            </a:r>
          </a:p>
          <a:p>
            <a:pPr lvl="1"/>
            <a:r>
              <a:rPr lang="en-US" altLang="zh-CN" sz="1600" dirty="0"/>
              <a:t>[Error] '</a:t>
            </a:r>
            <a:r>
              <a:rPr lang="en-US" altLang="zh-CN" sz="1600" dirty="0" err="1"/>
              <a:t>endl</a:t>
            </a:r>
            <a:r>
              <a:rPr lang="en-US" altLang="zh-CN" sz="1600" dirty="0"/>
              <a:t>' was not declared in this scope</a:t>
            </a:r>
            <a:endParaRPr lang="zh-CN" altLang="en-US" sz="1600" dirty="0">
              <a:solidFill>
                <a:srgbClr val="000000"/>
              </a:solidFill>
            </a:endParaRPr>
          </a:p>
        </p:txBody>
      </p:sp>
      <p:sp>
        <p:nvSpPr>
          <p:cNvPr id="4" name="圆角矩形标注 3"/>
          <p:cNvSpPr/>
          <p:nvPr/>
        </p:nvSpPr>
        <p:spPr bwMode="auto">
          <a:xfrm>
            <a:off x="6001789" y="2385753"/>
            <a:ext cx="2369127" cy="606829"/>
          </a:xfrm>
          <a:prstGeom prst="wedgeRoundRectCallout">
            <a:avLst>
              <a:gd name="adj1" fmla="val 6824"/>
              <a:gd name="adj2" fmla="val 109075"/>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转义符</a:t>
            </a:r>
            <a:r>
              <a:rPr kumimoji="0" lang="en-US" altLang="zh-CN" sz="16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a:t>
            </a:r>
            <a:r>
              <a:rPr kumimoji="0" lang="zh-CN" altLang="en-US" sz="16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将多行视为一行</a:t>
            </a:r>
          </a:p>
        </p:txBody>
      </p:sp>
    </p:spTree>
    <p:extLst>
      <p:ext uri="{BB962C8B-B14F-4D97-AF65-F5344CB8AC3E}">
        <p14:creationId xmlns:p14="http://schemas.microsoft.com/office/powerpoint/2010/main" val="988127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9F72BF-4B8C-4B3A-89B5-9C84AAB41664}"/>
              </a:ext>
            </a:extLst>
          </p:cNvPr>
          <p:cNvSpPr>
            <a:spLocks noGrp="1"/>
          </p:cNvSpPr>
          <p:nvPr>
            <p:ph type="title"/>
          </p:nvPr>
        </p:nvSpPr>
        <p:spPr/>
        <p:txBody>
          <a:bodyPr/>
          <a:lstStyle/>
          <a:p>
            <a:r>
              <a:rPr lang="zh-CN" altLang="en-US" dirty="0"/>
              <a:t>输出流对象</a:t>
            </a:r>
            <a:r>
              <a:rPr lang="en-US" altLang="zh-CN" dirty="0" err="1"/>
              <a:t>cout</a:t>
            </a:r>
            <a:r>
              <a:rPr lang="zh-CN" altLang="en-US" dirty="0"/>
              <a:t>：命名空间</a:t>
            </a:r>
            <a:r>
              <a:rPr lang="en-US" altLang="zh-CN" dirty="0"/>
              <a:t>std</a:t>
            </a:r>
            <a:endParaRPr lang="zh-CN" altLang="en-US" dirty="0"/>
          </a:p>
        </p:txBody>
      </p:sp>
      <p:sp>
        <p:nvSpPr>
          <p:cNvPr id="3" name="内容占位符 2">
            <a:extLst>
              <a:ext uri="{FF2B5EF4-FFF2-40B4-BE49-F238E27FC236}">
                <a16:creationId xmlns:a16="http://schemas.microsoft.com/office/drawing/2014/main" id="{A4D5EC66-BC03-4405-B81E-2E377A588E03}"/>
              </a:ext>
            </a:extLst>
          </p:cNvPr>
          <p:cNvSpPr>
            <a:spLocks noGrp="1"/>
          </p:cNvSpPr>
          <p:nvPr>
            <p:ph idx="1"/>
          </p:nvPr>
        </p:nvSpPr>
        <p:spPr/>
        <p:txBody>
          <a:bodyPr/>
          <a:lstStyle/>
          <a:p>
            <a:pPr marL="342900" indent="-342900">
              <a:buFont typeface="Wingdings" panose="05000000000000000000" pitchFamily="2" charset="2"/>
              <a:buChar char="l"/>
            </a:pPr>
            <a:r>
              <a:rPr lang="en-US" altLang="zh-CN" sz="1800" dirty="0"/>
              <a:t> &lt; iostream &gt; </a:t>
            </a:r>
            <a:r>
              <a:rPr lang="zh-CN" altLang="en-US" sz="1800" dirty="0"/>
              <a:t>库中定义的对象名字都在命名空间 </a:t>
            </a:r>
            <a:r>
              <a:rPr lang="en-US" altLang="zh-CN" sz="1800" dirty="0"/>
              <a:t>std </a:t>
            </a:r>
            <a:r>
              <a:rPr lang="zh-CN" altLang="en-US" sz="1800" dirty="0"/>
              <a:t>中，因此 </a:t>
            </a:r>
            <a:r>
              <a:rPr lang="en-US" altLang="zh-CN" sz="1800" dirty="0" err="1">
                <a:solidFill>
                  <a:srgbClr val="7030A0"/>
                </a:solidFill>
              </a:rPr>
              <a:t>cout</a:t>
            </a:r>
            <a:r>
              <a:rPr lang="en-US" altLang="zh-CN" sz="1800" dirty="0">
                <a:solidFill>
                  <a:srgbClr val="7030A0"/>
                </a:solidFill>
              </a:rPr>
              <a:t> </a:t>
            </a:r>
            <a:r>
              <a:rPr lang="zh-CN" altLang="en-US" sz="1800" dirty="0">
                <a:solidFill>
                  <a:srgbClr val="7030A0"/>
                </a:solidFill>
              </a:rPr>
              <a:t>全称是 </a:t>
            </a:r>
            <a:r>
              <a:rPr lang="en-US" altLang="zh-CN" sz="1800" dirty="0">
                <a:solidFill>
                  <a:srgbClr val="C00000"/>
                </a:solidFill>
              </a:rPr>
              <a:t>std::</a:t>
            </a:r>
            <a:r>
              <a:rPr lang="en-US" altLang="zh-CN" sz="1800" dirty="0" err="1">
                <a:solidFill>
                  <a:srgbClr val="C00000"/>
                </a:solidFill>
              </a:rPr>
              <a:t>cout</a:t>
            </a:r>
            <a:r>
              <a:rPr lang="en-US" altLang="zh-CN" sz="1800" dirty="0">
                <a:solidFill>
                  <a:srgbClr val="C00000"/>
                </a:solidFill>
              </a:rPr>
              <a:t> </a:t>
            </a:r>
            <a:r>
              <a:rPr lang="zh-CN" altLang="en-US" sz="1800" dirty="0">
                <a:solidFill>
                  <a:srgbClr val="C00000"/>
                </a:solidFill>
              </a:rPr>
              <a:t>。</a:t>
            </a:r>
            <a:endParaRPr lang="en-US" altLang="zh-CN" sz="1800" dirty="0">
              <a:solidFill>
                <a:srgbClr val="C00000"/>
              </a:solidFill>
            </a:endParaRPr>
          </a:p>
          <a:p>
            <a:pPr marL="342900" indent="-342900">
              <a:buFont typeface="Wingdings" panose="05000000000000000000" pitchFamily="2" charset="2"/>
              <a:buChar char="l"/>
            </a:pPr>
            <a:r>
              <a:rPr lang="zh-CN" altLang="en-US" sz="1800" dirty="0"/>
              <a:t>所谓</a:t>
            </a:r>
            <a:r>
              <a:rPr lang="zh-CN" altLang="en-US" sz="1800" b="1" dirty="0">
                <a:solidFill>
                  <a:srgbClr val="7030A0"/>
                </a:solidFill>
              </a:rPr>
              <a:t>命名空间</a:t>
            </a:r>
            <a:r>
              <a:rPr lang="zh-CN" altLang="en-US" sz="1800" dirty="0"/>
              <a:t>，是一种将程序库名称封装起来的方法，避免导致命名冲突问题；</a:t>
            </a:r>
            <a:endParaRPr lang="en-US" altLang="zh-CN" sz="1800" dirty="0"/>
          </a:p>
          <a:p>
            <a:pPr marL="971550" lvl="1"/>
            <a:r>
              <a:rPr lang="zh-CN" altLang="en-US" sz="1600" dirty="0"/>
              <a:t>类似于使用目录（</a:t>
            </a:r>
            <a:r>
              <a:rPr lang="en-US" altLang="zh-CN" sz="1600" dirty="0"/>
              <a:t>fold</a:t>
            </a:r>
            <a:r>
              <a:rPr lang="zh-CN" altLang="en-US" sz="1600" dirty="0"/>
              <a:t>，文件夹）解决文件重名问题，在不同的目录下，两个文件可命名相同的文件名；</a:t>
            </a:r>
            <a:endParaRPr lang="en-US" altLang="zh-CN" sz="1600" dirty="0"/>
          </a:p>
          <a:p>
            <a:pPr marL="971550" lvl="1"/>
            <a:r>
              <a:rPr lang="zh-CN" altLang="en-US" sz="1600" dirty="0"/>
              <a:t>用</a:t>
            </a:r>
            <a:r>
              <a:rPr lang="zh-CN" altLang="en-US" sz="1600" b="1" dirty="0">
                <a:solidFill>
                  <a:srgbClr val="C00000"/>
                </a:solidFill>
              </a:rPr>
              <a:t>目录名</a:t>
            </a:r>
            <a:r>
              <a:rPr lang="en-US" altLang="zh-CN" sz="1600" b="1" dirty="0">
                <a:solidFill>
                  <a:srgbClr val="C00000"/>
                </a:solidFill>
              </a:rPr>
              <a:t>+</a:t>
            </a:r>
            <a:r>
              <a:rPr lang="zh-CN" altLang="en-US" sz="1600" b="1" dirty="0">
                <a:solidFill>
                  <a:srgbClr val="C00000"/>
                </a:solidFill>
              </a:rPr>
              <a:t>文件名</a:t>
            </a:r>
            <a:r>
              <a:rPr lang="zh-CN" altLang="en-US" sz="1600" dirty="0"/>
              <a:t>可区分不同目录下的重名文件，被认为是不同的文件；</a:t>
            </a:r>
            <a:endParaRPr lang="en-US" altLang="zh-CN" sz="1600" dirty="0"/>
          </a:p>
          <a:p>
            <a:pPr marL="342900" indent="-342900">
              <a:buFont typeface="Wingdings" panose="05000000000000000000" pitchFamily="2" charset="2"/>
              <a:buChar char="l"/>
            </a:pPr>
            <a:r>
              <a:rPr lang="zh-CN" altLang="en-US" sz="1800" dirty="0"/>
              <a:t>对象</a:t>
            </a:r>
            <a:r>
              <a:rPr lang="en-US" altLang="zh-CN" sz="1800" dirty="0" err="1"/>
              <a:t>cout</a:t>
            </a:r>
            <a:r>
              <a:rPr lang="zh-CN" altLang="en-US" sz="1800" dirty="0"/>
              <a:t>、</a:t>
            </a:r>
            <a:r>
              <a:rPr lang="en-US" altLang="zh-CN" sz="1800" dirty="0" err="1"/>
              <a:t>cin</a:t>
            </a:r>
            <a:r>
              <a:rPr lang="zh-CN" altLang="en-US" sz="1800" dirty="0"/>
              <a:t>、</a:t>
            </a:r>
            <a:r>
              <a:rPr lang="en-US" altLang="zh-CN" sz="1800" dirty="0" err="1"/>
              <a:t>endl</a:t>
            </a:r>
            <a:r>
              <a:rPr lang="zh-CN" altLang="en-US" sz="1800" dirty="0"/>
              <a:t>等在命名空间</a:t>
            </a:r>
            <a:r>
              <a:rPr lang="en-US" altLang="zh-CN" sz="1800" dirty="0"/>
              <a:t>std</a:t>
            </a:r>
            <a:r>
              <a:rPr lang="zh-CN" altLang="en-US" sz="1800" dirty="0"/>
              <a:t>中，访问时要加</a:t>
            </a:r>
            <a:r>
              <a:rPr lang="en-US" altLang="zh-CN" sz="1800" dirty="0"/>
              <a:t>std::xxx</a:t>
            </a:r>
          </a:p>
          <a:p>
            <a:pPr indent="-342900">
              <a:buFont typeface="Wingdings" panose="05000000000000000000" pitchFamily="2" charset="2"/>
              <a:buChar char="l"/>
            </a:pPr>
            <a:r>
              <a:rPr lang="zh-CN" altLang="en-US" sz="1800" dirty="0"/>
              <a:t>下述代码可通过编译并正确执行</a:t>
            </a:r>
            <a:endParaRPr lang="en-US" altLang="zh-CN" sz="1800" dirty="0">
              <a:solidFill>
                <a:srgbClr val="000000"/>
              </a:solidFill>
            </a:endParaRPr>
          </a:p>
          <a:p>
            <a:pPr marL="285750" lvl="1" indent="0">
              <a:buNone/>
            </a:pPr>
            <a:r>
              <a:rPr lang="en-US" altLang="zh-CN" sz="1600" dirty="0">
                <a:solidFill>
                  <a:srgbClr val="030DCD"/>
                </a:solidFill>
              </a:rPr>
              <a:t>#include &lt;iostream&gt;</a:t>
            </a:r>
          </a:p>
          <a:p>
            <a:pPr marL="285750" lvl="1" indent="0">
              <a:buNone/>
            </a:pPr>
            <a:r>
              <a:rPr lang="en-US" altLang="zh-CN" sz="1600" dirty="0">
                <a:solidFill>
                  <a:srgbClr val="000000"/>
                </a:solidFill>
              </a:rPr>
              <a:t>int main(int </a:t>
            </a:r>
            <a:r>
              <a:rPr lang="en-US" altLang="zh-CN" sz="1600" dirty="0" err="1">
                <a:solidFill>
                  <a:srgbClr val="000000"/>
                </a:solidFill>
              </a:rPr>
              <a:t>argc</a:t>
            </a:r>
            <a:r>
              <a:rPr lang="en-US" altLang="zh-CN" sz="1600" dirty="0">
                <a:solidFill>
                  <a:srgbClr val="000000"/>
                </a:solidFill>
              </a:rPr>
              <a:t>, char** </a:t>
            </a:r>
            <a:r>
              <a:rPr lang="en-US" altLang="zh-CN" sz="1600" dirty="0" err="1">
                <a:solidFill>
                  <a:srgbClr val="000000"/>
                </a:solidFill>
              </a:rPr>
              <a:t>argv</a:t>
            </a:r>
            <a:r>
              <a:rPr lang="en-US" altLang="zh-CN" sz="1600" dirty="0">
                <a:solidFill>
                  <a:srgbClr val="000000"/>
                </a:solidFill>
              </a:rPr>
              <a:t>) {</a:t>
            </a:r>
          </a:p>
          <a:p>
            <a:pPr marL="285750" lvl="1" indent="0">
              <a:buNone/>
            </a:pPr>
            <a:r>
              <a:rPr lang="en-US" altLang="zh-CN" sz="1600" dirty="0">
                <a:solidFill>
                  <a:srgbClr val="FF0000"/>
                </a:solidFill>
              </a:rPr>
              <a:t>      std::</a:t>
            </a:r>
            <a:r>
              <a:rPr lang="en-US" altLang="zh-CN" sz="1600" dirty="0" err="1">
                <a:solidFill>
                  <a:srgbClr val="000000"/>
                </a:solidFill>
              </a:rPr>
              <a:t>cout</a:t>
            </a:r>
            <a:r>
              <a:rPr lang="en-US" altLang="zh-CN" sz="1600" dirty="0">
                <a:solidFill>
                  <a:srgbClr val="000000"/>
                </a:solidFill>
              </a:rPr>
              <a:t>&lt;&lt;“Welcome  to  School of Computer Science &amp; </a:t>
            </a:r>
            <a:r>
              <a:rPr lang="en-US" altLang="zh-CN" sz="1600" dirty="0" err="1">
                <a:solidFill>
                  <a:srgbClr val="000000"/>
                </a:solidFill>
              </a:rPr>
              <a:t>Techology</a:t>
            </a:r>
            <a:r>
              <a:rPr lang="en-US" altLang="zh-CN" sz="1600" dirty="0">
                <a:solidFill>
                  <a:srgbClr val="000000"/>
                </a:solidFill>
              </a:rPr>
              <a:t>,   </a:t>
            </a:r>
            <a:r>
              <a:rPr lang="en-US" altLang="zh-CN" sz="1600" dirty="0"/>
              <a:t>\</a:t>
            </a:r>
            <a:endParaRPr lang="en-US" altLang="zh-CN" sz="1600" dirty="0">
              <a:solidFill>
                <a:srgbClr val="000000"/>
              </a:solidFill>
            </a:endParaRPr>
          </a:p>
          <a:p>
            <a:pPr marL="285750" lvl="1" indent="0">
              <a:buNone/>
            </a:pPr>
            <a:r>
              <a:rPr lang="en-US" altLang="zh-CN" sz="1600" dirty="0"/>
              <a:t>                  </a:t>
            </a:r>
            <a:r>
              <a:rPr lang="en-US" altLang="zh-CN" sz="1600" dirty="0">
                <a:solidFill>
                  <a:srgbClr val="000000"/>
                </a:solidFill>
              </a:rPr>
              <a:t> Shandong University" &lt;&lt;</a:t>
            </a:r>
            <a:r>
              <a:rPr lang="en-US" altLang="zh-CN" sz="1600" dirty="0">
                <a:solidFill>
                  <a:srgbClr val="FF0000"/>
                </a:solidFill>
              </a:rPr>
              <a:t>std::</a:t>
            </a:r>
            <a:r>
              <a:rPr lang="en-US" altLang="zh-CN" sz="1600" dirty="0" err="1">
                <a:solidFill>
                  <a:srgbClr val="000000"/>
                </a:solidFill>
              </a:rPr>
              <a:t>endl</a:t>
            </a:r>
            <a:r>
              <a:rPr lang="en-US" altLang="zh-CN" sz="1600" dirty="0">
                <a:solidFill>
                  <a:srgbClr val="000000"/>
                </a:solidFill>
              </a:rPr>
              <a:t>;</a:t>
            </a:r>
          </a:p>
          <a:p>
            <a:pPr marL="285750" lvl="1" indent="0">
              <a:buNone/>
            </a:pPr>
            <a:r>
              <a:rPr lang="en-US" altLang="zh-CN" sz="1600" dirty="0"/>
              <a:t>       return 0</a:t>
            </a:r>
            <a:r>
              <a:rPr lang="zh-CN" altLang="en-US" sz="1600" dirty="0"/>
              <a:t>；</a:t>
            </a:r>
            <a:endParaRPr lang="en-US" altLang="zh-CN" sz="1600" dirty="0">
              <a:solidFill>
                <a:srgbClr val="000000"/>
              </a:solidFill>
            </a:endParaRPr>
          </a:p>
          <a:p>
            <a:pPr marL="285750" lvl="1" indent="0">
              <a:buNone/>
            </a:pPr>
            <a:r>
              <a:rPr lang="en-US" altLang="zh-CN" sz="1600" dirty="0">
                <a:solidFill>
                  <a:srgbClr val="000000"/>
                </a:solidFill>
              </a:rPr>
              <a:t>}</a:t>
            </a:r>
          </a:p>
        </p:txBody>
      </p:sp>
    </p:spTree>
    <p:extLst>
      <p:ext uri="{BB962C8B-B14F-4D97-AF65-F5344CB8AC3E}">
        <p14:creationId xmlns:p14="http://schemas.microsoft.com/office/powerpoint/2010/main" val="1606740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9F72BF-4B8C-4B3A-89B5-9C84AAB41664}"/>
              </a:ext>
            </a:extLst>
          </p:cNvPr>
          <p:cNvSpPr>
            <a:spLocks noGrp="1"/>
          </p:cNvSpPr>
          <p:nvPr>
            <p:ph type="title"/>
          </p:nvPr>
        </p:nvSpPr>
        <p:spPr/>
        <p:txBody>
          <a:bodyPr/>
          <a:lstStyle/>
          <a:p>
            <a:r>
              <a:rPr lang="zh-CN" altLang="en-US" dirty="0"/>
              <a:t>输出流对象</a:t>
            </a:r>
            <a:r>
              <a:rPr lang="en-US" altLang="zh-CN" dirty="0" err="1"/>
              <a:t>cout</a:t>
            </a:r>
            <a:r>
              <a:rPr lang="zh-CN" altLang="en-US" dirty="0"/>
              <a:t>：</a:t>
            </a:r>
            <a:r>
              <a:rPr lang="en-US" altLang="zh-CN" dirty="0">
                <a:solidFill>
                  <a:srgbClr val="C00000"/>
                </a:solidFill>
              </a:rPr>
              <a:t>using</a:t>
            </a:r>
            <a:r>
              <a:rPr lang="zh-CN" altLang="en-US" dirty="0"/>
              <a:t>与</a:t>
            </a:r>
            <a:r>
              <a:rPr lang="en-US" altLang="zh-CN" dirty="0">
                <a:solidFill>
                  <a:srgbClr val="C00000"/>
                </a:solidFill>
              </a:rPr>
              <a:t>using namespace std</a:t>
            </a:r>
            <a:endParaRPr lang="zh-CN" altLang="en-US" dirty="0">
              <a:solidFill>
                <a:srgbClr val="C00000"/>
              </a:solidFill>
            </a:endParaRPr>
          </a:p>
        </p:txBody>
      </p:sp>
      <p:sp>
        <p:nvSpPr>
          <p:cNvPr id="3" name="内容占位符 2">
            <a:extLst>
              <a:ext uri="{FF2B5EF4-FFF2-40B4-BE49-F238E27FC236}">
                <a16:creationId xmlns:a16="http://schemas.microsoft.com/office/drawing/2014/main" id="{A4D5EC66-BC03-4405-B81E-2E377A588E03}"/>
              </a:ext>
            </a:extLst>
          </p:cNvPr>
          <p:cNvSpPr>
            <a:spLocks noGrp="1"/>
          </p:cNvSpPr>
          <p:nvPr>
            <p:ph idx="1"/>
          </p:nvPr>
        </p:nvSpPr>
        <p:spPr/>
        <p:txBody>
          <a:bodyPr/>
          <a:lstStyle/>
          <a:p>
            <a:pPr marL="285750" indent="-285750">
              <a:spcBef>
                <a:spcPts val="1200"/>
              </a:spcBef>
              <a:buFont typeface="Wingdings" panose="05000000000000000000" pitchFamily="2" charset="2"/>
              <a:buChar char="l"/>
            </a:pPr>
            <a:r>
              <a:rPr lang="zh-CN" altLang="en-US" sz="1800" dirty="0"/>
              <a:t>每此访问对象</a:t>
            </a:r>
            <a:r>
              <a:rPr lang="en-US" altLang="zh-CN" sz="1800" dirty="0" err="1"/>
              <a:t>cout</a:t>
            </a:r>
            <a:r>
              <a:rPr lang="zh-CN" altLang="en-US" sz="1800" dirty="0"/>
              <a:t>、</a:t>
            </a:r>
            <a:r>
              <a:rPr lang="en-US" altLang="zh-CN" sz="1800" dirty="0" err="1"/>
              <a:t>cin</a:t>
            </a:r>
            <a:r>
              <a:rPr lang="zh-CN" altLang="en-US" sz="1800" dirty="0"/>
              <a:t>、</a:t>
            </a:r>
            <a:r>
              <a:rPr lang="en-US" altLang="zh-CN" sz="1800" dirty="0" err="1"/>
              <a:t>endl</a:t>
            </a:r>
            <a:r>
              <a:rPr lang="zh-CN" altLang="en-US" sz="1800" dirty="0"/>
              <a:t>都要加上其所在的命名空间</a:t>
            </a:r>
            <a:r>
              <a:rPr lang="en-US" altLang="zh-CN" sz="1800" dirty="0"/>
              <a:t>std</a:t>
            </a:r>
            <a:r>
              <a:rPr lang="zh-CN" altLang="en-US" sz="1800" dirty="0"/>
              <a:t>，很不方便；</a:t>
            </a:r>
            <a:endParaRPr lang="en-US" altLang="zh-CN" sz="1800" dirty="0"/>
          </a:p>
          <a:p>
            <a:pPr indent="-342900">
              <a:spcBef>
                <a:spcPts val="1200"/>
              </a:spcBef>
              <a:buFont typeface="Wingdings" panose="05000000000000000000" pitchFamily="2" charset="2"/>
              <a:buChar char="l"/>
            </a:pPr>
            <a:r>
              <a:rPr lang="zh-CN" altLang="en-US" sz="1800" b="1" dirty="0">
                <a:solidFill>
                  <a:srgbClr val="C00000"/>
                </a:solidFill>
              </a:rPr>
              <a:t>使用</a:t>
            </a:r>
            <a:r>
              <a:rPr lang="en-US" altLang="zh-CN" sz="1800" b="1" dirty="0">
                <a:solidFill>
                  <a:srgbClr val="C00000"/>
                </a:solidFill>
              </a:rPr>
              <a:t>using</a:t>
            </a:r>
            <a:r>
              <a:rPr lang="zh-CN" altLang="en-US" sz="1800" b="1" dirty="0">
                <a:solidFill>
                  <a:srgbClr val="C00000"/>
                </a:solidFill>
              </a:rPr>
              <a:t>关键字</a:t>
            </a:r>
            <a:endParaRPr lang="en-US" altLang="zh-CN" sz="1800" b="1" dirty="0">
              <a:solidFill>
                <a:srgbClr val="C00000"/>
              </a:solidFill>
            </a:endParaRPr>
          </a:p>
          <a:p>
            <a:pPr lvl="1">
              <a:lnSpc>
                <a:spcPct val="100000"/>
              </a:lnSpc>
            </a:pPr>
            <a:r>
              <a:rPr lang="en-US" altLang="zh-CN" sz="1600" dirty="0"/>
              <a:t>using std::</a:t>
            </a:r>
            <a:r>
              <a:rPr lang="en-US" altLang="zh-CN" sz="1600" dirty="0" err="1"/>
              <a:t>cout</a:t>
            </a:r>
            <a:r>
              <a:rPr lang="en-US" altLang="zh-CN" sz="1600" dirty="0"/>
              <a:t>; </a:t>
            </a:r>
          </a:p>
          <a:p>
            <a:pPr lvl="1">
              <a:lnSpc>
                <a:spcPct val="100000"/>
              </a:lnSpc>
            </a:pPr>
            <a:r>
              <a:rPr lang="en-US" altLang="zh-CN" sz="1600" dirty="0"/>
              <a:t>using std::</a:t>
            </a:r>
            <a:r>
              <a:rPr lang="en-US" altLang="zh-CN" sz="1600" dirty="0" err="1"/>
              <a:t>cin</a:t>
            </a:r>
            <a:r>
              <a:rPr lang="en-US" altLang="zh-CN" sz="1600" dirty="0"/>
              <a:t>; </a:t>
            </a:r>
          </a:p>
          <a:p>
            <a:pPr lvl="1">
              <a:lnSpc>
                <a:spcPct val="100000"/>
              </a:lnSpc>
            </a:pPr>
            <a:r>
              <a:rPr lang="en-US" altLang="zh-CN" sz="1600" dirty="0"/>
              <a:t>using std::</a:t>
            </a:r>
            <a:r>
              <a:rPr lang="en-US" altLang="zh-CN" sz="1600" dirty="0" err="1"/>
              <a:t>endl</a:t>
            </a:r>
            <a:r>
              <a:rPr lang="en-US" altLang="zh-CN" sz="1600" dirty="0"/>
              <a:t>; </a:t>
            </a:r>
          </a:p>
          <a:p>
            <a:pPr lvl="1">
              <a:lnSpc>
                <a:spcPct val="100000"/>
              </a:lnSpc>
            </a:pPr>
            <a:r>
              <a:rPr lang="zh-CN" altLang="en-US" sz="1600" dirty="0"/>
              <a:t>仅</a:t>
            </a:r>
            <a:r>
              <a:rPr lang="en-US" altLang="zh-CN" sz="1600" dirty="0" err="1"/>
              <a:t>cout</a:t>
            </a:r>
            <a:r>
              <a:rPr lang="en-US" altLang="zh-CN" sz="1600" dirty="0"/>
              <a:t>, </a:t>
            </a:r>
            <a:r>
              <a:rPr lang="en-US" altLang="zh-CN" sz="1600" dirty="0" err="1"/>
              <a:t>cin</a:t>
            </a:r>
            <a:r>
              <a:rPr lang="en-US" altLang="zh-CN" sz="1600" dirty="0"/>
              <a:t>, </a:t>
            </a:r>
            <a:r>
              <a:rPr lang="en-US" altLang="zh-CN" sz="1600" dirty="0" err="1"/>
              <a:t>endl</a:t>
            </a:r>
            <a:r>
              <a:rPr lang="zh-CN" altLang="en-US" sz="1600" dirty="0"/>
              <a:t>可直接访问，访问命名空间</a:t>
            </a:r>
            <a:r>
              <a:rPr lang="en-US" altLang="zh-CN" sz="1600" dirty="0"/>
              <a:t>std</a:t>
            </a:r>
            <a:r>
              <a:rPr lang="zh-CN" altLang="en-US" sz="1600" dirty="0"/>
              <a:t>中的</a:t>
            </a:r>
            <a:r>
              <a:rPr lang="zh-CN" altLang="en-US" sz="1600" dirty="0">
                <a:solidFill>
                  <a:srgbClr val="030DCD"/>
                </a:solidFill>
              </a:rPr>
              <a:t>其它对象</a:t>
            </a:r>
            <a:r>
              <a:rPr lang="zh-CN" altLang="en-US" sz="1600" dirty="0"/>
              <a:t>仍需要使用</a:t>
            </a:r>
            <a:r>
              <a:rPr lang="en-US" altLang="zh-CN" sz="1600" dirty="0">
                <a:solidFill>
                  <a:srgbClr val="C00000"/>
                </a:solidFill>
              </a:rPr>
              <a:t>std::</a:t>
            </a:r>
            <a:r>
              <a:rPr lang="en-US" altLang="zh-CN" sz="1600" dirty="0"/>
              <a:t>xxx</a:t>
            </a:r>
          </a:p>
          <a:p>
            <a:pPr indent="-342900">
              <a:spcBef>
                <a:spcPts val="1200"/>
              </a:spcBef>
              <a:buFont typeface="Wingdings" panose="05000000000000000000" pitchFamily="2" charset="2"/>
              <a:buChar char="l"/>
            </a:pPr>
            <a:r>
              <a:rPr lang="zh-CN" altLang="en-US" sz="1800" b="1" dirty="0">
                <a:solidFill>
                  <a:srgbClr val="C00000"/>
                </a:solidFill>
              </a:rPr>
              <a:t>使用 </a:t>
            </a:r>
            <a:r>
              <a:rPr lang="en-US" altLang="zh-CN" sz="1800" b="1" dirty="0">
                <a:solidFill>
                  <a:srgbClr val="C00000"/>
                </a:solidFill>
              </a:rPr>
              <a:t>using namespace std</a:t>
            </a:r>
          </a:p>
          <a:p>
            <a:pPr lvl="1">
              <a:lnSpc>
                <a:spcPct val="100000"/>
              </a:lnSpc>
            </a:pPr>
            <a:r>
              <a:rPr lang="zh-CN" altLang="en-US" sz="1600" dirty="0">
                <a:solidFill>
                  <a:srgbClr val="7030A0"/>
                </a:solidFill>
              </a:rPr>
              <a:t>命名空间</a:t>
            </a:r>
            <a:r>
              <a:rPr lang="en-US" altLang="zh-CN" sz="1600" dirty="0">
                <a:solidFill>
                  <a:srgbClr val="7030A0"/>
                </a:solidFill>
              </a:rPr>
              <a:t>std</a:t>
            </a:r>
            <a:r>
              <a:rPr lang="zh-CN" altLang="en-US" sz="1600" dirty="0">
                <a:solidFill>
                  <a:srgbClr val="7030A0"/>
                </a:solidFill>
              </a:rPr>
              <a:t>内定义的所有标识符都有效（可见），</a:t>
            </a:r>
            <a:r>
              <a:rPr lang="zh-CN" altLang="en-US" sz="1600" dirty="0"/>
              <a:t>均可被访问</a:t>
            </a:r>
            <a:endParaRPr lang="en-US" altLang="zh-CN" sz="1600" dirty="0"/>
          </a:p>
          <a:p>
            <a:pPr lvl="1">
              <a:lnSpc>
                <a:spcPct val="100000"/>
              </a:lnSpc>
            </a:pPr>
            <a:r>
              <a:rPr lang="en-US" altLang="zh-CN" sz="1600" dirty="0"/>
              <a:t>98</a:t>
            </a:r>
            <a:r>
              <a:rPr lang="zh-CN" altLang="en-US" sz="1600" dirty="0"/>
              <a:t>年以后的</a:t>
            </a:r>
            <a:r>
              <a:rPr lang="en-US" altLang="zh-CN" sz="1600" dirty="0" err="1"/>
              <a:t>c++</a:t>
            </a:r>
            <a:r>
              <a:rPr lang="zh-CN" altLang="en-US" sz="1600" dirty="0"/>
              <a:t>语言提供一个全局的命名空间</a:t>
            </a:r>
            <a:r>
              <a:rPr lang="en-US" altLang="zh-CN" sz="1600" dirty="0"/>
              <a:t>namespace</a:t>
            </a:r>
            <a:r>
              <a:rPr lang="zh-CN" altLang="en-US" sz="1600" dirty="0"/>
              <a:t>，以避免导致全局命名冲突问题；</a:t>
            </a:r>
            <a:endParaRPr lang="en-US" altLang="zh-CN" sz="1600" dirty="0"/>
          </a:p>
          <a:p>
            <a:pPr indent="-342900">
              <a:spcBef>
                <a:spcPts val="1200"/>
              </a:spcBef>
              <a:buFont typeface="Wingdings" panose="05000000000000000000" pitchFamily="2" charset="2"/>
              <a:buChar char="l"/>
            </a:pPr>
            <a:r>
              <a:rPr lang="zh-CN" altLang="en-US" sz="1800" dirty="0"/>
              <a:t>下述代码可通过编译并正确执行</a:t>
            </a:r>
            <a:endParaRPr lang="en-US" altLang="zh-CN" sz="1800" dirty="0"/>
          </a:p>
          <a:p>
            <a:pPr marL="285750" lvl="1" indent="0">
              <a:buNone/>
            </a:pPr>
            <a:r>
              <a:rPr lang="en-US" altLang="zh-CN" sz="1600" dirty="0">
                <a:solidFill>
                  <a:srgbClr val="030DCD"/>
                </a:solidFill>
              </a:rPr>
              <a:t>#include &lt;iostream&gt;</a:t>
            </a:r>
          </a:p>
          <a:p>
            <a:pPr marL="285750" lvl="1" indent="0">
              <a:lnSpc>
                <a:spcPct val="100000"/>
              </a:lnSpc>
              <a:buNone/>
            </a:pPr>
            <a:r>
              <a:rPr lang="en-US" altLang="zh-CN" sz="1600" dirty="0">
                <a:solidFill>
                  <a:srgbClr val="006600"/>
                </a:solidFill>
              </a:rPr>
              <a:t>//using std::</a:t>
            </a:r>
            <a:r>
              <a:rPr lang="en-US" altLang="zh-CN" sz="1600" dirty="0" err="1">
                <a:solidFill>
                  <a:srgbClr val="006600"/>
                </a:solidFill>
              </a:rPr>
              <a:t>cout</a:t>
            </a:r>
            <a:r>
              <a:rPr lang="en-US" altLang="zh-CN" sz="1600" dirty="0">
                <a:solidFill>
                  <a:srgbClr val="006600"/>
                </a:solidFill>
              </a:rPr>
              <a:t>;   using std::</a:t>
            </a:r>
            <a:r>
              <a:rPr lang="en-US" altLang="zh-CN" sz="1600" dirty="0" err="1">
                <a:solidFill>
                  <a:srgbClr val="006600"/>
                </a:solidFill>
              </a:rPr>
              <a:t>endl</a:t>
            </a:r>
            <a:r>
              <a:rPr lang="en-US" altLang="zh-CN" sz="1600" dirty="0">
                <a:solidFill>
                  <a:srgbClr val="006600"/>
                </a:solidFill>
              </a:rPr>
              <a:t>;   using std::</a:t>
            </a:r>
            <a:r>
              <a:rPr lang="en-US" altLang="zh-CN" sz="1600" dirty="0" err="1">
                <a:solidFill>
                  <a:srgbClr val="006600"/>
                </a:solidFill>
              </a:rPr>
              <a:t>cin</a:t>
            </a:r>
            <a:r>
              <a:rPr lang="en-US" altLang="zh-CN" sz="1600" dirty="0">
                <a:solidFill>
                  <a:srgbClr val="006600"/>
                </a:solidFill>
              </a:rPr>
              <a:t>;  // </a:t>
            </a:r>
            <a:r>
              <a:rPr lang="zh-CN" altLang="en-US" sz="1600" dirty="0">
                <a:solidFill>
                  <a:srgbClr val="006600"/>
                </a:solidFill>
              </a:rPr>
              <a:t>或</a:t>
            </a:r>
            <a:endParaRPr lang="en-US" altLang="zh-CN" sz="1600" dirty="0">
              <a:solidFill>
                <a:srgbClr val="006600"/>
              </a:solidFill>
            </a:endParaRPr>
          </a:p>
          <a:p>
            <a:pPr marL="285750" lvl="1" indent="0">
              <a:lnSpc>
                <a:spcPct val="100000"/>
              </a:lnSpc>
              <a:buNone/>
            </a:pPr>
            <a:r>
              <a:rPr lang="en-US" altLang="zh-CN" sz="1600" b="1" dirty="0">
                <a:solidFill>
                  <a:srgbClr val="C00000"/>
                </a:solidFill>
              </a:rPr>
              <a:t>using namespace std</a:t>
            </a:r>
            <a:r>
              <a:rPr lang="zh-CN" altLang="en-US" sz="1600" b="1" dirty="0">
                <a:solidFill>
                  <a:srgbClr val="C00000"/>
                </a:solidFill>
              </a:rPr>
              <a:t>；</a:t>
            </a:r>
            <a:endParaRPr lang="en-US" altLang="zh-CN" sz="1600" dirty="0"/>
          </a:p>
          <a:p>
            <a:pPr marL="285750" lvl="1" indent="0">
              <a:lnSpc>
                <a:spcPct val="100000"/>
              </a:lnSpc>
              <a:buNone/>
            </a:pPr>
            <a:r>
              <a:rPr lang="en-US" altLang="zh-CN" sz="1600" dirty="0">
                <a:solidFill>
                  <a:srgbClr val="000000"/>
                </a:solidFill>
              </a:rPr>
              <a:t>int main(int </a:t>
            </a:r>
            <a:r>
              <a:rPr lang="en-US" altLang="zh-CN" sz="1600" dirty="0" err="1">
                <a:solidFill>
                  <a:srgbClr val="000000"/>
                </a:solidFill>
              </a:rPr>
              <a:t>argc</a:t>
            </a:r>
            <a:r>
              <a:rPr lang="en-US" altLang="zh-CN" sz="1600" dirty="0">
                <a:solidFill>
                  <a:srgbClr val="000000"/>
                </a:solidFill>
              </a:rPr>
              <a:t>, char** </a:t>
            </a:r>
            <a:r>
              <a:rPr lang="en-US" altLang="zh-CN" sz="1600" dirty="0" err="1">
                <a:solidFill>
                  <a:srgbClr val="000000"/>
                </a:solidFill>
              </a:rPr>
              <a:t>argv</a:t>
            </a:r>
            <a:r>
              <a:rPr lang="en-US" altLang="zh-CN" sz="1600" dirty="0">
                <a:solidFill>
                  <a:srgbClr val="000000"/>
                </a:solidFill>
              </a:rPr>
              <a:t>) {</a:t>
            </a:r>
          </a:p>
          <a:p>
            <a:pPr marL="285750" lvl="1" indent="0">
              <a:lnSpc>
                <a:spcPct val="100000"/>
              </a:lnSpc>
              <a:buNone/>
            </a:pPr>
            <a:r>
              <a:rPr lang="en-US" altLang="zh-CN" sz="1600" dirty="0">
                <a:solidFill>
                  <a:srgbClr val="000000"/>
                </a:solidFill>
              </a:rPr>
              <a:t>      </a:t>
            </a:r>
            <a:r>
              <a:rPr lang="en-US" altLang="zh-CN" sz="1600" dirty="0" err="1">
                <a:solidFill>
                  <a:srgbClr val="000000"/>
                </a:solidFill>
              </a:rPr>
              <a:t>cout</a:t>
            </a:r>
            <a:r>
              <a:rPr lang="en-US" altLang="zh-CN" sz="1600" dirty="0">
                <a:solidFill>
                  <a:srgbClr val="000000"/>
                </a:solidFill>
              </a:rPr>
              <a:t>&lt;&lt;“Welcome  to  School of Computer Science &amp; </a:t>
            </a:r>
            <a:r>
              <a:rPr lang="en-US" altLang="zh-CN" sz="1600" dirty="0" err="1">
                <a:solidFill>
                  <a:srgbClr val="000000"/>
                </a:solidFill>
              </a:rPr>
              <a:t>Techology</a:t>
            </a:r>
            <a:r>
              <a:rPr lang="en-US" altLang="zh-CN" sz="1600" dirty="0">
                <a:solidFill>
                  <a:srgbClr val="000000"/>
                </a:solidFill>
              </a:rPr>
              <a:t>,   </a:t>
            </a:r>
            <a:r>
              <a:rPr lang="en-US" altLang="zh-CN" sz="1600" dirty="0">
                <a:solidFill>
                  <a:srgbClr val="C00000"/>
                </a:solidFill>
              </a:rPr>
              <a:t>\</a:t>
            </a:r>
          </a:p>
          <a:p>
            <a:pPr marL="285750" lvl="1" indent="0">
              <a:lnSpc>
                <a:spcPct val="100000"/>
              </a:lnSpc>
              <a:buNone/>
            </a:pPr>
            <a:r>
              <a:rPr lang="en-US" altLang="zh-CN" sz="1600" dirty="0"/>
              <a:t>                 </a:t>
            </a:r>
            <a:r>
              <a:rPr lang="en-US" altLang="zh-CN" sz="1600" dirty="0">
                <a:solidFill>
                  <a:srgbClr val="000000"/>
                </a:solidFill>
              </a:rPr>
              <a:t> Shandong University" &lt;&lt;</a:t>
            </a:r>
            <a:r>
              <a:rPr lang="en-US" altLang="zh-CN" sz="1600" dirty="0">
                <a:solidFill>
                  <a:srgbClr val="FF0000"/>
                </a:solidFill>
              </a:rPr>
              <a:t>std::</a:t>
            </a:r>
            <a:r>
              <a:rPr lang="en-US" altLang="zh-CN" sz="1600" dirty="0" err="1">
                <a:solidFill>
                  <a:srgbClr val="000000"/>
                </a:solidFill>
              </a:rPr>
              <a:t>endl</a:t>
            </a:r>
            <a:r>
              <a:rPr lang="en-US" altLang="zh-CN" sz="1600" dirty="0">
                <a:solidFill>
                  <a:srgbClr val="000000"/>
                </a:solidFill>
              </a:rPr>
              <a:t>;</a:t>
            </a:r>
          </a:p>
          <a:p>
            <a:pPr marL="285750" lvl="1" indent="0">
              <a:lnSpc>
                <a:spcPct val="100000"/>
              </a:lnSpc>
              <a:buNone/>
            </a:pPr>
            <a:r>
              <a:rPr lang="en-US" altLang="zh-CN" sz="1600" dirty="0"/>
              <a:t>       return 0</a:t>
            </a:r>
            <a:r>
              <a:rPr lang="zh-CN" altLang="en-US" sz="1600" dirty="0"/>
              <a:t>；</a:t>
            </a:r>
            <a:endParaRPr lang="en-US" altLang="zh-CN" sz="1600" dirty="0"/>
          </a:p>
          <a:p>
            <a:pPr marL="285750" lvl="1" indent="0">
              <a:lnSpc>
                <a:spcPct val="100000"/>
              </a:lnSpc>
              <a:buNone/>
            </a:pPr>
            <a:r>
              <a:rPr lang="zh-CN" altLang="en-US" sz="1600" dirty="0"/>
              <a:t> </a:t>
            </a:r>
            <a:r>
              <a:rPr lang="en-US" altLang="zh-CN" sz="1600" dirty="0">
                <a:solidFill>
                  <a:srgbClr val="000000"/>
                </a:solidFill>
              </a:rPr>
              <a:t>}</a:t>
            </a:r>
          </a:p>
        </p:txBody>
      </p:sp>
    </p:spTree>
    <p:extLst>
      <p:ext uri="{BB962C8B-B14F-4D97-AF65-F5344CB8AC3E}">
        <p14:creationId xmlns:p14="http://schemas.microsoft.com/office/powerpoint/2010/main" val="2652167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a:t>
            </a:r>
            <a:r>
              <a:rPr lang="zh-CN" altLang="en-US" dirty="0"/>
              <a:t>输入流对象</a:t>
            </a:r>
            <a:r>
              <a:rPr lang="en-US" altLang="zh-CN" dirty="0" err="1"/>
              <a:t>cin</a:t>
            </a:r>
            <a:r>
              <a:rPr lang="en-US" altLang="zh-CN" dirty="0"/>
              <a:t> </a:t>
            </a:r>
            <a:endParaRPr lang="zh-CN" altLang="en-US" dirty="0"/>
          </a:p>
        </p:txBody>
      </p:sp>
      <p:sp>
        <p:nvSpPr>
          <p:cNvPr id="3" name="内容占位符 2"/>
          <p:cNvSpPr>
            <a:spLocks noGrp="1"/>
          </p:cNvSpPr>
          <p:nvPr>
            <p:ph idx="1"/>
          </p:nvPr>
        </p:nvSpPr>
        <p:spPr>
          <a:xfrm>
            <a:off x="485775" y="993745"/>
            <a:ext cx="8089900" cy="4500967"/>
          </a:xfrm>
        </p:spPr>
        <p:txBody>
          <a:bodyPr/>
          <a:lstStyle/>
          <a:p>
            <a:pPr marL="342900" indent="-342900" eaLnBrk="1" hangingPunct="1">
              <a:buFont typeface="Wingdings" panose="05000000000000000000" pitchFamily="2" charset="2"/>
              <a:buChar char="l"/>
              <a:defRPr/>
            </a:pPr>
            <a:r>
              <a:rPr lang="en-US" altLang="zh-CN" sz="1800" dirty="0" err="1"/>
              <a:t>cin</a:t>
            </a:r>
            <a:r>
              <a:rPr lang="en-US" altLang="zh-CN" sz="1800" dirty="0"/>
              <a:t> </a:t>
            </a:r>
            <a:r>
              <a:rPr lang="zh-CN" altLang="en-US" sz="1800" dirty="0"/>
              <a:t>表示输入流对象，它也是输入输出流库中的一部分</a:t>
            </a:r>
            <a:endParaRPr lang="en-US" altLang="zh-CN" sz="1800" dirty="0"/>
          </a:p>
          <a:p>
            <a:pPr marL="342900" indent="-342900" eaLnBrk="1" hangingPunct="1">
              <a:buFont typeface="Wingdings" panose="05000000000000000000" pitchFamily="2" charset="2"/>
              <a:buChar char="l"/>
              <a:defRPr/>
            </a:pPr>
            <a:r>
              <a:rPr lang="zh-CN" altLang="en-US" sz="1800" dirty="0"/>
              <a:t>与之相关联的输入设备是键盘；（从键盘输入，故</a:t>
            </a:r>
            <a:r>
              <a:rPr lang="en-US" altLang="zh-CN" sz="1800" dirty="0" err="1"/>
              <a:t>cin</a:t>
            </a:r>
            <a:r>
              <a:rPr lang="en-US" altLang="zh-CN" sz="1800" dirty="0"/>
              <a:t>&gt;&gt;x</a:t>
            </a:r>
            <a:r>
              <a:rPr lang="zh-CN" altLang="en-US" sz="1800" dirty="0"/>
              <a:t>）</a:t>
            </a:r>
            <a:endParaRPr lang="en-US" altLang="zh-CN" sz="1800" dirty="0"/>
          </a:p>
          <a:p>
            <a:pPr marL="342900" indent="-342900" eaLnBrk="1" hangingPunct="1">
              <a:buFont typeface="Wingdings" panose="05000000000000000000" pitchFamily="2" charset="2"/>
              <a:buChar char="l"/>
              <a:defRPr/>
            </a:pPr>
            <a:r>
              <a:rPr lang="zh-CN" altLang="en-US" sz="1800" dirty="0"/>
              <a:t>由键盘输入的字符串形成输入流，用提取操作符“ </a:t>
            </a:r>
            <a:r>
              <a:rPr lang="en-US" altLang="zh-CN" sz="1800" dirty="0"/>
              <a:t>&gt;&gt; ”</a:t>
            </a:r>
            <a:r>
              <a:rPr lang="zh-CN" altLang="en-US" sz="1800" dirty="0"/>
              <a:t>可将输入流存储到一个事先定义好的变量</a:t>
            </a:r>
            <a:r>
              <a:rPr lang="zh-CN" altLang="en-US" sz="1800" dirty="0" smtClean="0"/>
              <a:t>中</a:t>
            </a:r>
            <a:endParaRPr lang="en-US" altLang="zh-CN" sz="1800" dirty="0" smtClean="0"/>
          </a:p>
          <a:p>
            <a:pPr marL="342900" indent="-342900" eaLnBrk="1" hangingPunct="1">
              <a:buFont typeface="Wingdings" panose="05000000000000000000" pitchFamily="2" charset="2"/>
              <a:buChar char="l"/>
              <a:defRPr/>
            </a:pPr>
            <a:endParaRPr lang="en-US" altLang="zh-CN" sz="1800" dirty="0"/>
          </a:p>
          <a:p>
            <a:pPr marL="342900" indent="-342900" eaLnBrk="1" hangingPunct="1">
              <a:buFont typeface="Wingdings" panose="05000000000000000000" pitchFamily="2" charset="2"/>
              <a:buChar char="l"/>
              <a:defRPr/>
            </a:pPr>
            <a:endParaRPr lang="en-US" altLang="zh-CN" sz="1800" dirty="0" smtClean="0"/>
          </a:p>
          <a:p>
            <a:pPr marL="342900" indent="-342900" eaLnBrk="1" hangingPunct="1">
              <a:buFont typeface="Wingdings" panose="05000000000000000000" pitchFamily="2" charset="2"/>
              <a:buChar char="l"/>
              <a:defRPr/>
            </a:pPr>
            <a:r>
              <a:rPr lang="zh-CN" altLang="en-US" sz="1800" dirty="0" smtClean="0"/>
              <a:t>如</a:t>
            </a:r>
            <a:endParaRPr lang="zh-CN" altLang="en-US" sz="1800" dirty="0"/>
          </a:p>
          <a:p>
            <a:pPr eaLnBrk="1" hangingPunct="1">
              <a:spcBef>
                <a:spcPts val="600"/>
              </a:spcBef>
              <a:buFont typeface="Wingdings" panose="05000000000000000000" pitchFamily="2" charset="2"/>
              <a:buNone/>
              <a:defRPr/>
            </a:pPr>
            <a:r>
              <a:rPr lang="zh-CN" altLang="en-US" sz="1600" dirty="0"/>
              <a:t>             </a:t>
            </a:r>
            <a:r>
              <a:rPr lang="en-US" altLang="zh-CN" sz="1600" dirty="0">
                <a:solidFill>
                  <a:srgbClr val="000000"/>
                </a:solidFill>
              </a:rPr>
              <a:t>float  x ;</a:t>
            </a:r>
          </a:p>
          <a:p>
            <a:pPr eaLnBrk="1" hangingPunct="1">
              <a:spcBef>
                <a:spcPts val="600"/>
              </a:spcBef>
              <a:buFont typeface="Wingdings" panose="05000000000000000000" pitchFamily="2" charset="2"/>
              <a:buNone/>
              <a:defRPr/>
            </a:pPr>
            <a:r>
              <a:rPr lang="en-US" altLang="zh-CN" sz="1600" dirty="0">
                <a:solidFill>
                  <a:srgbClr val="000000"/>
                </a:solidFill>
              </a:rPr>
              <a:t>             </a:t>
            </a:r>
            <a:r>
              <a:rPr lang="en-US" altLang="zh-CN" sz="1600" dirty="0" err="1">
                <a:solidFill>
                  <a:srgbClr val="000000"/>
                </a:solidFill>
              </a:rPr>
              <a:t>cout</a:t>
            </a:r>
            <a:r>
              <a:rPr lang="en-US" altLang="zh-CN" sz="1600" dirty="0">
                <a:solidFill>
                  <a:srgbClr val="000000"/>
                </a:solidFill>
              </a:rPr>
              <a:t>&lt;&lt;“Input x=”;</a:t>
            </a:r>
          </a:p>
          <a:p>
            <a:pPr eaLnBrk="1" hangingPunct="1">
              <a:spcBef>
                <a:spcPts val="600"/>
              </a:spcBef>
              <a:buFont typeface="Wingdings" panose="05000000000000000000" pitchFamily="2" charset="2"/>
              <a:buNone/>
              <a:defRPr/>
            </a:pPr>
            <a:r>
              <a:rPr lang="en-US" altLang="zh-CN" sz="1600" dirty="0">
                <a:solidFill>
                  <a:srgbClr val="000000"/>
                </a:solidFill>
              </a:rPr>
              <a:t>             </a:t>
            </a:r>
            <a:r>
              <a:rPr lang="en-US" altLang="zh-CN" sz="1600" dirty="0" err="1">
                <a:solidFill>
                  <a:srgbClr val="000000"/>
                </a:solidFill>
              </a:rPr>
              <a:t>cin</a:t>
            </a:r>
            <a:r>
              <a:rPr lang="en-US" altLang="zh-CN" sz="1600" dirty="0">
                <a:solidFill>
                  <a:srgbClr val="000000"/>
                </a:solidFill>
              </a:rPr>
              <a:t> &gt;&gt; x ;    //</a:t>
            </a:r>
            <a:r>
              <a:rPr lang="zh-CN" altLang="en-US" sz="1600" dirty="0">
                <a:solidFill>
                  <a:srgbClr val="000000"/>
                </a:solidFill>
              </a:rPr>
              <a:t>执行到该语句时，系统等待你输入一个小数到</a:t>
            </a:r>
            <a:r>
              <a:rPr lang="en-US" altLang="zh-CN" sz="1600" dirty="0">
                <a:solidFill>
                  <a:srgbClr val="000000"/>
                </a:solidFill>
              </a:rPr>
              <a:t>x</a:t>
            </a:r>
            <a:r>
              <a:rPr lang="zh-CN" altLang="en-US" sz="1600" dirty="0">
                <a:solidFill>
                  <a:srgbClr val="000000"/>
                </a:solidFill>
              </a:rPr>
              <a:t>中</a:t>
            </a:r>
            <a:endParaRPr lang="en-US" altLang="zh-CN" sz="1600" dirty="0">
              <a:solidFill>
                <a:srgbClr val="000000"/>
              </a:solidFill>
            </a:endParaRPr>
          </a:p>
          <a:p>
            <a:pPr>
              <a:spcBef>
                <a:spcPts val="600"/>
              </a:spcBef>
              <a:buNone/>
            </a:pPr>
            <a:r>
              <a:rPr lang="en-US" altLang="zh-CN" sz="1600" dirty="0">
                <a:solidFill>
                  <a:srgbClr val="000000"/>
                </a:solidFill>
              </a:rPr>
              <a:t> </a:t>
            </a:r>
            <a:r>
              <a:rPr lang="en-US" altLang="zh-CN" sz="1600" dirty="0" smtClean="0">
                <a:solidFill>
                  <a:srgbClr val="000000"/>
                </a:solidFill>
              </a:rPr>
              <a:t>            </a:t>
            </a:r>
            <a:r>
              <a:rPr lang="en-US" altLang="zh-CN" sz="1600" dirty="0" err="1">
                <a:solidFill>
                  <a:srgbClr val="000000"/>
                </a:solidFill>
              </a:rPr>
              <a:t>cout</a:t>
            </a:r>
            <a:r>
              <a:rPr lang="en-US" altLang="zh-CN" sz="1600" dirty="0">
                <a:solidFill>
                  <a:srgbClr val="000000"/>
                </a:solidFill>
              </a:rPr>
              <a:t>&lt;&lt;“x=”&lt;&lt;x&lt;&lt;</a:t>
            </a:r>
            <a:r>
              <a:rPr lang="en-US" altLang="zh-CN" sz="1600" dirty="0" err="1">
                <a:solidFill>
                  <a:srgbClr val="000000"/>
                </a:solidFill>
              </a:rPr>
              <a:t>endl</a:t>
            </a:r>
            <a:r>
              <a:rPr lang="en-US" altLang="zh-CN" sz="1600" dirty="0">
                <a:solidFill>
                  <a:srgbClr val="000000"/>
                </a:solidFill>
              </a:rPr>
              <a:t>;  //</a:t>
            </a:r>
            <a:r>
              <a:rPr lang="zh-CN" altLang="en-US" sz="1600" dirty="0">
                <a:solidFill>
                  <a:srgbClr val="000000"/>
                </a:solidFill>
              </a:rPr>
              <a:t>如果输入了</a:t>
            </a:r>
            <a:r>
              <a:rPr lang="en-US" altLang="zh-CN" sz="1600" dirty="0">
                <a:solidFill>
                  <a:srgbClr val="000000"/>
                </a:solidFill>
              </a:rPr>
              <a:t>3.14,</a:t>
            </a:r>
            <a:r>
              <a:rPr lang="zh-CN" altLang="en-US" sz="1600" dirty="0">
                <a:solidFill>
                  <a:srgbClr val="000000"/>
                </a:solidFill>
              </a:rPr>
              <a:t>则该行输出 </a:t>
            </a:r>
            <a:r>
              <a:rPr lang="en-US" altLang="zh-CN" sz="1600" dirty="0">
                <a:solidFill>
                  <a:srgbClr val="000000"/>
                </a:solidFill>
              </a:rPr>
              <a:t>x=3.14</a:t>
            </a:r>
            <a:endParaRPr lang="en-US" altLang="zh-CN" sz="1600" dirty="0"/>
          </a:p>
          <a:p>
            <a:pPr marL="342900" indent="-342900">
              <a:buFont typeface="Wingdings" panose="05000000000000000000" pitchFamily="2" charset="2"/>
              <a:buChar char="l"/>
            </a:pPr>
            <a:r>
              <a:rPr lang="en-US" altLang="zh-CN" sz="1800" dirty="0" err="1"/>
              <a:t>cin</a:t>
            </a:r>
            <a:r>
              <a:rPr lang="zh-CN" altLang="en-US" sz="1800" dirty="0"/>
              <a:t>的原型在头文件 </a:t>
            </a:r>
            <a:r>
              <a:rPr lang="en-US" altLang="zh-CN" sz="1800" dirty="0"/>
              <a:t>&lt;</a:t>
            </a:r>
            <a:r>
              <a:rPr lang="en-US" altLang="zh-CN" sz="1800" dirty="0" err="1"/>
              <a:t>iostream</a:t>
            </a:r>
            <a:r>
              <a:rPr lang="en-US" altLang="zh-CN" sz="1800" dirty="0"/>
              <a:t>&gt;</a:t>
            </a:r>
            <a:r>
              <a:rPr lang="zh-CN" altLang="en-US" sz="1800" dirty="0"/>
              <a:t>中定义与声明</a:t>
            </a:r>
            <a:endParaRPr lang="en-US" altLang="zh-CN" sz="1800" dirty="0"/>
          </a:p>
          <a:p>
            <a:pPr marL="342900" indent="-342900">
              <a:buFont typeface="Wingdings" panose="05000000000000000000" pitchFamily="2" charset="2"/>
              <a:buChar char="l"/>
            </a:pPr>
            <a:endParaRPr lang="zh-CN" altLang="en-US" sz="2000" dirty="0">
              <a:solidFill>
                <a:srgbClr val="000000"/>
              </a:solidFill>
            </a:endParaRPr>
          </a:p>
        </p:txBody>
      </p:sp>
      <p:pic>
        <p:nvPicPr>
          <p:cNvPr id="2052" name="Picture 4" descr="https://bkimg.cdn.bcebos.com/pic/b219ebc4b74543a90453b7eb1e178a82b9011448?x-bce-process=image/watermark,image_d2F0ZXIvYmFpa2U4MA==,g_7,xp_5,yp_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1222" y="2240453"/>
            <a:ext cx="2469284" cy="1225983"/>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4389120" y="3358745"/>
            <a:ext cx="482138" cy="369332"/>
          </a:xfrm>
          <a:prstGeom prst="rect">
            <a:avLst/>
          </a:prstGeom>
          <a:noFill/>
        </p:spPr>
        <p:txBody>
          <a:bodyPr wrap="square" rtlCol="0">
            <a:spAutoFit/>
          </a:bodyPr>
          <a:lstStyle/>
          <a:p>
            <a:r>
              <a:rPr lang="en-US" altLang="zh-CN" dirty="0" err="1" smtClean="0">
                <a:solidFill>
                  <a:srgbClr val="000000"/>
                </a:solidFill>
                <a:latin typeface="+mn-lt"/>
              </a:rPr>
              <a:t>cin</a:t>
            </a:r>
            <a:endParaRPr lang="zh-CN" altLang="en-US" dirty="0">
              <a:solidFill>
                <a:srgbClr val="000000"/>
              </a:solidFill>
              <a:latin typeface="+mn-lt"/>
            </a:endParaRPr>
          </a:p>
        </p:txBody>
      </p:sp>
      <p:sp>
        <p:nvSpPr>
          <p:cNvPr id="7" name="文本框 6"/>
          <p:cNvSpPr txBox="1"/>
          <p:nvPr/>
        </p:nvSpPr>
        <p:spPr>
          <a:xfrm>
            <a:off x="6212435" y="2593964"/>
            <a:ext cx="1213658" cy="369332"/>
          </a:xfrm>
          <a:prstGeom prst="rect">
            <a:avLst/>
          </a:prstGeom>
          <a:noFill/>
        </p:spPr>
        <p:txBody>
          <a:bodyPr wrap="square" rtlCol="0">
            <a:spAutoFit/>
          </a:bodyPr>
          <a:lstStyle/>
          <a:p>
            <a:r>
              <a:rPr lang="en-US" altLang="zh-CN" b="1" dirty="0" err="1">
                <a:solidFill>
                  <a:srgbClr val="000000"/>
                </a:solidFill>
                <a:latin typeface="+mn-lt"/>
                <a:ea typeface="+mn-ea"/>
              </a:rPr>
              <a:t>cin</a:t>
            </a:r>
            <a:r>
              <a:rPr lang="en-US" altLang="zh-CN" b="1" dirty="0">
                <a:solidFill>
                  <a:srgbClr val="000000"/>
                </a:solidFill>
                <a:latin typeface="+mn-lt"/>
                <a:ea typeface="+mn-ea"/>
              </a:rPr>
              <a:t> &gt;&gt; x</a:t>
            </a:r>
            <a:r>
              <a:rPr lang="zh-CN" altLang="en-US" b="1" dirty="0">
                <a:solidFill>
                  <a:srgbClr val="000000"/>
                </a:solidFill>
                <a:latin typeface="+mn-lt"/>
                <a:ea typeface="+mn-ea"/>
              </a:rPr>
              <a:t>；</a:t>
            </a:r>
          </a:p>
        </p:txBody>
      </p:sp>
    </p:spTree>
    <p:extLst>
      <p:ext uri="{BB962C8B-B14F-4D97-AF65-F5344CB8AC3E}">
        <p14:creationId xmlns:p14="http://schemas.microsoft.com/office/powerpoint/2010/main" val="1332482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 </a:t>
            </a:r>
            <a:r>
              <a:rPr lang="zh-CN" altLang="en-US" dirty="0"/>
              <a:t>程序注释（说明）</a:t>
            </a:r>
          </a:p>
        </p:txBody>
      </p:sp>
      <p:sp>
        <p:nvSpPr>
          <p:cNvPr id="3" name="内容占位符 2"/>
          <p:cNvSpPr>
            <a:spLocks noGrp="1"/>
          </p:cNvSpPr>
          <p:nvPr>
            <p:ph idx="1"/>
          </p:nvPr>
        </p:nvSpPr>
        <p:spPr/>
        <p:txBody>
          <a:bodyPr/>
          <a:lstStyle/>
          <a:p>
            <a:pPr marL="342900" indent="-342900" eaLnBrk="1" hangingPunct="1">
              <a:lnSpc>
                <a:spcPct val="120000"/>
              </a:lnSpc>
              <a:spcBef>
                <a:spcPct val="50000"/>
              </a:spcBef>
              <a:buFont typeface="Wingdings" panose="05000000000000000000" pitchFamily="2" charset="2"/>
              <a:buChar char="l"/>
              <a:defRPr/>
            </a:pPr>
            <a:r>
              <a:rPr lang="zh-CN" altLang="en-US" sz="2000" dirty="0">
                <a:latin typeface="+mn-ea"/>
              </a:rPr>
              <a:t>按照软件工程的观点，程序的可读性（</a:t>
            </a:r>
            <a:r>
              <a:rPr lang="en-US" altLang="zh-CN" sz="2000" dirty="0">
                <a:latin typeface="+mn-ea"/>
              </a:rPr>
              <a:t>readable</a:t>
            </a:r>
            <a:r>
              <a:rPr lang="zh-CN" altLang="en-US" sz="2000" dirty="0">
                <a:latin typeface="+mn-ea"/>
              </a:rPr>
              <a:t>）是度量一个软件好坏的重要因素之一</a:t>
            </a:r>
            <a:endParaRPr lang="en-US" altLang="zh-CN" sz="2000" dirty="0">
              <a:latin typeface="+mn-ea"/>
            </a:endParaRPr>
          </a:p>
          <a:p>
            <a:pPr marL="342900" indent="-342900" eaLnBrk="1" hangingPunct="1">
              <a:lnSpc>
                <a:spcPct val="120000"/>
              </a:lnSpc>
              <a:spcBef>
                <a:spcPct val="50000"/>
              </a:spcBef>
              <a:buFont typeface="Wingdings" panose="05000000000000000000" pitchFamily="2" charset="2"/>
              <a:buChar char="l"/>
              <a:defRPr/>
            </a:pPr>
            <a:r>
              <a:rPr lang="zh-CN" altLang="en-US" sz="2000" dirty="0">
                <a:latin typeface="+mn-ea"/>
              </a:rPr>
              <a:t>注释</a:t>
            </a:r>
            <a:r>
              <a:rPr lang="en-US" altLang="zh-CN" sz="2000" dirty="0">
                <a:latin typeface="+mn-ea"/>
              </a:rPr>
              <a:t>(comments)</a:t>
            </a:r>
            <a:r>
              <a:rPr lang="zh-CN" altLang="en-US" sz="2000" dirty="0">
                <a:latin typeface="+mn-ea"/>
              </a:rPr>
              <a:t>是非常重要的一种机制。没有注释的程序不能算作合格的程序。</a:t>
            </a:r>
          </a:p>
          <a:p>
            <a:pPr marL="342900" indent="-342900" eaLnBrk="1" hangingPunct="1">
              <a:lnSpc>
                <a:spcPct val="120000"/>
              </a:lnSpc>
              <a:spcBef>
                <a:spcPct val="50000"/>
              </a:spcBef>
              <a:buFont typeface="Wingdings" panose="05000000000000000000" pitchFamily="2" charset="2"/>
              <a:buChar char="l"/>
              <a:defRPr/>
            </a:pPr>
            <a:r>
              <a:rPr lang="zh-CN" altLang="en-US" sz="2000" dirty="0">
                <a:latin typeface="+mn-ea"/>
              </a:rPr>
              <a:t>要建立这样的观念：</a:t>
            </a:r>
            <a:endParaRPr lang="en-US" altLang="zh-CN" sz="2000" dirty="0">
              <a:latin typeface="+mn-ea"/>
            </a:endParaRPr>
          </a:p>
          <a:p>
            <a:pPr marL="971550" lvl="1">
              <a:lnSpc>
                <a:spcPct val="120000"/>
              </a:lnSpc>
              <a:spcBef>
                <a:spcPct val="50000"/>
              </a:spcBef>
              <a:defRPr/>
            </a:pPr>
            <a:r>
              <a:rPr lang="zh-CN" altLang="en-US" sz="1800" dirty="0">
                <a:latin typeface="+mn-ea"/>
              </a:rPr>
              <a:t>程序是给人编写的，</a:t>
            </a:r>
            <a:r>
              <a:rPr lang="zh-CN" altLang="en-US" sz="1800" dirty="0" smtClean="0">
                <a:latin typeface="+mn-ea"/>
              </a:rPr>
              <a:t>让别人看</a:t>
            </a:r>
            <a:r>
              <a:rPr lang="zh-CN" altLang="en-US" sz="1800" dirty="0">
                <a:latin typeface="+mn-ea"/>
              </a:rPr>
              <a:t>懂是第一位重要的事情</a:t>
            </a:r>
            <a:endParaRPr lang="en-US" altLang="zh-CN" sz="1800" dirty="0">
              <a:latin typeface="+mn-ea"/>
            </a:endParaRPr>
          </a:p>
          <a:p>
            <a:pPr marL="971550" lvl="1">
              <a:lnSpc>
                <a:spcPct val="120000"/>
              </a:lnSpc>
              <a:spcBef>
                <a:spcPct val="50000"/>
              </a:spcBef>
              <a:defRPr/>
            </a:pPr>
            <a:r>
              <a:rPr lang="zh-CN" altLang="en-US" sz="1800" dirty="0">
                <a:latin typeface="+mn-ea"/>
              </a:rPr>
              <a:t>特别是将来你可能参加一个团队，几十人甚至几百人一起合作编程，相互协同，更需将注释写得清清楚楚、</a:t>
            </a:r>
            <a:r>
              <a:rPr lang="zh-CN" altLang="en-US" sz="1800" dirty="0" smtClean="0">
                <a:latin typeface="+mn-ea"/>
              </a:rPr>
              <a:t>明明白白、真真切切</a:t>
            </a:r>
            <a:endParaRPr lang="en-US" altLang="zh-CN" sz="1800" dirty="0" smtClean="0">
              <a:latin typeface="+mn-ea"/>
            </a:endParaRPr>
          </a:p>
          <a:p>
            <a:pPr marL="971550" lvl="1">
              <a:lnSpc>
                <a:spcPct val="120000"/>
              </a:lnSpc>
              <a:spcBef>
                <a:spcPct val="50000"/>
              </a:spcBef>
              <a:defRPr/>
            </a:pPr>
            <a:r>
              <a:rPr lang="zh-CN" altLang="en-US" sz="1800" dirty="0" smtClean="0">
                <a:latin typeface="+mn-ea"/>
              </a:rPr>
              <a:t>让其他人</a:t>
            </a:r>
            <a:r>
              <a:rPr lang="zh-CN" altLang="en-US" sz="1800" dirty="0">
                <a:latin typeface="+mn-ea"/>
              </a:rPr>
              <a:t>理解你</a:t>
            </a:r>
            <a:r>
              <a:rPr lang="zh-CN" altLang="en-US" sz="1800" dirty="0" smtClean="0">
                <a:latin typeface="+mn-ea"/>
              </a:rPr>
              <a:t>的编程思路</a:t>
            </a:r>
            <a:endParaRPr lang="zh-CN" altLang="en-US" sz="1800" dirty="0">
              <a:latin typeface="+mn-ea"/>
            </a:endParaRPr>
          </a:p>
          <a:p>
            <a:pPr marL="342900" indent="-342900" eaLnBrk="1" hangingPunct="1">
              <a:lnSpc>
                <a:spcPct val="120000"/>
              </a:lnSpc>
              <a:spcBef>
                <a:spcPct val="50000"/>
              </a:spcBef>
              <a:buFont typeface="Wingdings" panose="05000000000000000000" pitchFamily="2" charset="2"/>
              <a:buChar char="l"/>
              <a:defRPr/>
            </a:pPr>
            <a:r>
              <a:rPr lang="zh-CN" altLang="en-US" sz="2000" dirty="0" smtClean="0">
                <a:latin typeface="+mn-ea"/>
              </a:rPr>
              <a:t>因此</a:t>
            </a:r>
            <a:r>
              <a:rPr lang="zh-CN" altLang="en-US" sz="2000" dirty="0">
                <a:latin typeface="+mn-ea"/>
              </a:rPr>
              <a:t>，我们规定程序中须有如下内容：（见下页）</a:t>
            </a:r>
            <a:endParaRPr lang="en-US" altLang="zh-CN" sz="2000" dirty="0">
              <a:latin typeface="+mn-ea"/>
            </a:endParaRPr>
          </a:p>
          <a:p>
            <a:endParaRPr lang="zh-CN" altLang="en-US" dirty="0"/>
          </a:p>
        </p:txBody>
      </p:sp>
    </p:spTree>
    <p:extLst>
      <p:ext uri="{BB962C8B-B14F-4D97-AF65-F5344CB8AC3E}">
        <p14:creationId xmlns:p14="http://schemas.microsoft.com/office/powerpoint/2010/main" val="17628677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注释内容（说明） </a:t>
            </a:r>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zh-CN" altLang="en-US" dirty="0">
                <a:latin typeface="+mn-ea"/>
              </a:rPr>
              <a:t>程序需要说明的内容</a:t>
            </a:r>
            <a:endParaRPr lang="en-US" altLang="zh-CN" dirty="0">
              <a:latin typeface="+mn-ea"/>
            </a:endParaRPr>
          </a:p>
          <a:p>
            <a:pPr marL="971550" lvl="1"/>
            <a:r>
              <a:rPr lang="zh-CN" altLang="en-US" dirty="0">
                <a:latin typeface="+mn-ea"/>
              </a:rPr>
              <a:t>程序名称</a:t>
            </a:r>
            <a:endParaRPr lang="en-US" altLang="zh-CN" dirty="0">
              <a:latin typeface="+mn-ea"/>
            </a:endParaRPr>
          </a:p>
          <a:p>
            <a:pPr marL="971550" lvl="1"/>
            <a:r>
              <a:rPr lang="zh-CN" altLang="en-US" dirty="0">
                <a:latin typeface="+mn-ea"/>
              </a:rPr>
              <a:t>程序要实现的功能，比如要完成什么数学运算</a:t>
            </a:r>
          </a:p>
          <a:p>
            <a:pPr marL="971550" lvl="1"/>
            <a:r>
              <a:rPr lang="zh-CN" altLang="en-US" dirty="0">
                <a:latin typeface="+mn-ea"/>
              </a:rPr>
              <a:t>程序的思路和特点</a:t>
            </a:r>
          </a:p>
          <a:p>
            <a:pPr marL="971550" lvl="1"/>
            <a:r>
              <a:rPr lang="zh-CN" altLang="en-US" dirty="0">
                <a:latin typeface="+mn-ea"/>
              </a:rPr>
              <a:t>编程的人与合作者</a:t>
            </a:r>
          </a:p>
          <a:p>
            <a:pPr marL="971550" lvl="1"/>
            <a:r>
              <a:rPr lang="zh-CN" altLang="en-US" dirty="0">
                <a:latin typeface="+mn-ea"/>
              </a:rPr>
              <a:t>编程的时间，修改后的第几版本</a:t>
            </a:r>
          </a:p>
          <a:p>
            <a:pPr marL="971550" lvl="1"/>
            <a:r>
              <a:rPr lang="zh-CN" altLang="en-US" dirty="0">
                <a:latin typeface="+mn-ea"/>
              </a:rPr>
              <a:t>其它</a:t>
            </a:r>
          </a:p>
          <a:p>
            <a:pPr marL="342900" indent="-342900">
              <a:buFont typeface="Wingdings" panose="05000000000000000000" pitchFamily="2" charset="2"/>
              <a:buChar char="l"/>
            </a:pPr>
            <a:r>
              <a:rPr lang="zh-CN" altLang="en-US" dirty="0">
                <a:latin typeface="+mn-ea"/>
              </a:rPr>
              <a:t>对初学者，希望尽可能多地对源程序加上注释，说明程序、程序段、函数、语句的功能与</a:t>
            </a:r>
            <a:r>
              <a:rPr lang="zh-CN" altLang="en-US" dirty="0" smtClean="0">
                <a:latin typeface="+mn-ea"/>
              </a:rPr>
              <a:t>作用</a:t>
            </a:r>
            <a:endParaRPr lang="en-US" altLang="zh-CN" dirty="0" smtClean="0">
              <a:latin typeface="+mn-ea"/>
            </a:endParaRPr>
          </a:p>
          <a:p>
            <a:pPr marL="342900" indent="-342900">
              <a:buFont typeface="Wingdings" panose="05000000000000000000" pitchFamily="2" charset="2"/>
              <a:buChar char="l"/>
            </a:pPr>
            <a:r>
              <a:rPr lang="zh-CN" altLang="en-US" b="1" dirty="0" smtClean="0">
                <a:solidFill>
                  <a:srgbClr val="7030A0"/>
                </a:solidFill>
                <a:latin typeface="+mn-ea"/>
              </a:rPr>
              <a:t>如果采用纸质的考试，为节约时间，可以只在关键的地方加注释即可</a:t>
            </a:r>
            <a:endParaRPr lang="en-US" altLang="zh-CN" b="1" dirty="0">
              <a:solidFill>
                <a:srgbClr val="7030A0"/>
              </a:solidFill>
              <a:latin typeface="+mn-ea"/>
            </a:endParaRPr>
          </a:p>
          <a:p>
            <a:pPr marL="342900" indent="-342900">
              <a:buFont typeface="Wingdings" panose="05000000000000000000" pitchFamily="2" charset="2"/>
              <a:buChar char="l"/>
            </a:pPr>
            <a:endParaRPr lang="zh-CN" altLang="en-US" dirty="0">
              <a:latin typeface="+mn-ea"/>
            </a:endParaRPr>
          </a:p>
          <a:p>
            <a:endParaRPr lang="zh-CN" altLang="en-US" dirty="0"/>
          </a:p>
        </p:txBody>
      </p:sp>
    </p:spTree>
    <p:extLst>
      <p:ext uri="{BB962C8B-B14F-4D97-AF65-F5344CB8AC3E}">
        <p14:creationId xmlns:p14="http://schemas.microsoft.com/office/powerpoint/2010/main" val="22933916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2.6 </a:t>
            </a:r>
            <a:r>
              <a:rPr lang="zh-CN" altLang="en-US" dirty="0"/>
              <a:t>算术运算符</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85774" y="1135063"/>
                <a:ext cx="8294543" cy="5345112"/>
              </a:xfrm>
            </p:spPr>
            <p:txBody>
              <a:bodyPr/>
              <a:lstStyle/>
              <a:p>
                <a:pPr marL="342900" indent="-342900">
                  <a:spcBef>
                    <a:spcPts val="1200"/>
                  </a:spcBef>
                  <a:buFont typeface="Wingdings" panose="05000000000000000000" pitchFamily="2" charset="2"/>
                  <a:buChar char="l"/>
                </a:pPr>
                <a:r>
                  <a:rPr lang="en-US" altLang="zh-CN" dirty="0" smtClean="0"/>
                  <a:t>C</a:t>
                </a:r>
                <a:r>
                  <a:rPr lang="zh-CN" altLang="en-US" dirty="0" smtClean="0"/>
                  <a:t>提供</a:t>
                </a:r>
                <a:r>
                  <a:rPr lang="zh-CN" altLang="en-US" dirty="0"/>
                  <a:t>了</a:t>
                </a:r>
                <a:r>
                  <a:rPr lang="en-US" altLang="zh-CN" dirty="0"/>
                  <a:t>5</a:t>
                </a:r>
                <a:r>
                  <a:rPr lang="zh-CN" altLang="en-US" dirty="0"/>
                  <a:t>个算术运算符</a:t>
                </a:r>
                <a:endParaRPr lang="en-US" altLang="zh-CN" dirty="0"/>
              </a:p>
              <a:p>
                <a:pPr lvl="1" indent="0">
                  <a:spcBef>
                    <a:spcPts val="1200"/>
                  </a:spcBef>
                  <a:buNone/>
                </a:pPr>
                <a14:m>
                  <m:oMathPara xmlns:m="http://schemas.openxmlformats.org/officeDocument/2006/math">
                    <m:oMathParaPr>
                      <m:jc m:val="left"/>
                    </m:oMathParaPr>
                    <m:oMath xmlns:m="http://schemas.openxmlformats.org/officeDocument/2006/math">
                      <m:r>
                        <a:rPr lang="en-US" altLang="zh-CN" b="0" i="0" smtClean="0">
                          <a:solidFill>
                            <a:srgbClr val="0000CC"/>
                          </a:solidFill>
                          <a:latin typeface="Cambria Math" panose="02040503050406030204" pitchFamily="18" charset="0"/>
                          <a:ea typeface="Cambria Math" panose="02040503050406030204" pitchFamily="18" charset="0"/>
                        </a:rPr>
                        <m:t> </m:t>
                      </m:r>
                      <m:r>
                        <a:rPr lang="en-US" altLang="zh-CN" i="1" smtClean="0">
                          <a:solidFill>
                            <a:srgbClr val="0000CC"/>
                          </a:solidFill>
                          <a:latin typeface="Cambria Math" panose="02040503050406030204" pitchFamily="18" charset="0"/>
                          <a:ea typeface="Cambria Math" panose="02040503050406030204" pitchFamily="18" charset="0"/>
                        </a:rPr>
                        <m:t>+</m:t>
                      </m:r>
                      <m:r>
                        <a:rPr lang="en-US" altLang="zh-CN" b="0" i="1" smtClean="0">
                          <a:solidFill>
                            <a:srgbClr val="0000CC"/>
                          </a:solidFill>
                          <a:latin typeface="Cambria Math" panose="02040503050406030204" pitchFamily="18" charset="0"/>
                          <a:ea typeface="Cambria Math" panose="02040503050406030204" pitchFamily="18" charset="0"/>
                        </a:rPr>
                        <m:t> </m:t>
                      </m:r>
                      <m:r>
                        <a:rPr lang="en-US" altLang="zh-CN" i="1" smtClean="0">
                          <a:solidFill>
                            <a:srgbClr val="0000CC"/>
                          </a:solidFill>
                          <a:latin typeface="Cambria Math" panose="02040503050406030204" pitchFamily="18" charset="0"/>
                          <a:ea typeface="Cambria Math" panose="02040503050406030204" pitchFamily="18" charset="0"/>
                        </a:rPr>
                        <m:t>−</m:t>
                      </m:r>
                      <m:r>
                        <a:rPr lang="en-US" altLang="zh-CN" b="0" i="1" smtClean="0">
                          <a:solidFill>
                            <a:srgbClr val="0000CC"/>
                          </a:solidFill>
                          <a:latin typeface="Cambria Math" panose="02040503050406030204" pitchFamily="18" charset="0"/>
                          <a:ea typeface="Cambria Math" panose="02040503050406030204" pitchFamily="18" charset="0"/>
                        </a:rPr>
                        <m:t> ∗  /   %</m:t>
                      </m:r>
                    </m:oMath>
                  </m:oMathPara>
                </a14:m>
                <a:endParaRPr lang="en-US" altLang="zh-CN" dirty="0">
                  <a:solidFill>
                    <a:srgbClr val="0000CC"/>
                  </a:solidFill>
                </a:endParaRPr>
              </a:p>
              <a:p>
                <a:pPr lvl="1" indent="0">
                  <a:spcBef>
                    <a:spcPts val="1200"/>
                  </a:spcBef>
                  <a:buNone/>
                </a:pPr>
                <a:endParaRPr lang="en-US" altLang="zh-CN" dirty="0">
                  <a:solidFill>
                    <a:srgbClr val="0000CC"/>
                  </a:solidFill>
                </a:endParaRPr>
              </a:p>
              <a:p>
                <a:pPr marL="342900" indent="-342900">
                  <a:spcBef>
                    <a:spcPts val="1200"/>
                  </a:spcBef>
                  <a:buFont typeface="Wingdings" panose="05000000000000000000" pitchFamily="2" charset="2"/>
                  <a:buChar char="l"/>
                </a:pPr>
                <a:r>
                  <a:rPr lang="zh-CN" altLang="en-US" dirty="0" smtClean="0"/>
                  <a:t>对于</a:t>
                </a:r>
                <a14:m>
                  <m:oMath xmlns:m="http://schemas.openxmlformats.org/officeDocument/2006/math">
                    <m:r>
                      <a:rPr lang="en-US" altLang="zh-CN" i="1">
                        <a:solidFill>
                          <a:srgbClr val="0000CC"/>
                        </a:solidFill>
                        <a:latin typeface="Cambria Math" panose="02040503050406030204" pitchFamily="18" charset="0"/>
                        <a:ea typeface="Cambria Math" panose="02040503050406030204" pitchFamily="18" charset="0"/>
                      </a:rPr>
                      <m:t>+ − ∗ </m:t>
                    </m:r>
                  </m:oMath>
                </a14:m>
                <a:r>
                  <a:rPr lang="zh-CN" altLang="en-US" dirty="0"/>
                  <a:t>：与我们通常所进行的运算的含义是一致的</a:t>
                </a:r>
                <a:endParaRPr lang="en-US" altLang="zh-CN" dirty="0"/>
              </a:p>
              <a:p>
                <a:pPr marL="342900" indent="-342900">
                  <a:spcBef>
                    <a:spcPts val="1200"/>
                  </a:spcBef>
                  <a:buFont typeface="Wingdings" panose="05000000000000000000" pitchFamily="2" charset="2"/>
                  <a:buChar char="l"/>
                </a:pPr>
                <a:r>
                  <a:rPr lang="zh-CN" altLang="en-US" dirty="0" smtClean="0"/>
                  <a:t>对于</a:t>
                </a:r>
                <a:r>
                  <a:rPr lang="zh-CN" altLang="en-US" dirty="0" smtClean="0">
                    <a:solidFill>
                      <a:srgbClr val="7030A0"/>
                    </a:solidFill>
                  </a:rPr>
                  <a:t>除法</a:t>
                </a:r>
                <a:r>
                  <a:rPr lang="zh-CN" altLang="en-US" dirty="0" smtClean="0"/>
                  <a:t> </a:t>
                </a:r>
                <a:r>
                  <a:rPr lang="en-US" altLang="zh-CN" dirty="0" smtClean="0">
                    <a:solidFill>
                      <a:srgbClr val="7030A0"/>
                    </a:solidFill>
                  </a:rPr>
                  <a:t>/</a:t>
                </a:r>
                <a:r>
                  <a:rPr lang="en-US" altLang="zh-CN" dirty="0" smtClean="0"/>
                  <a:t> </a:t>
                </a:r>
                <a:r>
                  <a:rPr lang="zh-CN" altLang="en-US" dirty="0" smtClean="0"/>
                  <a:t>：</a:t>
                </a:r>
                <a:endParaRPr lang="en-US" altLang="zh-CN" dirty="0" smtClean="0"/>
              </a:p>
              <a:p>
                <a:pPr marL="971550" lvl="1">
                  <a:spcBef>
                    <a:spcPts val="1200"/>
                  </a:spcBef>
                  <a:buFont typeface="Wingdings" panose="05000000000000000000" pitchFamily="2" charset="2"/>
                  <a:buChar char="l"/>
                </a:pPr>
                <a:r>
                  <a:rPr lang="zh-CN" altLang="en-US" dirty="0" smtClean="0"/>
                  <a:t>对于</a:t>
                </a:r>
                <a:r>
                  <a:rPr lang="zh-CN" altLang="en-US" dirty="0">
                    <a:solidFill>
                      <a:srgbClr val="C00000"/>
                    </a:solidFill>
                  </a:rPr>
                  <a:t>小数</a:t>
                </a:r>
                <a:r>
                  <a:rPr lang="zh-CN" altLang="en-US" dirty="0" smtClean="0">
                    <a:solidFill>
                      <a:srgbClr val="C00000"/>
                    </a:solidFill>
                  </a:rPr>
                  <a:t>除法，</a:t>
                </a:r>
                <a:r>
                  <a:rPr lang="zh-CN" altLang="en-US" dirty="0" smtClean="0"/>
                  <a:t>也</a:t>
                </a:r>
                <a:r>
                  <a:rPr lang="zh-CN" altLang="en-US" dirty="0"/>
                  <a:t>与我们通常所进行的运算的含义一致</a:t>
                </a:r>
                <a:endParaRPr lang="en-US" altLang="zh-CN" dirty="0"/>
              </a:p>
              <a:p>
                <a:pPr marL="971550" lvl="1">
                  <a:spcBef>
                    <a:spcPts val="1200"/>
                  </a:spcBef>
                  <a:buFont typeface="Wingdings" panose="05000000000000000000" pitchFamily="2" charset="2"/>
                  <a:buChar char="l"/>
                </a:pPr>
                <a:r>
                  <a:rPr lang="zh-CN" altLang="en-US" dirty="0" smtClean="0">
                    <a:solidFill>
                      <a:srgbClr val="0000CC"/>
                    </a:solidFill>
                  </a:rPr>
                  <a:t>对于两</a:t>
                </a:r>
                <a:r>
                  <a:rPr lang="zh-CN" altLang="en-US" dirty="0">
                    <a:solidFill>
                      <a:srgbClr val="0000CC"/>
                    </a:solidFill>
                  </a:rPr>
                  <a:t>个</a:t>
                </a:r>
                <a:r>
                  <a:rPr lang="zh-CN" altLang="en-US" b="1" u="sng" dirty="0">
                    <a:solidFill>
                      <a:srgbClr val="7030A0"/>
                    </a:solidFill>
                  </a:rPr>
                  <a:t>整数</a:t>
                </a:r>
                <a:r>
                  <a:rPr lang="zh-CN" altLang="en-US" dirty="0">
                    <a:solidFill>
                      <a:srgbClr val="0000CC"/>
                    </a:solidFill>
                  </a:rPr>
                  <a:t>做“</a:t>
                </a:r>
                <a:r>
                  <a:rPr lang="en-US" altLang="zh-CN" dirty="0">
                    <a:solidFill>
                      <a:srgbClr val="0000CC"/>
                    </a:solidFill>
                  </a:rPr>
                  <a:t>/</a:t>
                </a:r>
                <a:r>
                  <a:rPr lang="zh-CN" altLang="en-US" dirty="0">
                    <a:solidFill>
                      <a:srgbClr val="0000CC"/>
                    </a:solidFill>
                  </a:rPr>
                  <a:t>”运算，结果是一个</a:t>
                </a:r>
                <a:r>
                  <a:rPr lang="zh-CN" altLang="en-US" b="1" u="sng" dirty="0">
                    <a:solidFill>
                      <a:srgbClr val="7030A0"/>
                    </a:solidFill>
                  </a:rPr>
                  <a:t>整数</a:t>
                </a:r>
                <a:endParaRPr lang="en-US" altLang="zh-CN" b="1" u="sng" dirty="0">
                  <a:solidFill>
                    <a:srgbClr val="7030A0"/>
                  </a:solidFill>
                </a:endParaRPr>
              </a:p>
              <a:p>
                <a:pPr marL="1371600" lvl="2" indent="-342900">
                  <a:spcBef>
                    <a:spcPts val="1200"/>
                  </a:spcBef>
                  <a:buFont typeface="Wingdings" panose="05000000000000000000" pitchFamily="2" charset="2"/>
                  <a:buChar char="ü"/>
                </a:pPr>
                <a:r>
                  <a:rPr lang="en-US" altLang="zh-CN" dirty="0"/>
                  <a:t>1/2=0, </a:t>
                </a:r>
                <a:r>
                  <a:rPr lang="zh-CN" altLang="en-US" dirty="0"/>
                  <a:t>      </a:t>
                </a:r>
                <a:r>
                  <a:rPr lang="en-US" altLang="zh-CN" dirty="0"/>
                  <a:t>2/3=0,       3/2=1</a:t>
                </a:r>
                <a:r>
                  <a:rPr lang="zh-CN" altLang="en-US" dirty="0"/>
                  <a:t>， </a:t>
                </a:r>
                <a:r>
                  <a:rPr lang="en-US" altLang="zh-CN" dirty="0"/>
                  <a:t>-5/2= -2</a:t>
                </a:r>
                <a:r>
                  <a:rPr lang="zh-CN" altLang="en-US" dirty="0"/>
                  <a:t>，</a:t>
                </a:r>
                <a:r>
                  <a:rPr lang="en-US" altLang="zh-CN" dirty="0"/>
                  <a:t>-8/5= -1</a:t>
                </a:r>
                <a:r>
                  <a:rPr lang="zh-CN" altLang="en-US" dirty="0"/>
                  <a:t>，</a:t>
                </a:r>
                <a:r>
                  <a:rPr lang="en-US" altLang="zh-CN" dirty="0"/>
                  <a:t>8/(-5)= -1</a:t>
                </a:r>
              </a:p>
              <a:p>
                <a:pPr marL="1371600" lvl="2" indent="-342900">
                  <a:spcBef>
                    <a:spcPts val="1200"/>
                  </a:spcBef>
                  <a:buFont typeface="Wingdings" panose="05000000000000000000" pitchFamily="2" charset="2"/>
                  <a:buChar char="ü"/>
                </a:pPr>
                <a:r>
                  <a:rPr lang="en-US" altLang="zh-CN" dirty="0">
                    <a:solidFill>
                      <a:srgbClr val="FF0000"/>
                    </a:solidFill>
                  </a:rPr>
                  <a:t>1.0</a:t>
                </a:r>
                <a:r>
                  <a:rPr lang="en-US" altLang="zh-CN" dirty="0"/>
                  <a:t>/2=0.5, 1/</a:t>
                </a:r>
                <a:r>
                  <a:rPr lang="en-US" altLang="zh-CN" dirty="0">
                    <a:solidFill>
                      <a:srgbClr val="FF0000"/>
                    </a:solidFill>
                  </a:rPr>
                  <a:t>2.0</a:t>
                </a:r>
                <a:r>
                  <a:rPr lang="en-US" altLang="zh-CN" dirty="0"/>
                  <a:t>=0.5, </a:t>
                </a:r>
                <a:r>
                  <a:rPr lang="en-US" altLang="zh-CN" dirty="0" smtClean="0">
                    <a:solidFill>
                      <a:srgbClr val="FF0000"/>
                    </a:solidFill>
                  </a:rPr>
                  <a:t>3.0</a:t>
                </a:r>
                <a:r>
                  <a:rPr lang="en-US" altLang="zh-CN" dirty="0" smtClean="0"/>
                  <a:t>/2.0=1.5</a:t>
                </a:r>
                <a:r>
                  <a:rPr lang="zh-CN" altLang="en-US" dirty="0"/>
                  <a:t>，</a:t>
                </a:r>
                <a:r>
                  <a:rPr lang="en-US" altLang="zh-CN" dirty="0">
                    <a:solidFill>
                      <a:srgbClr val="FF0000"/>
                    </a:solidFill>
                  </a:rPr>
                  <a:t>(float)1</a:t>
                </a:r>
                <a:r>
                  <a:rPr lang="en-US" altLang="zh-CN" dirty="0"/>
                  <a:t>/3=0.333….</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85774" y="1135063"/>
                <a:ext cx="8294543" cy="5345112"/>
              </a:xfrm>
              <a:blipFill>
                <a:blip r:embed="rId2"/>
                <a:stretch>
                  <a:fillRect l="-147" t="-19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925469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算术运算</a:t>
            </a:r>
            <a:r>
              <a:rPr lang="zh-CN" altLang="en-US" dirty="0" smtClean="0"/>
              <a:t>符：</a:t>
            </a:r>
            <a:r>
              <a:rPr lang="zh-CN" altLang="en-US" dirty="0"/>
              <a:t>模运算</a:t>
            </a:r>
            <a:r>
              <a:rPr lang="en-US" altLang="zh-CN" dirty="0" smtClean="0">
                <a:solidFill>
                  <a:srgbClr val="7030A0"/>
                </a:solidFill>
              </a:rPr>
              <a:t>%</a:t>
            </a:r>
            <a:endParaRPr lang="zh-CN" altLang="en-US" dirty="0"/>
          </a:p>
        </p:txBody>
      </p:sp>
      <p:sp>
        <p:nvSpPr>
          <p:cNvPr id="3" name="内容占位符 2"/>
          <p:cNvSpPr>
            <a:spLocks noGrp="1"/>
          </p:cNvSpPr>
          <p:nvPr>
            <p:ph idx="1"/>
          </p:nvPr>
        </p:nvSpPr>
        <p:spPr>
          <a:xfrm>
            <a:off x="485774" y="1135063"/>
            <a:ext cx="8294543" cy="5345112"/>
          </a:xfrm>
        </p:spPr>
        <p:txBody>
          <a:bodyPr/>
          <a:lstStyle/>
          <a:p>
            <a:pPr marL="457200" indent="-457200">
              <a:lnSpc>
                <a:spcPct val="100000"/>
              </a:lnSpc>
              <a:spcBef>
                <a:spcPts val="600"/>
              </a:spcBef>
              <a:buFont typeface="Wingdings" panose="05000000000000000000" pitchFamily="2" charset="2"/>
              <a:buChar char="l"/>
            </a:pPr>
            <a:r>
              <a:rPr lang="zh-CN" altLang="en-US" sz="1800" dirty="0" smtClean="0">
                <a:solidFill>
                  <a:srgbClr val="7030A0"/>
                </a:solidFill>
              </a:rPr>
              <a:t>模运算，即取余运算，对于两个整数</a:t>
            </a:r>
            <a:r>
              <a:rPr lang="en-US" altLang="zh-CN" sz="1800" dirty="0" smtClean="0">
                <a:solidFill>
                  <a:srgbClr val="7030A0"/>
                </a:solidFill>
              </a:rPr>
              <a:t>a</a:t>
            </a:r>
            <a:r>
              <a:rPr lang="zh-CN" altLang="en-US" sz="1800" dirty="0" smtClean="0">
                <a:solidFill>
                  <a:srgbClr val="7030A0"/>
                </a:solidFill>
              </a:rPr>
              <a:t>、</a:t>
            </a:r>
            <a:r>
              <a:rPr lang="en-US" altLang="zh-CN" sz="1800" dirty="0" smtClean="0">
                <a:solidFill>
                  <a:srgbClr val="7030A0"/>
                </a:solidFill>
              </a:rPr>
              <a:t>b</a:t>
            </a:r>
            <a:r>
              <a:rPr lang="zh-CN" altLang="en-US" sz="1800" dirty="0" smtClean="0">
                <a:solidFill>
                  <a:srgbClr val="7030A0"/>
                </a:solidFill>
              </a:rPr>
              <a:t>，运算</a:t>
            </a:r>
            <a:r>
              <a:rPr lang="en-US" altLang="zh-CN" sz="1800" dirty="0" err="1" smtClean="0">
                <a:solidFill>
                  <a:srgbClr val="7030A0"/>
                </a:solidFill>
              </a:rPr>
              <a:t>a%b</a:t>
            </a:r>
            <a:r>
              <a:rPr lang="zh-CN" altLang="en-US" sz="1800" dirty="0" smtClean="0">
                <a:solidFill>
                  <a:srgbClr val="7030A0"/>
                </a:solidFill>
              </a:rPr>
              <a:t>的结果是</a:t>
            </a:r>
            <a:r>
              <a:rPr lang="en-US" altLang="zh-CN" sz="1800" dirty="0" smtClean="0">
                <a:solidFill>
                  <a:srgbClr val="7030A0"/>
                </a:solidFill>
              </a:rPr>
              <a:t>a</a:t>
            </a:r>
            <a:r>
              <a:rPr lang="zh-CN" altLang="en-US" sz="1800" dirty="0" smtClean="0">
                <a:solidFill>
                  <a:srgbClr val="7030A0"/>
                </a:solidFill>
              </a:rPr>
              <a:t>除以</a:t>
            </a:r>
            <a:r>
              <a:rPr lang="en-US" altLang="zh-CN" sz="1800" dirty="0" smtClean="0">
                <a:solidFill>
                  <a:srgbClr val="7030A0"/>
                </a:solidFill>
              </a:rPr>
              <a:t>b</a:t>
            </a:r>
            <a:r>
              <a:rPr lang="zh-CN" altLang="en-US" sz="1800" dirty="0" smtClean="0">
                <a:solidFill>
                  <a:srgbClr val="7030A0"/>
                </a:solidFill>
              </a:rPr>
              <a:t>的余数</a:t>
            </a:r>
            <a:endParaRPr lang="en-US" altLang="zh-CN" sz="1800" dirty="0" smtClean="0">
              <a:solidFill>
                <a:srgbClr val="7030A0"/>
              </a:solidFill>
            </a:endParaRPr>
          </a:p>
          <a:p>
            <a:pPr marL="457200" indent="-457200">
              <a:lnSpc>
                <a:spcPct val="100000"/>
              </a:lnSpc>
              <a:spcBef>
                <a:spcPts val="600"/>
              </a:spcBef>
              <a:buFont typeface="Wingdings" panose="05000000000000000000" pitchFamily="2" charset="2"/>
              <a:buChar char="l"/>
            </a:pPr>
            <a:r>
              <a:rPr lang="zh-CN" altLang="en-US" sz="1800" dirty="0"/>
              <a:t>例如</a:t>
            </a:r>
            <a:r>
              <a:rPr lang="zh-CN" altLang="en-US" sz="1800" dirty="0" smtClean="0"/>
              <a:t>：</a:t>
            </a:r>
            <a:r>
              <a:rPr lang="en-US" altLang="zh-CN" sz="1800" b="1" dirty="0" smtClean="0">
                <a:solidFill>
                  <a:srgbClr val="000000"/>
                </a:solidFill>
              </a:rPr>
              <a:t>1%2=1</a:t>
            </a:r>
            <a:r>
              <a:rPr lang="en-US" altLang="zh-CN" sz="1800" b="1" dirty="0">
                <a:solidFill>
                  <a:srgbClr val="000000"/>
                </a:solidFill>
              </a:rPr>
              <a:t>, </a:t>
            </a:r>
            <a:r>
              <a:rPr lang="en-US" altLang="zh-CN" sz="1800" b="1" dirty="0" smtClean="0">
                <a:solidFill>
                  <a:srgbClr val="000000"/>
                </a:solidFill>
              </a:rPr>
              <a:t>  2%3=2</a:t>
            </a:r>
            <a:r>
              <a:rPr lang="en-US" altLang="zh-CN" sz="1800" b="1" dirty="0">
                <a:solidFill>
                  <a:srgbClr val="000000"/>
                </a:solidFill>
              </a:rPr>
              <a:t>, </a:t>
            </a:r>
            <a:r>
              <a:rPr lang="en-US" altLang="zh-CN" sz="1800" b="1" dirty="0" smtClean="0">
                <a:solidFill>
                  <a:srgbClr val="000000"/>
                </a:solidFill>
              </a:rPr>
              <a:t>  100%2=0</a:t>
            </a:r>
            <a:endParaRPr lang="en-US" altLang="zh-CN" sz="1800" b="1" dirty="0">
              <a:solidFill>
                <a:srgbClr val="000000"/>
              </a:solidFill>
            </a:endParaRPr>
          </a:p>
          <a:p>
            <a:pPr marL="457200" indent="-457200">
              <a:lnSpc>
                <a:spcPct val="100000"/>
              </a:lnSpc>
              <a:spcBef>
                <a:spcPts val="600"/>
              </a:spcBef>
              <a:buFont typeface="Wingdings" panose="05000000000000000000" pitchFamily="2" charset="2"/>
              <a:buChar char="l"/>
            </a:pPr>
            <a:r>
              <a:rPr lang="en-US" altLang="zh-CN" sz="1800" b="1" dirty="0" smtClean="0">
                <a:solidFill>
                  <a:srgbClr val="030DCD"/>
                </a:solidFill>
              </a:rPr>
              <a:t>(</a:t>
            </a:r>
            <a:r>
              <a:rPr lang="en-US" altLang="zh-CN" sz="1800" b="1" dirty="0" err="1">
                <a:solidFill>
                  <a:srgbClr val="030DCD"/>
                </a:solidFill>
              </a:rPr>
              <a:t>a%b</a:t>
            </a:r>
            <a:r>
              <a:rPr lang="en-US" altLang="zh-CN" sz="1800" b="1" dirty="0">
                <a:solidFill>
                  <a:srgbClr val="030DCD"/>
                </a:solidFill>
              </a:rPr>
              <a:t>) </a:t>
            </a:r>
            <a:r>
              <a:rPr lang="zh-CN" altLang="en-US" sz="1800" b="1" dirty="0">
                <a:solidFill>
                  <a:srgbClr val="030DCD"/>
                </a:solidFill>
              </a:rPr>
              <a:t>结果的正负取决于</a:t>
            </a:r>
            <a:r>
              <a:rPr lang="en-US" altLang="zh-CN" sz="1800" b="1" dirty="0">
                <a:solidFill>
                  <a:srgbClr val="030DCD"/>
                </a:solidFill>
              </a:rPr>
              <a:t>a</a:t>
            </a:r>
            <a:r>
              <a:rPr lang="zh-CN" altLang="en-US" sz="1800" b="1" dirty="0">
                <a:solidFill>
                  <a:srgbClr val="030DCD"/>
                </a:solidFill>
              </a:rPr>
              <a:t>的正负（同</a:t>
            </a:r>
            <a:r>
              <a:rPr lang="en-US" altLang="zh-CN" sz="1800" b="1" dirty="0">
                <a:solidFill>
                  <a:srgbClr val="030DCD"/>
                </a:solidFill>
              </a:rPr>
              <a:t>a</a:t>
            </a:r>
            <a:r>
              <a:rPr lang="zh-CN" altLang="en-US" sz="1800" b="1" dirty="0">
                <a:solidFill>
                  <a:srgbClr val="030DCD"/>
                </a:solidFill>
              </a:rPr>
              <a:t>的正负</a:t>
            </a:r>
            <a:r>
              <a:rPr lang="zh-CN" altLang="en-US" sz="1800" b="1" dirty="0" smtClean="0">
                <a:solidFill>
                  <a:srgbClr val="030DCD"/>
                </a:solidFill>
              </a:rPr>
              <a:t>）</a:t>
            </a:r>
            <a:r>
              <a:rPr lang="en-US" altLang="zh-CN" sz="1800" b="1" dirty="0" smtClean="0">
                <a:solidFill>
                  <a:srgbClr val="030DCD"/>
                </a:solidFill>
              </a:rPr>
              <a:t>(</a:t>
            </a:r>
            <a:r>
              <a:rPr lang="zh-CN" altLang="en-US" sz="1800" b="1" dirty="0" smtClean="0">
                <a:solidFill>
                  <a:srgbClr val="030DCD"/>
                </a:solidFill>
              </a:rPr>
              <a:t>较少用</a:t>
            </a:r>
            <a:r>
              <a:rPr lang="en-US" altLang="zh-CN" sz="1800" b="1" dirty="0" smtClean="0">
                <a:solidFill>
                  <a:srgbClr val="030DCD"/>
                </a:solidFill>
              </a:rPr>
              <a:t>)</a:t>
            </a:r>
            <a:endParaRPr lang="en-US" altLang="zh-CN" sz="1800" dirty="0"/>
          </a:p>
          <a:p>
            <a:pPr marL="457200" indent="-457200">
              <a:lnSpc>
                <a:spcPct val="100000"/>
              </a:lnSpc>
              <a:spcBef>
                <a:spcPts val="600"/>
              </a:spcBef>
              <a:buFont typeface="Wingdings" panose="05000000000000000000" pitchFamily="2" charset="2"/>
              <a:buChar char="l"/>
            </a:pPr>
            <a:r>
              <a:rPr lang="zh-CN" altLang="en-US" sz="1800" dirty="0" smtClean="0"/>
              <a:t>例如：</a:t>
            </a:r>
            <a:endParaRPr lang="en-US" altLang="zh-CN" sz="1800" dirty="0" smtClean="0"/>
          </a:p>
          <a:p>
            <a:pPr marL="1085850" lvl="1" indent="-457200">
              <a:lnSpc>
                <a:spcPct val="100000"/>
              </a:lnSpc>
              <a:spcBef>
                <a:spcPts val="600"/>
              </a:spcBef>
            </a:pPr>
            <a:r>
              <a:rPr lang="en-US" altLang="zh-CN" sz="1800" dirty="0" smtClean="0"/>
              <a:t>-</a:t>
            </a:r>
            <a:r>
              <a:rPr lang="en-US" altLang="zh-CN" sz="1800" dirty="0"/>
              <a:t>8%5= -3</a:t>
            </a:r>
            <a:r>
              <a:rPr lang="zh-CN" altLang="en-US" sz="1800" dirty="0"/>
              <a:t>，</a:t>
            </a:r>
            <a:r>
              <a:rPr lang="en-US" altLang="zh-CN" sz="1800" dirty="0">
                <a:solidFill>
                  <a:srgbClr val="C00000"/>
                </a:solidFill>
              </a:rPr>
              <a:t>8%(-5)= </a:t>
            </a:r>
            <a:r>
              <a:rPr lang="en-US" altLang="zh-CN" sz="1800" dirty="0" smtClean="0">
                <a:solidFill>
                  <a:srgbClr val="C00000"/>
                </a:solidFill>
              </a:rPr>
              <a:t>3</a:t>
            </a:r>
            <a:endParaRPr lang="en-US" altLang="zh-CN" sz="1800" dirty="0"/>
          </a:p>
          <a:p>
            <a:pPr marL="1085850" lvl="1" indent="-457200">
              <a:lnSpc>
                <a:spcPct val="100000"/>
              </a:lnSpc>
              <a:spcBef>
                <a:spcPts val="600"/>
              </a:spcBef>
            </a:pPr>
            <a:r>
              <a:rPr lang="en-US" altLang="zh-CN" sz="1800" dirty="0" smtClean="0"/>
              <a:t>-8</a:t>
            </a:r>
            <a:r>
              <a:rPr lang="en-US" altLang="zh-CN" sz="1800" dirty="0"/>
              <a:t>= -1*5+(-3)</a:t>
            </a:r>
            <a:r>
              <a:rPr lang="zh-CN" altLang="en-US" sz="1800" dirty="0"/>
              <a:t>，</a:t>
            </a:r>
            <a:r>
              <a:rPr lang="en-US" altLang="zh-CN" sz="1800" dirty="0">
                <a:solidFill>
                  <a:srgbClr val="C00000"/>
                </a:solidFill>
              </a:rPr>
              <a:t>8= (-1)*(-5)+3 </a:t>
            </a:r>
          </a:p>
          <a:p>
            <a:pPr marL="342900" indent="-342900">
              <a:lnSpc>
                <a:spcPct val="100000"/>
              </a:lnSpc>
              <a:spcBef>
                <a:spcPts val="600"/>
              </a:spcBef>
              <a:buFont typeface="Wingdings" panose="05000000000000000000" pitchFamily="2" charset="2"/>
              <a:buChar char="l"/>
            </a:pPr>
            <a:r>
              <a:rPr lang="zh-CN" altLang="en-US" sz="1800" b="1" dirty="0" smtClean="0">
                <a:solidFill>
                  <a:srgbClr val="C00000"/>
                </a:solidFill>
              </a:rPr>
              <a:t>作用</a:t>
            </a:r>
            <a:endParaRPr lang="en-US" altLang="zh-CN" sz="1800" b="1" dirty="0" smtClean="0">
              <a:solidFill>
                <a:srgbClr val="C00000"/>
              </a:solidFill>
            </a:endParaRPr>
          </a:p>
          <a:p>
            <a:pPr marL="1085850" lvl="1" indent="-457200">
              <a:lnSpc>
                <a:spcPct val="100000"/>
              </a:lnSpc>
              <a:spcBef>
                <a:spcPts val="600"/>
              </a:spcBef>
            </a:pPr>
            <a:r>
              <a:rPr lang="zh-CN" altLang="en-US" sz="1800" dirty="0"/>
              <a:t>常用于判断一个数是否被另一个数整除</a:t>
            </a:r>
            <a:r>
              <a:rPr lang="en-US" altLang="zh-CN" sz="1800" dirty="0"/>
              <a:t>;</a:t>
            </a:r>
          </a:p>
          <a:p>
            <a:pPr marL="1085850" lvl="1" indent="-457200">
              <a:lnSpc>
                <a:spcPct val="100000"/>
              </a:lnSpc>
              <a:spcBef>
                <a:spcPts val="600"/>
              </a:spcBef>
            </a:pPr>
            <a:r>
              <a:rPr lang="zh-CN" altLang="en-US" sz="1800" dirty="0"/>
              <a:t>判断一个数是否为</a:t>
            </a:r>
            <a:r>
              <a:rPr lang="zh-CN" altLang="en-US" sz="1800" dirty="0" smtClean="0"/>
              <a:t>偶数（奇数）</a:t>
            </a:r>
            <a:r>
              <a:rPr lang="en-US" altLang="zh-CN" sz="1800" dirty="0" smtClean="0"/>
              <a:t>;</a:t>
            </a:r>
            <a:endParaRPr lang="en-US" altLang="zh-CN" sz="1800" dirty="0"/>
          </a:p>
          <a:p>
            <a:pPr marL="1085850" lvl="1" indent="-457200">
              <a:lnSpc>
                <a:spcPct val="100000"/>
              </a:lnSpc>
              <a:spcBef>
                <a:spcPts val="600"/>
              </a:spcBef>
            </a:pPr>
            <a:r>
              <a:rPr lang="zh-CN" altLang="en-US" sz="1800" dirty="0"/>
              <a:t>限定数的取值范围</a:t>
            </a:r>
            <a:endParaRPr lang="en-US" altLang="zh-CN" sz="1800" dirty="0"/>
          </a:p>
          <a:p>
            <a:pPr marL="1314450" lvl="2" indent="-457200">
              <a:lnSpc>
                <a:spcPct val="100000"/>
              </a:lnSpc>
              <a:spcBef>
                <a:spcPts val="600"/>
              </a:spcBef>
            </a:pPr>
            <a:r>
              <a:rPr lang="zh-CN" altLang="en-US" sz="1600" dirty="0"/>
              <a:t>假设</a:t>
            </a:r>
            <a:r>
              <a:rPr lang="en-US" altLang="zh-CN" sz="1600" dirty="0"/>
              <a:t>C</a:t>
            </a:r>
            <a:r>
              <a:rPr lang="zh-CN" altLang="en-US" sz="1600" dirty="0"/>
              <a:t>函数</a:t>
            </a:r>
            <a:r>
              <a:rPr lang="en-US" altLang="zh-CN" sz="1600" dirty="0"/>
              <a:t>rand()</a:t>
            </a:r>
            <a:r>
              <a:rPr lang="zh-CN" altLang="en-US" sz="1600" dirty="0"/>
              <a:t>产生</a:t>
            </a:r>
            <a:r>
              <a:rPr lang="en-US" altLang="zh-CN" sz="1600" dirty="0"/>
              <a:t>0~32767</a:t>
            </a:r>
            <a:r>
              <a:rPr lang="zh-CN" altLang="en-US" sz="1600" dirty="0"/>
              <a:t>之间的一个随机数；</a:t>
            </a:r>
            <a:endParaRPr lang="en-US" altLang="zh-CN" sz="1600" dirty="0"/>
          </a:p>
          <a:p>
            <a:pPr marL="1314450" lvl="2" indent="-457200">
              <a:lnSpc>
                <a:spcPct val="100000"/>
              </a:lnSpc>
              <a:spcBef>
                <a:spcPts val="600"/>
              </a:spcBef>
            </a:pPr>
            <a:r>
              <a:rPr lang="zh-CN" altLang="en-US" sz="1600" dirty="0">
                <a:solidFill>
                  <a:srgbClr val="7030A0"/>
                </a:solidFill>
              </a:rPr>
              <a:t>如何获得 </a:t>
            </a:r>
            <a:r>
              <a:rPr lang="en-US" altLang="zh-CN" sz="1600" dirty="0">
                <a:solidFill>
                  <a:srgbClr val="7030A0"/>
                </a:solidFill>
              </a:rPr>
              <a:t>0~99</a:t>
            </a:r>
            <a:r>
              <a:rPr lang="zh-CN" altLang="en-US" sz="1600" dirty="0">
                <a:solidFill>
                  <a:srgbClr val="7030A0"/>
                </a:solidFill>
              </a:rPr>
              <a:t>之间的随机数？</a:t>
            </a:r>
            <a:endParaRPr lang="en-US" altLang="zh-CN" sz="1600" dirty="0">
              <a:solidFill>
                <a:srgbClr val="7030A0"/>
              </a:solidFill>
            </a:endParaRPr>
          </a:p>
          <a:p>
            <a:pPr marL="1314450" lvl="2" indent="-457200">
              <a:lnSpc>
                <a:spcPct val="100000"/>
              </a:lnSpc>
              <a:spcBef>
                <a:spcPts val="600"/>
              </a:spcBef>
            </a:pPr>
            <a:r>
              <a:rPr lang="zh-CN" altLang="en-US" sz="1600" dirty="0">
                <a:solidFill>
                  <a:srgbClr val="7030A0"/>
                </a:solidFill>
              </a:rPr>
              <a:t>如何获得</a:t>
            </a:r>
            <a:r>
              <a:rPr lang="en-US" altLang="zh-CN" sz="1600" dirty="0">
                <a:solidFill>
                  <a:srgbClr val="7030A0"/>
                </a:solidFill>
              </a:rPr>
              <a:t>20~50</a:t>
            </a:r>
            <a:r>
              <a:rPr lang="zh-CN" altLang="en-US" sz="1600" dirty="0">
                <a:solidFill>
                  <a:srgbClr val="7030A0"/>
                </a:solidFill>
              </a:rPr>
              <a:t>之间的随机数</a:t>
            </a:r>
            <a:r>
              <a:rPr lang="zh-CN" altLang="en-US" sz="1600" dirty="0" smtClean="0">
                <a:solidFill>
                  <a:srgbClr val="7030A0"/>
                </a:solidFill>
              </a:rPr>
              <a:t>？</a:t>
            </a:r>
            <a:endParaRPr lang="en-US" altLang="zh-CN" sz="1600" dirty="0">
              <a:solidFill>
                <a:srgbClr val="7030A0"/>
              </a:solidFill>
            </a:endParaRPr>
          </a:p>
          <a:p>
            <a:pPr marL="971550" lvl="1">
              <a:spcBef>
                <a:spcPts val="1200"/>
              </a:spcBef>
            </a:pPr>
            <a:endParaRPr lang="en-US" altLang="zh-CN" sz="1800" dirty="0" smtClean="0"/>
          </a:p>
          <a:p>
            <a:pPr marL="342900" indent="-342900">
              <a:spcBef>
                <a:spcPts val="1200"/>
              </a:spcBef>
              <a:buFont typeface="Wingdings" panose="05000000000000000000" pitchFamily="2" charset="2"/>
              <a:buChar char="l"/>
            </a:pPr>
            <a:endParaRPr lang="en-US" altLang="zh-CN" sz="2200" dirty="0"/>
          </a:p>
        </p:txBody>
      </p:sp>
      <p:sp>
        <p:nvSpPr>
          <p:cNvPr id="4" name="圆角矩形标注 3"/>
          <p:cNvSpPr/>
          <p:nvPr/>
        </p:nvSpPr>
        <p:spPr bwMode="auto">
          <a:xfrm>
            <a:off x="4633045" y="4996063"/>
            <a:ext cx="1379912" cy="249382"/>
          </a:xfrm>
          <a:prstGeom prst="wedgeRoundRectCallout">
            <a:avLst>
              <a:gd name="adj1" fmla="val -21713"/>
              <a:gd name="adj2" fmla="val 38176"/>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square" lIns="91440" tIns="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600" dirty="0">
                <a:solidFill>
                  <a:srgbClr val="000000"/>
                </a:solidFill>
                <a:latin typeface="+mn-lt"/>
                <a:ea typeface="宋体" panose="02010600030101010101" pitchFamily="2" charset="-122"/>
              </a:rPr>
              <a:t>r</a:t>
            </a:r>
            <a:r>
              <a:rPr kumimoji="0" lang="en-US" altLang="zh-CN" sz="1600" b="0" i="0" u="none" strike="noStrike" cap="none" normalizeH="0" baseline="0" dirty="0" smtClean="0">
                <a:ln>
                  <a:noFill/>
                </a:ln>
                <a:solidFill>
                  <a:srgbClr val="000000"/>
                </a:solidFill>
                <a:effectLst/>
                <a:latin typeface="+mn-lt"/>
                <a:ea typeface="宋体" panose="02010600030101010101" pitchFamily="2" charset="-122"/>
              </a:rPr>
              <a:t>and() % 100</a:t>
            </a:r>
            <a:endParaRPr kumimoji="0" lang="zh-CN" altLang="en-US" sz="1600" b="0" i="0" u="none" strike="noStrike" cap="none" normalizeH="0" baseline="0" dirty="0" smtClean="0">
              <a:ln>
                <a:noFill/>
              </a:ln>
              <a:solidFill>
                <a:srgbClr val="000000"/>
              </a:solidFill>
              <a:effectLst/>
              <a:latin typeface="+mn-lt"/>
              <a:ea typeface="宋体" panose="02010600030101010101" pitchFamily="2" charset="-122"/>
            </a:endParaRPr>
          </a:p>
        </p:txBody>
      </p:sp>
      <p:sp>
        <p:nvSpPr>
          <p:cNvPr id="5" name="圆角矩形标注 4"/>
          <p:cNvSpPr/>
          <p:nvPr/>
        </p:nvSpPr>
        <p:spPr bwMode="auto">
          <a:xfrm>
            <a:off x="4633045" y="5374580"/>
            <a:ext cx="1620981" cy="244824"/>
          </a:xfrm>
          <a:prstGeom prst="wedgeRoundRectCallout">
            <a:avLst>
              <a:gd name="adj1" fmla="val -21713"/>
              <a:gd name="adj2" fmla="val 38176"/>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square" lIns="91440" tIns="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600" dirty="0" smtClean="0">
                <a:solidFill>
                  <a:srgbClr val="000000"/>
                </a:solidFill>
                <a:latin typeface="+mn-lt"/>
                <a:ea typeface="宋体" panose="02010600030101010101" pitchFamily="2" charset="-122"/>
              </a:rPr>
              <a:t>20+r</a:t>
            </a:r>
            <a:r>
              <a:rPr kumimoji="0" lang="en-US" altLang="zh-CN" sz="1600" b="0" i="0" u="none" strike="noStrike" cap="none" normalizeH="0" baseline="0" dirty="0" smtClean="0">
                <a:ln>
                  <a:noFill/>
                </a:ln>
                <a:solidFill>
                  <a:srgbClr val="000000"/>
                </a:solidFill>
                <a:effectLst/>
                <a:latin typeface="+mn-lt"/>
                <a:ea typeface="宋体" panose="02010600030101010101" pitchFamily="2" charset="-122"/>
              </a:rPr>
              <a:t>and() % 30</a:t>
            </a:r>
            <a:endParaRPr kumimoji="0" lang="zh-CN" altLang="en-US" sz="1600" b="0" i="0" u="none" strike="noStrike" cap="none" normalizeH="0" baseline="0" dirty="0" smtClean="0">
              <a:ln>
                <a:noFill/>
              </a:ln>
              <a:solidFill>
                <a:srgbClr val="000000"/>
              </a:solidFill>
              <a:effectLst/>
              <a:latin typeface="+mn-lt"/>
              <a:ea typeface="宋体" panose="02010600030101010101" pitchFamily="2" charset="-122"/>
            </a:endParaRPr>
          </a:p>
        </p:txBody>
      </p:sp>
    </p:spTree>
    <p:extLst>
      <p:ext uri="{BB962C8B-B14F-4D97-AF65-F5344CB8AC3E}">
        <p14:creationId xmlns:p14="http://schemas.microsoft.com/office/powerpoint/2010/main" val="178836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3"/>
          <p:cNvSpPr>
            <a:spLocks noGrp="1" noChangeArrowheads="1"/>
          </p:cNvSpPr>
          <p:nvPr>
            <p:ph idx="1"/>
          </p:nvPr>
        </p:nvSpPr>
        <p:spPr>
          <a:xfrm>
            <a:off x="512310" y="1125539"/>
            <a:ext cx="8003040" cy="4121376"/>
          </a:xfrm>
          <a:extLst>
            <a:ext uri="{91240B29-F687-4F45-9708-019B960494DF}">
              <a14:hiddenLine xmlns:a14="http://schemas.microsoft.com/office/drawing/2010/main" w="12700" cap="sq">
                <a:solidFill>
                  <a:schemeClr val="tx2"/>
                </a:solidFill>
                <a:miter lim="800000"/>
                <a:headEnd type="none" w="sm" len="sm"/>
                <a:tailEnd type="none" w="sm" len="sm"/>
              </a14:hiddenLine>
            </a:ext>
          </a:extLst>
        </p:spPr>
        <p:txBody>
          <a:bodyPr/>
          <a:lstStyle/>
          <a:p>
            <a:pPr marL="342900" indent="-342900" eaLnBrk="1" hangingPunct="1">
              <a:lnSpc>
                <a:spcPct val="115000"/>
              </a:lnSpc>
              <a:spcBef>
                <a:spcPct val="45000"/>
              </a:spcBef>
              <a:buFont typeface="Wingdings" panose="05000000000000000000" pitchFamily="2" charset="2"/>
              <a:buChar char="l"/>
              <a:defRPr/>
            </a:pPr>
            <a:r>
              <a:rPr lang="en-US" altLang="zh-CN" dirty="0" smtClean="0">
                <a:latin typeface="+mn-ea"/>
              </a:rPr>
              <a:t>C</a:t>
            </a:r>
            <a:r>
              <a:rPr lang="zh-CN" altLang="en-US" dirty="0" smtClean="0">
                <a:latin typeface="+mn-ea"/>
              </a:rPr>
              <a:t>函数库提供</a:t>
            </a:r>
            <a:r>
              <a:rPr lang="zh-CN" altLang="en-US" dirty="0">
                <a:latin typeface="+mn-ea"/>
              </a:rPr>
              <a:t>几百</a:t>
            </a:r>
            <a:r>
              <a:rPr lang="zh-CN" altLang="en-US" dirty="0" smtClean="0">
                <a:latin typeface="+mn-ea"/>
              </a:rPr>
              <a:t>个标准的数学</a:t>
            </a:r>
            <a:r>
              <a:rPr lang="zh-CN" altLang="en-US" dirty="0">
                <a:latin typeface="+mn-ea"/>
              </a:rPr>
              <a:t>函数，放在函数库中，这里只介绍最常用</a:t>
            </a:r>
            <a:r>
              <a:rPr lang="zh-CN" altLang="en-US" dirty="0" smtClean="0">
                <a:latin typeface="+mn-ea"/>
              </a:rPr>
              <a:t>的一些函数</a:t>
            </a:r>
            <a:r>
              <a:rPr lang="zh-CN" altLang="en-US" dirty="0">
                <a:latin typeface="+mn-ea"/>
              </a:rPr>
              <a:t>。</a:t>
            </a:r>
            <a:endParaRPr lang="en-US" altLang="zh-CN" dirty="0">
              <a:latin typeface="+mn-ea"/>
            </a:endParaRPr>
          </a:p>
          <a:p>
            <a:pPr marL="342900" indent="-342900" eaLnBrk="1" hangingPunct="1">
              <a:lnSpc>
                <a:spcPct val="115000"/>
              </a:lnSpc>
              <a:spcBef>
                <a:spcPct val="45000"/>
              </a:spcBef>
              <a:buFont typeface="Wingdings" panose="05000000000000000000" pitchFamily="2" charset="2"/>
              <a:buChar char="l"/>
              <a:defRPr/>
            </a:pPr>
            <a:r>
              <a:rPr lang="zh-CN" altLang="en-US" dirty="0">
                <a:solidFill>
                  <a:srgbClr val="006600"/>
                </a:solidFill>
                <a:latin typeface="+mn-ea"/>
              </a:rPr>
              <a:t>参见头文件</a:t>
            </a:r>
            <a:r>
              <a:rPr lang="en-US" altLang="zh-CN" dirty="0" err="1" smtClean="0">
                <a:solidFill>
                  <a:srgbClr val="006600"/>
                </a:solidFill>
                <a:latin typeface="+mn-ea"/>
              </a:rPr>
              <a:t>math.h</a:t>
            </a:r>
            <a:r>
              <a:rPr lang="zh-CN" altLang="en-US" dirty="0" smtClean="0">
                <a:solidFill>
                  <a:srgbClr val="006600"/>
                </a:solidFill>
                <a:latin typeface="+mn-ea"/>
              </a:rPr>
              <a:t>中</a:t>
            </a:r>
            <a:r>
              <a:rPr lang="zh-CN" altLang="en-US" dirty="0">
                <a:solidFill>
                  <a:srgbClr val="006600"/>
                </a:solidFill>
                <a:latin typeface="+mn-ea"/>
              </a:rPr>
              <a:t>的函数原型说明</a:t>
            </a:r>
            <a:endParaRPr lang="en-US" altLang="zh-CN" dirty="0">
              <a:latin typeface="+mn-ea"/>
            </a:endParaRPr>
          </a:p>
          <a:p>
            <a:pPr marL="342900" indent="-342900" eaLnBrk="1" hangingPunct="1">
              <a:lnSpc>
                <a:spcPct val="115000"/>
              </a:lnSpc>
              <a:spcBef>
                <a:spcPct val="45000"/>
              </a:spcBef>
              <a:buFont typeface="Wingdings" panose="05000000000000000000" pitchFamily="2" charset="2"/>
              <a:buChar char="l"/>
              <a:defRPr/>
            </a:pPr>
            <a:endParaRPr lang="zh-CN" altLang="en-US" dirty="0">
              <a:latin typeface="+mn-ea"/>
            </a:endParaRPr>
          </a:p>
        </p:txBody>
      </p:sp>
      <p:sp>
        <p:nvSpPr>
          <p:cNvPr id="6" name="灯片编号占位符 5"/>
          <p:cNvSpPr>
            <a:spLocks noGrp="1"/>
          </p:cNvSpPr>
          <p:nvPr>
            <p:ph type="sldNum" sz="quarter" idx="12"/>
          </p:nvPr>
        </p:nvSpPr>
        <p:spPr/>
        <p:txBody>
          <a:bodyPr/>
          <a:lstStyle/>
          <a:p>
            <a:pPr>
              <a:defRPr/>
            </a:pPr>
            <a:fld id="{2FAD2E22-A83A-4421-A702-DBFA8ACD4B60}" type="slidenum">
              <a:rPr lang="zh-CN" altLang="en-US"/>
              <a:pPr>
                <a:defRPr/>
              </a:pPr>
              <a:t>29</a:t>
            </a:fld>
            <a:endParaRPr lang="en-US" altLang="zh-CN"/>
          </a:p>
        </p:txBody>
      </p:sp>
      <p:sp>
        <p:nvSpPr>
          <p:cNvPr id="159746" name="Text Box 2"/>
          <p:cNvSpPr txBox="1">
            <a:spLocks noChangeArrowheads="1"/>
          </p:cNvSpPr>
          <p:nvPr/>
        </p:nvSpPr>
        <p:spPr bwMode="auto">
          <a:xfrm>
            <a:off x="512310" y="278493"/>
            <a:ext cx="6953015" cy="584775"/>
          </a:xfrm>
          <a:prstGeom prst="rect">
            <a:avLst/>
          </a:prstGeom>
          <a:noFill/>
          <a:ln w="12700" cap="sq">
            <a:noFill/>
            <a:miter lim="800000"/>
            <a:headEnd/>
            <a:tailEnd/>
          </a:ln>
          <a:effectLst/>
        </p:spPr>
        <p:txBody>
          <a:bodyPr wrap="square">
            <a:spAutoFit/>
          </a:bodyPr>
          <a:lstStyle>
            <a:lvl1pPr marL="342900" indent="-342900"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1"/>
              </a:buClr>
              <a:buSzPct val="75000"/>
              <a:buFont typeface="Wingdings" panose="05000000000000000000" pitchFamily="2" charset="2"/>
              <a:buNone/>
              <a:defRPr/>
            </a:pPr>
            <a:r>
              <a:rPr lang="en-US" altLang="zh-CN" sz="3200" dirty="0">
                <a:solidFill>
                  <a:srgbClr val="1A93C8"/>
                </a:solidFill>
                <a:latin typeface="+mj-lt"/>
                <a:ea typeface="+mj-ea"/>
                <a:cs typeface="+mj-cs"/>
              </a:rPr>
              <a:t>2.7 </a:t>
            </a:r>
            <a:r>
              <a:rPr lang="en-US" altLang="en-US" sz="2800" dirty="0" err="1">
                <a:solidFill>
                  <a:srgbClr val="1A93C8"/>
                </a:solidFill>
                <a:latin typeface="+mj-lt"/>
                <a:ea typeface="+mj-ea"/>
                <a:cs typeface="+mj-cs"/>
              </a:rPr>
              <a:t>数学函数</a:t>
            </a:r>
            <a:endParaRPr lang="zh-CN" altLang="en-US" sz="2800" dirty="0">
              <a:solidFill>
                <a:srgbClr val="1A93C8"/>
              </a:solidFill>
              <a:latin typeface="+mj-lt"/>
              <a:ea typeface="+mj-ea"/>
              <a:cs typeface="+mj-cs"/>
            </a:endParaRPr>
          </a:p>
        </p:txBody>
      </p:sp>
    </p:spTree>
    <p:extLst>
      <p:ext uri="{BB962C8B-B14F-4D97-AF65-F5344CB8AC3E}">
        <p14:creationId xmlns:p14="http://schemas.microsoft.com/office/powerpoint/2010/main" val="296281025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程序开发环境及程序编写</a:t>
            </a:r>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zh-CN" altLang="en-US" sz="2000" dirty="0">
                <a:solidFill>
                  <a:srgbClr val="030DCD"/>
                </a:solidFill>
              </a:rPr>
              <a:t>如何让计算机运行你所写的代码？</a:t>
            </a:r>
            <a:endParaRPr lang="en-US" altLang="zh-CN" sz="2000" dirty="0">
              <a:solidFill>
                <a:srgbClr val="030DCD"/>
              </a:solidFill>
            </a:endParaRPr>
          </a:p>
          <a:p>
            <a:pPr marL="971550" lvl="1">
              <a:buFont typeface="Wingdings" panose="05000000000000000000" pitchFamily="2" charset="2"/>
              <a:buChar char="Ø"/>
            </a:pPr>
            <a:r>
              <a:rPr lang="zh-CN" altLang="en-US" sz="1800" b="1" dirty="0" smtClean="0">
                <a:solidFill>
                  <a:srgbClr val="7030A0"/>
                </a:solidFill>
              </a:rPr>
              <a:t>输入</a:t>
            </a:r>
            <a:r>
              <a:rPr lang="zh-CN" altLang="en-US" sz="1800" dirty="0" smtClean="0"/>
              <a:t>：需要</a:t>
            </a:r>
            <a:r>
              <a:rPr lang="zh-CN" altLang="en-US" sz="1800" dirty="0"/>
              <a:t>在一个集成开发环境</a:t>
            </a:r>
            <a:r>
              <a:rPr lang="en-US" altLang="zh-CN" sz="1800" dirty="0"/>
              <a:t>IDE</a:t>
            </a:r>
            <a:r>
              <a:rPr lang="zh-CN" altLang="en-US" sz="1800" dirty="0"/>
              <a:t>中，输入你所编写的</a:t>
            </a:r>
            <a:r>
              <a:rPr lang="en-US" altLang="zh-CN" sz="1800" dirty="0"/>
              <a:t>C</a:t>
            </a:r>
            <a:r>
              <a:rPr lang="zh-CN" altLang="en-US" sz="1800" dirty="0"/>
              <a:t>程序，然后编译、运行它；</a:t>
            </a:r>
            <a:endParaRPr lang="en-US" altLang="zh-CN" sz="1800" dirty="0"/>
          </a:p>
          <a:p>
            <a:pPr marL="971550" lvl="1">
              <a:buFont typeface="Wingdings" panose="05000000000000000000" pitchFamily="2" charset="2"/>
              <a:buChar char="Ø"/>
            </a:pPr>
            <a:r>
              <a:rPr lang="zh-CN" altLang="en-US" sz="1800" b="1" dirty="0">
                <a:solidFill>
                  <a:srgbClr val="7030A0"/>
                </a:solidFill>
              </a:rPr>
              <a:t>编译</a:t>
            </a:r>
            <a:r>
              <a:rPr lang="zh-CN" altLang="en-US" sz="1800" dirty="0"/>
              <a:t>：将用高级语言编写的源程序翻译成机器可识别的代码；</a:t>
            </a:r>
            <a:endParaRPr lang="en-US" altLang="zh-CN" sz="1800" dirty="0"/>
          </a:p>
          <a:p>
            <a:pPr marL="971550" lvl="1">
              <a:buFont typeface="Wingdings" panose="05000000000000000000" pitchFamily="2" charset="2"/>
              <a:buChar char="Ø"/>
            </a:pPr>
            <a:r>
              <a:rPr lang="zh-CN" altLang="en-US" sz="1800" b="1" dirty="0">
                <a:solidFill>
                  <a:srgbClr val="7030A0"/>
                </a:solidFill>
              </a:rPr>
              <a:t>链接</a:t>
            </a:r>
            <a:r>
              <a:rPr lang="zh-CN" altLang="en-US" sz="1800" dirty="0"/>
              <a:t>：将所有代码与库函数组合起来，按规定的可执行文件格式产生可执行程序</a:t>
            </a:r>
            <a:r>
              <a:rPr lang="zh-CN" altLang="en-US" sz="1800" dirty="0" smtClean="0"/>
              <a:t>；</a:t>
            </a:r>
            <a:endParaRPr lang="en-US" altLang="zh-CN" sz="1800" dirty="0" smtClean="0"/>
          </a:p>
          <a:p>
            <a:pPr marL="971550" lvl="1">
              <a:buFont typeface="Wingdings" panose="05000000000000000000" pitchFamily="2" charset="2"/>
              <a:buChar char="Ø"/>
            </a:pPr>
            <a:r>
              <a:rPr lang="zh-CN" altLang="en-US" sz="1800" b="1" dirty="0" smtClean="0">
                <a:solidFill>
                  <a:srgbClr val="7030A0"/>
                </a:solidFill>
              </a:rPr>
              <a:t>运行</a:t>
            </a:r>
            <a:r>
              <a:rPr lang="zh-CN" altLang="en-US" sz="1800" dirty="0" smtClean="0"/>
              <a:t>：将连接后的可执行程序装入内存，运行之；</a:t>
            </a:r>
            <a:endParaRPr lang="en-US" altLang="zh-CN" sz="1800" dirty="0" smtClean="0"/>
          </a:p>
          <a:p>
            <a:pPr marL="342900" indent="-342900">
              <a:buFont typeface="Wingdings" panose="05000000000000000000" pitchFamily="2" charset="2"/>
              <a:buChar char="l"/>
            </a:pPr>
            <a:endParaRPr lang="en-US" altLang="zh-CN" sz="2000" dirty="0" smtClean="0"/>
          </a:p>
          <a:p>
            <a:pPr marL="342900" indent="-342900">
              <a:buFont typeface="Wingdings" panose="05000000000000000000" pitchFamily="2" charset="2"/>
              <a:buChar char="l"/>
            </a:pPr>
            <a:r>
              <a:rPr lang="zh-CN" altLang="en-US" sz="2000" dirty="0" smtClean="0"/>
              <a:t>现在的</a:t>
            </a:r>
            <a:r>
              <a:rPr lang="en-US" altLang="zh-CN" sz="2000" dirty="0" smtClean="0">
                <a:solidFill>
                  <a:srgbClr val="FF0000"/>
                </a:solidFill>
              </a:rPr>
              <a:t>IDE</a:t>
            </a:r>
            <a:r>
              <a:rPr lang="zh-CN" altLang="en-US" sz="2000" dirty="0" smtClean="0"/>
              <a:t>将上述过程整合到一起，是为</a:t>
            </a:r>
            <a:r>
              <a:rPr lang="zh-CN" altLang="en-US" sz="2000" dirty="0">
                <a:solidFill>
                  <a:srgbClr val="FF0000"/>
                </a:solidFill>
              </a:rPr>
              <a:t>“集成开发环境</a:t>
            </a:r>
            <a:r>
              <a:rPr lang="en-US" altLang="zh-CN" sz="2000" dirty="0">
                <a:solidFill>
                  <a:srgbClr val="FF0000"/>
                </a:solidFill>
              </a:rPr>
              <a:t>’</a:t>
            </a:r>
            <a:r>
              <a:rPr lang="zh-CN" altLang="en-US" sz="2000" dirty="0" smtClean="0"/>
              <a:t>；</a:t>
            </a:r>
            <a:endParaRPr lang="en-US" altLang="zh-CN" sz="2000" dirty="0"/>
          </a:p>
          <a:p>
            <a:pPr marL="342900" indent="-342900">
              <a:buFont typeface="Wingdings" panose="05000000000000000000" pitchFamily="2" charset="2"/>
              <a:buChar char="l"/>
            </a:pPr>
            <a:endParaRPr lang="en-US" altLang="zh-CN" sz="2000" dirty="0"/>
          </a:p>
        </p:txBody>
      </p:sp>
    </p:spTree>
    <p:extLst>
      <p:ext uri="{BB962C8B-B14F-4D97-AF65-F5344CB8AC3E}">
        <p14:creationId xmlns:p14="http://schemas.microsoft.com/office/powerpoint/2010/main" val="35904900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头文件</a:t>
            </a:r>
            <a:r>
              <a:rPr lang="en-US" altLang="zh-CN" dirty="0" err="1"/>
              <a:t>math.h</a:t>
            </a:r>
            <a:r>
              <a:rPr lang="zh-CN" altLang="en-US" dirty="0"/>
              <a:t>中对几个数学函数的声明</a:t>
            </a:r>
          </a:p>
        </p:txBody>
      </p:sp>
      <p:sp>
        <p:nvSpPr>
          <p:cNvPr id="3" name="内容占位符 2"/>
          <p:cNvSpPr>
            <a:spLocks noGrp="1"/>
          </p:cNvSpPr>
          <p:nvPr>
            <p:ph idx="1"/>
          </p:nvPr>
        </p:nvSpPr>
        <p:spPr>
          <a:xfrm>
            <a:off x="485775" y="958417"/>
            <a:ext cx="8089900" cy="5494337"/>
          </a:xfrm>
        </p:spPr>
        <p:txBody>
          <a:bodyPr/>
          <a:lstStyle/>
          <a:p>
            <a:pPr marL="285750" lvl="1" indent="0">
              <a:lnSpc>
                <a:spcPct val="110000"/>
              </a:lnSpc>
              <a:buNone/>
            </a:pPr>
            <a:r>
              <a:rPr lang="en-US" altLang="zh-CN" sz="1600" dirty="0"/>
              <a:t>  </a:t>
            </a:r>
            <a:r>
              <a:rPr lang="en-US" altLang="zh-CN" sz="1800" dirty="0" err="1"/>
              <a:t>int</a:t>
            </a:r>
            <a:r>
              <a:rPr lang="en-US" altLang="zh-CN" sz="1800" dirty="0"/>
              <a:t> __</a:t>
            </a:r>
            <a:r>
              <a:rPr lang="en-US" altLang="zh-CN" sz="1800" dirty="0" err="1"/>
              <a:t>cdecl</a:t>
            </a:r>
            <a:r>
              <a:rPr lang="en-US" altLang="zh-CN" sz="1800" dirty="0"/>
              <a:t> </a:t>
            </a:r>
            <a:r>
              <a:rPr lang="en-US" altLang="zh-CN" sz="1800" dirty="0">
                <a:solidFill>
                  <a:srgbClr val="C00000"/>
                </a:solidFill>
              </a:rPr>
              <a:t>abs</a:t>
            </a:r>
            <a:r>
              <a:rPr lang="en-US" altLang="zh-CN" sz="1800" dirty="0"/>
              <a:t>(</a:t>
            </a:r>
            <a:r>
              <a:rPr lang="en-US" altLang="zh-CN" sz="1800" dirty="0" err="1"/>
              <a:t>int</a:t>
            </a:r>
            <a:r>
              <a:rPr lang="en-US" altLang="zh-CN" sz="1800" dirty="0"/>
              <a:t> _X);                     // |x|</a:t>
            </a:r>
          </a:p>
          <a:p>
            <a:pPr marL="285750" lvl="1" indent="0">
              <a:lnSpc>
                <a:spcPct val="110000"/>
              </a:lnSpc>
              <a:buNone/>
            </a:pPr>
            <a:r>
              <a:rPr lang="en-US" altLang="zh-CN" sz="1800" dirty="0"/>
              <a:t>  long __</a:t>
            </a:r>
            <a:r>
              <a:rPr lang="en-US" altLang="zh-CN" sz="1800" dirty="0" err="1"/>
              <a:t>cdecl</a:t>
            </a:r>
            <a:r>
              <a:rPr lang="en-US" altLang="zh-CN" sz="1800" dirty="0"/>
              <a:t> </a:t>
            </a:r>
            <a:r>
              <a:rPr lang="en-US" altLang="zh-CN" sz="1800" dirty="0">
                <a:solidFill>
                  <a:srgbClr val="C00000"/>
                </a:solidFill>
              </a:rPr>
              <a:t>labs</a:t>
            </a:r>
            <a:r>
              <a:rPr lang="en-US" altLang="zh-CN" sz="1800" dirty="0"/>
              <a:t>(long _X); </a:t>
            </a:r>
            <a:endParaRPr lang="en-US" altLang="zh-CN" sz="1800" dirty="0" smtClean="0"/>
          </a:p>
          <a:p>
            <a:pPr marL="285750" lvl="1" indent="0">
              <a:lnSpc>
                <a:spcPct val="110000"/>
              </a:lnSpc>
              <a:buNone/>
            </a:pPr>
            <a:r>
              <a:rPr lang="en-US" altLang="zh-CN" sz="1800" dirty="0" smtClean="0"/>
              <a:t>  </a:t>
            </a:r>
            <a:r>
              <a:rPr lang="en-US" altLang="zh-CN" sz="1800" dirty="0"/>
              <a:t>long </a:t>
            </a:r>
            <a:r>
              <a:rPr lang="en-US" altLang="zh-CN" sz="1800" dirty="0" err="1"/>
              <a:t>long</a:t>
            </a:r>
            <a:r>
              <a:rPr lang="en-US" altLang="zh-CN" sz="1800" dirty="0"/>
              <a:t> __</a:t>
            </a:r>
            <a:r>
              <a:rPr lang="en-US" altLang="zh-CN" sz="1800" dirty="0" err="1"/>
              <a:t>cdecl</a:t>
            </a:r>
            <a:r>
              <a:rPr lang="en-US" altLang="zh-CN" sz="1800" dirty="0" smtClean="0"/>
              <a:t>  </a:t>
            </a:r>
            <a:r>
              <a:rPr lang="en-US" altLang="zh-CN" sz="1800" dirty="0" smtClean="0">
                <a:solidFill>
                  <a:srgbClr val="7030A0"/>
                </a:solidFill>
              </a:rPr>
              <a:t> </a:t>
            </a:r>
            <a:r>
              <a:rPr lang="en-US" altLang="zh-CN" sz="1800" dirty="0" err="1">
                <a:solidFill>
                  <a:srgbClr val="7030A0"/>
                </a:solidFill>
              </a:rPr>
              <a:t>llabs</a:t>
            </a:r>
            <a:r>
              <a:rPr lang="en-US" altLang="zh-CN" sz="1800" dirty="0"/>
              <a:t>( long </a:t>
            </a:r>
            <a:r>
              <a:rPr lang="en-US" altLang="zh-CN" sz="1800" dirty="0" err="1"/>
              <a:t>long</a:t>
            </a:r>
            <a:r>
              <a:rPr lang="en-US" altLang="zh-CN" sz="1800" dirty="0"/>
              <a:t> x ); </a:t>
            </a:r>
            <a:endParaRPr lang="en-US" altLang="zh-CN" sz="1800" dirty="0"/>
          </a:p>
          <a:p>
            <a:pPr marL="285750" lvl="1" indent="0">
              <a:lnSpc>
                <a:spcPct val="110000"/>
              </a:lnSpc>
              <a:buNone/>
            </a:pPr>
            <a:r>
              <a:rPr lang="en-US" altLang="zh-CN" sz="1800" dirty="0" smtClean="0"/>
              <a:t>  float </a:t>
            </a:r>
            <a:r>
              <a:rPr lang="en-US" altLang="zh-CN" sz="1800" dirty="0"/>
              <a:t>__</a:t>
            </a:r>
            <a:r>
              <a:rPr lang="en-US" altLang="zh-CN" sz="1800" dirty="0" err="1"/>
              <a:t>cdecl</a:t>
            </a:r>
            <a:r>
              <a:rPr lang="en-US" altLang="zh-CN" sz="1800" dirty="0"/>
              <a:t> </a:t>
            </a:r>
            <a:r>
              <a:rPr lang="en-US" altLang="zh-CN" sz="1800" dirty="0" err="1">
                <a:solidFill>
                  <a:srgbClr val="C00000"/>
                </a:solidFill>
              </a:rPr>
              <a:t>fabsf</a:t>
            </a:r>
            <a:r>
              <a:rPr lang="en-US" altLang="zh-CN" sz="1800" dirty="0"/>
              <a:t> (float x</a:t>
            </a:r>
            <a:r>
              <a:rPr lang="en-US" altLang="zh-CN" sz="1800" dirty="0" smtClean="0"/>
              <a:t>);</a:t>
            </a:r>
            <a:r>
              <a:rPr lang="fr-FR" altLang="zh-CN" sz="1800" dirty="0"/>
              <a:t> </a:t>
            </a:r>
            <a:endParaRPr lang="fr-FR" altLang="zh-CN" sz="1800" dirty="0" smtClean="0"/>
          </a:p>
          <a:p>
            <a:pPr marL="285750" lvl="1" indent="0">
              <a:lnSpc>
                <a:spcPct val="110000"/>
              </a:lnSpc>
              <a:buNone/>
            </a:pPr>
            <a:r>
              <a:rPr lang="fr-FR" altLang="zh-CN" sz="1800" dirty="0" smtClean="0"/>
              <a:t>  double </a:t>
            </a:r>
            <a:r>
              <a:rPr lang="fr-FR" altLang="zh-CN" sz="1800" dirty="0"/>
              <a:t>__cdecl </a:t>
            </a:r>
            <a:r>
              <a:rPr lang="fr-FR" altLang="zh-CN" sz="1800" dirty="0">
                <a:solidFill>
                  <a:srgbClr val="C00000"/>
                </a:solidFill>
              </a:rPr>
              <a:t>fabs</a:t>
            </a:r>
            <a:r>
              <a:rPr lang="fr-FR" altLang="zh-CN" sz="1800" dirty="0"/>
              <a:t> (double _X);</a:t>
            </a:r>
            <a:endParaRPr lang="fr-FR" altLang="zh-CN" sz="1800" dirty="0"/>
          </a:p>
          <a:p>
            <a:pPr marL="285750" lvl="1" indent="0">
              <a:lnSpc>
                <a:spcPct val="110000"/>
              </a:lnSpc>
              <a:buNone/>
            </a:pPr>
            <a:r>
              <a:rPr lang="en-US" altLang="zh-CN" sz="1800" strike="sngStrike" dirty="0"/>
              <a:t>  long double __</a:t>
            </a:r>
            <a:r>
              <a:rPr lang="en-US" altLang="zh-CN" sz="1800" strike="sngStrike" dirty="0" err="1"/>
              <a:t>cdecl</a:t>
            </a:r>
            <a:r>
              <a:rPr lang="en-US" altLang="zh-CN" sz="1800" strike="sngStrike" dirty="0"/>
              <a:t> </a:t>
            </a:r>
            <a:r>
              <a:rPr lang="en-US" altLang="zh-CN" sz="1800" strike="sngStrike" dirty="0" err="1">
                <a:solidFill>
                  <a:srgbClr val="C00000"/>
                </a:solidFill>
              </a:rPr>
              <a:t>fabsl</a:t>
            </a:r>
            <a:r>
              <a:rPr lang="en-US" altLang="zh-CN" sz="1800" strike="sngStrike" dirty="0"/>
              <a:t> (long double x);</a:t>
            </a:r>
          </a:p>
          <a:p>
            <a:pPr marL="285750" lvl="1" indent="0">
              <a:lnSpc>
                <a:spcPct val="110000"/>
              </a:lnSpc>
              <a:buNone/>
            </a:pPr>
            <a:r>
              <a:rPr lang="en-US" altLang="zh-CN" sz="1800" dirty="0">
                <a:solidFill>
                  <a:srgbClr val="0000CC"/>
                </a:solidFill>
              </a:rPr>
              <a:t>  double __</a:t>
            </a:r>
            <a:r>
              <a:rPr lang="en-US" altLang="zh-CN" sz="1800" dirty="0" err="1">
                <a:solidFill>
                  <a:srgbClr val="0000CC"/>
                </a:solidFill>
              </a:rPr>
              <a:t>cdecl</a:t>
            </a:r>
            <a:r>
              <a:rPr lang="en-US" altLang="zh-CN" sz="1800" dirty="0">
                <a:solidFill>
                  <a:srgbClr val="0000CC"/>
                </a:solidFill>
              </a:rPr>
              <a:t> </a:t>
            </a:r>
            <a:r>
              <a:rPr lang="en-US" altLang="zh-CN" sz="1800" dirty="0">
                <a:solidFill>
                  <a:srgbClr val="C00000"/>
                </a:solidFill>
              </a:rPr>
              <a:t>sin</a:t>
            </a:r>
            <a:r>
              <a:rPr lang="en-US" altLang="zh-CN" sz="1800" dirty="0">
                <a:solidFill>
                  <a:srgbClr val="0000CC"/>
                </a:solidFill>
              </a:rPr>
              <a:t>(double _X);        //</a:t>
            </a:r>
            <a:r>
              <a:rPr lang="zh-CN" altLang="en-US" sz="1800" dirty="0">
                <a:solidFill>
                  <a:srgbClr val="0000CC"/>
                </a:solidFill>
              </a:rPr>
              <a:t>正弦，</a:t>
            </a:r>
            <a:r>
              <a:rPr lang="en-US" altLang="zh-CN" sz="1800" dirty="0">
                <a:solidFill>
                  <a:srgbClr val="0000CC"/>
                </a:solidFill>
              </a:rPr>
              <a:t>x</a:t>
            </a:r>
            <a:r>
              <a:rPr lang="zh-CN" altLang="en-US" sz="1800" dirty="0">
                <a:solidFill>
                  <a:srgbClr val="0000CC"/>
                </a:solidFill>
              </a:rPr>
              <a:t>为弧度，下同</a:t>
            </a:r>
            <a:endParaRPr lang="en-US" altLang="zh-CN" sz="1800" dirty="0">
              <a:solidFill>
                <a:srgbClr val="0000CC"/>
              </a:solidFill>
            </a:endParaRPr>
          </a:p>
          <a:p>
            <a:pPr marL="285750" lvl="1" indent="0">
              <a:lnSpc>
                <a:spcPct val="110000"/>
              </a:lnSpc>
              <a:buNone/>
            </a:pPr>
            <a:r>
              <a:rPr lang="en-US" altLang="zh-CN" sz="1800" dirty="0">
                <a:solidFill>
                  <a:srgbClr val="0000CC"/>
                </a:solidFill>
              </a:rPr>
              <a:t>  double __</a:t>
            </a:r>
            <a:r>
              <a:rPr lang="en-US" altLang="zh-CN" sz="1800" dirty="0" err="1">
                <a:solidFill>
                  <a:srgbClr val="0000CC"/>
                </a:solidFill>
              </a:rPr>
              <a:t>cdecl</a:t>
            </a:r>
            <a:r>
              <a:rPr lang="en-US" altLang="zh-CN" sz="1800" dirty="0">
                <a:solidFill>
                  <a:srgbClr val="0000CC"/>
                </a:solidFill>
              </a:rPr>
              <a:t> </a:t>
            </a:r>
            <a:r>
              <a:rPr lang="en-US" altLang="zh-CN" sz="1800" dirty="0">
                <a:solidFill>
                  <a:srgbClr val="C00000"/>
                </a:solidFill>
              </a:rPr>
              <a:t>cos</a:t>
            </a:r>
            <a:r>
              <a:rPr lang="en-US" altLang="zh-CN" sz="1800" dirty="0">
                <a:solidFill>
                  <a:srgbClr val="0000CC"/>
                </a:solidFill>
              </a:rPr>
              <a:t>(double _X);       //</a:t>
            </a:r>
            <a:r>
              <a:rPr lang="zh-CN" altLang="en-US" sz="1800" dirty="0">
                <a:solidFill>
                  <a:srgbClr val="0000CC"/>
                </a:solidFill>
              </a:rPr>
              <a:t>余弦</a:t>
            </a:r>
            <a:endParaRPr lang="en-US" altLang="zh-CN" sz="1800" dirty="0">
              <a:solidFill>
                <a:srgbClr val="0000CC"/>
              </a:solidFill>
            </a:endParaRPr>
          </a:p>
          <a:p>
            <a:pPr marL="285750" lvl="1" indent="0">
              <a:lnSpc>
                <a:spcPct val="110000"/>
              </a:lnSpc>
              <a:buNone/>
            </a:pPr>
            <a:r>
              <a:rPr lang="en-US" altLang="zh-CN" sz="1800" dirty="0">
                <a:solidFill>
                  <a:srgbClr val="0000CC"/>
                </a:solidFill>
              </a:rPr>
              <a:t>  double __</a:t>
            </a:r>
            <a:r>
              <a:rPr lang="en-US" altLang="zh-CN" sz="1800" dirty="0" err="1">
                <a:solidFill>
                  <a:srgbClr val="0000CC"/>
                </a:solidFill>
              </a:rPr>
              <a:t>cdecl</a:t>
            </a:r>
            <a:r>
              <a:rPr lang="en-US" altLang="zh-CN" sz="1800" dirty="0">
                <a:solidFill>
                  <a:srgbClr val="0000CC"/>
                </a:solidFill>
              </a:rPr>
              <a:t> </a:t>
            </a:r>
            <a:r>
              <a:rPr lang="en-US" altLang="zh-CN" sz="1800" dirty="0">
                <a:solidFill>
                  <a:srgbClr val="C00000"/>
                </a:solidFill>
              </a:rPr>
              <a:t>tan</a:t>
            </a:r>
            <a:r>
              <a:rPr lang="en-US" altLang="zh-CN" sz="1800" dirty="0">
                <a:solidFill>
                  <a:srgbClr val="0000CC"/>
                </a:solidFill>
              </a:rPr>
              <a:t>(double _X);       //</a:t>
            </a:r>
            <a:r>
              <a:rPr lang="zh-CN" altLang="en-US" sz="1800" dirty="0">
                <a:solidFill>
                  <a:srgbClr val="0000CC"/>
                </a:solidFill>
              </a:rPr>
              <a:t>正切</a:t>
            </a:r>
            <a:endParaRPr lang="en-US" altLang="zh-CN" sz="1800" dirty="0">
              <a:solidFill>
                <a:srgbClr val="0000CC"/>
              </a:solidFill>
            </a:endParaRPr>
          </a:p>
          <a:p>
            <a:pPr marL="285750" lvl="1" indent="0">
              <a:lnSpc>
                <a:spcPct val="110000"/>
              </a:lnSpc>
              <a:buNone/>
            </a:pPr>
            <a:r>
              <a:rPr lang="en-US" altLang="zh-CN" sz="1800" dirty="0"/>
              <a:t>  double __</a:t>
            </a:r>
            <a:r>
              <a:rPr lang="en-US" altLang="zh-CN" sz="1800" dirty="0" err="1"/>
              <a:t>cdecl</a:t>
            </a:r>
            <a:r>
              <a:rPr lang="en-US" altLang="zh-CN" sz="1800" dirty="0"/>
              <a:t> </a:t>
            </a:r>
            <a:r>
              <a:rPr lang="en-US" altLang="zh-CN" sz="1800" dirty="0" err="1">
                <a:solidFill>
                  <a:srgbClr val="C00000"/>
                </a:solidFill>
              </a:rPr>
              <a:t>sinh</a:t>
            </a:r>
            <a:r>
              <a:rPr lang="en-US" altLang="zh-CN" sz="1800" dirty="0"/>
              <a:t>(double _X);      //</a:t>
            </a:r>
            <a:r>
              <a:rPr lang="zh-CN" altLang="en-US" sz="1800" dirty="0"/>
              <a:t>双曲正弦函数</a:t>
            </a:r>
            <a:endParaRPr lang="en-US" altLang="zh-CN" sz="1800" dirty="0"/>
          </a:p>
          <a:p>
            <a:pPr marL="285750" lvl="1" indent="0">
              <a:lnSpc>
                <a:spcPct val="110000"/>
              </a:lnSpc>
              <a:buNone/>
            </a:pPr>
            <a:r>
              <a:rPr lang="en-US" altLang="zh-CN" sz="1800" dirty="0"/>
              <a:t>  double __</a:t>
            </a:r>
            <a:r>
              <a:rPr lang="en-US" altLang="zh-CN" sz="1800" dirty="0" err="1"/>
              <a:t>cdecl</a:t>
            </a:r>
            <a:r>
              <a:rPr lang="en-US" altLang="zh-CN" sz="1800" dirty="0"/>
              <a:t> </a:t>
            </a:r>
            <a:r>
              <a:rPr lang="en-US" altLang="zh-CN" sz="1800" dirty="0" err="1">
                <a:solidFill>
                  <a:srgbClr val="C00000"/>
                </a:solidFill>
              </a:rPr>
              <a:t>cosh</a:t>
            </a:r>
            <a:r>
              <a:rPr lang="en-US" altLang="zh-CN" sz="1800" dirty="0"/>
              <a:t>(double _X);     //</a:t>
            </a:r>
            <a:r>
              <a:rPr lang="zh-CN" altLang="en-US" sz="1800" dirty="0"/>
              <a:t>双曲余弦函数</a:t>
            </a:r>
            <a:endParaRPr lang="en-US" altLang="zh-CN" sz="1800" dirty="0"/>
          </a:p>
          <a:p>
            <a:pPr marL="285750" lvl="1" indent="0">
              <a:lnSpc>
                <a:spcPct val="110000"/>
              </a:lnSpc>
              <a:buNone/>
            </a:pPr>
            <a:r>
              <a:rPr lang="en-US" altLang="zh-CN" sz="1800" dirty="0"/>
              <a:t>  double __</a:t>
            </a:r>
            <a:r>
              <a:rPr lang="en-US" altLang="zh-CN" sz="1800" dirty="0" err="1"/>
              <a:t>cdecl</a:t>
            </a:r>
            <a:r>
              <a:rPr lang="en-US" altLang="zh-CN" sz="1800" dirty="0"/>
              <a:t> </a:t>
            </a:r>
            <a:r>
              <a:rPr lang="en-US" altLang="zh-CN" sz="1800" dirty="0" err="1">
                <a:solidFill>
                  <a:srgbClr val="C00000"/>
                </a:solidFill>
              </a:rPr>
              <a:t>tanh</a:t>
            </a:r>
            <a:r>
              <a:rPr lang="en-US" altLang="zh-CN" sz="1800" dirty="0"/>
              <a:t>(double _X);      //</a:t>
            </a:r>
            <a:r>
              <a:rPr lang="zh-CN" altLang="en-US" sz="1800" dirty="0"/>
              <a:t>双曲正切函数</a:t>
            </a:r>
            <a:endParaRPr lang="en-US" altLang="zh-CN" sz="1800" dirty="0"/>
          </a:p>
          <a:p>
            <a:pPr marL="285750" lvl="1" indent="0">
              <a:lnSpc>
                <a:spcPct val="110000"/>
              </a:lnSpc>
              <a:buNone/>
            </a:pPr>
            <a:r>
              <a:rPr lang="en-US" altLang="zh-CN" sz="1800" dirty="0">
                <a:solidFill>
                  <a:srgbClr val="006600"/>
                </a:solidFill>
              </a:rPr>
              <a:t>  double __</a:t>
            </a:r>
            <a:r>
              <a:rPr lang="en-US" altLang="zh-CN" sz="1800" dirty="0" err="1">
                <a:solidFill>
                  <a:srgbClr val="006600"/>
                </a:solidFill>
              </a:rPr>
              <a:t>cdecl</a:t>
            </a:r>
            <a:r>
              <a:rPr lang="en-US" altLang="zh-CN" sz="1800" dirty="0">
                <a:solidFill>
                  <a:srgbClr val="006600"/>
                </a:solidFill>
              </a:rPr>
              <a:t> </a:t>
            </a:r>
            <a:r>
              <a:rPr lang="en-US" altLang="zh-CN" sz="1800" dirty="0" err="1">
                <a:solidFill>
                  <a:srgbClr val="C00000"/>
                </a:solidFill>
              </a:rPr>
              <a:t>asin</a:t>
            </a:r>
            <a:r>
              <a:rPr lang="en-US" altLang="zh-CN" sz="1800" dirty="0">
                <a:solidFill>
                  <a:srgbClr val="006600"/>
                </a:solidFill>
              </a:rPr>
              <a:t>(double _X);       //</a:t>
            </a:r>
            <a:r>
              <a:rPr lang="zh-CN" altLang="en-US" sz="1800" dirty="0">
                <a:solidFill>
                  <a:srgbClr val="006600"/>
                </a:solidFill>
              </a:rPr>
              <a:t>反正弦</a:t>
            </a:r>
            <a:endParaRPr lang="en-US" altLang="zh-CN" sz="1800" dirty="0">
              <a:solidFill>
                <a:srgbClr val="006600"/>
              </a:solidFill>
            </a:endParaRPr>
          </a:p>
          <a:p>
            <a:pPr marL="285750" lvl="1" indent="0">
              <a:lnSpc>
                <a:spcPct val="110000"/>
              </a:lnSpc>
              <a:buNone/>
            </a:pPr>
            <a:r>
              <a:rPr lang="en-US" altLang="zh-CN" sz="1800" dirty="0">
                <a:solidFill>
                  <a:srgbClr val="006600"/>
                </a:solidFill>
              </a:rPr>
              <a:t>  double __</a:t>
            </a:r>
            <a:r>
              <a:rPr lang="en-US" altLang="zh-CN" sz="1800" dirty="0" err="1">
                <a:solidFill>
                  <a:srgbClr val="006600"/>
                </a:solidFill>
              </a:rPr>
              <a:t>cdecl</a:t>
            </a:r>
            <a:r>
              <a:rPr lang="en-US" altLang="zh-CN" sz="1800" dirty="0">
                <a:solidFill>
                  <a:srgbClr val="006600"/>
                </a:solidFill>
              </a:rPr>
              <a:t> </a:t>
            </a:r>
            <a:r>
              <a:rPr lang="en-US" altLang="zh-CN" sz="1800" dirty="0" err="1">
                <a:solidFill>
                  <a:srgbClr val="C00000"/>
                </a:solidFill>
              </a:rPr>
              <a:t>acos</a:t>
            </a:r>
            <a:r>
              <a:rPr lang="en-US" altLang="zh-CN" sz="1800" dirty="0">
                <a:solidFill>
                  <a:srgbClr val="006600"/>
                </a:solidFill>
              </a:rPr>
              <a:t>(double _X);      //</a:t>
            </a:r>
            <a:r>
              <a:rPr lang="zh-CN" altLang="en-US" sz="1800" dirty="0">
                <a:solidFill>
                  <a:srgbClr val="006600"/>
                </a:solidFill>
              </a:rPr>
              <a:t>反余弦</a:t>
            </a:r>
            <a:endParaRPr lang="en-US" altLang="zh-CN" sz="1800" dirty="0">
              <a:solidFill>
                <a:srgbClr val="006600"/>
              </a:solidFill>
            </a:endParaRPr>
          </a:p>
          <a:p>
            <a:pPr marL="285750" lvl="1" indent="0">
              <a:lnSpc>
                <a:spcPct val="110000"/>
              </a:lnSpc>
              <a:buNone/>
            </a:pPr>
            <a:r>
              <a:rPr lang="en-US" altLang="zh-CN" sz="1800" dirty="0">
                <a:solidFill>
                  <a:srgbClr val="006600"/>
                </a:solidFill>
              </a:rPr>
              <a:t>  double __</a:t>
            </a:r>
            <a:r>
              <a:rPr lang="en-US" altLang="zh-CN" sz="1800" dirty="0" err="1">
                <a:solidFill>
                  <a:srgbClr val="006600"/>
                </a:solidFill>
              </a:rPr>
              <a:t>cdecl</a:t>
            </a:r>
            <a:r>
              <a:rPr lang="en-US" altLang="zh-CN" sz="1800" dirty="0">
                <a:solidFill>
                  <a:srgbClr val="006600"/>
                </a:solidFill>
              </a:rPr>
              <a:t> </a:t>
            </a:r>
            <a:r>
              <a:rPr lang="en-US" altLang="zh-CN" sz="1800" dirty="0" err="1">
                <a:solidFill>
                  <a:srgbClr val="C00000"/>
                </a:solidFill>
              </a:rPr>
              <a:t>atan</a:t>
            </a:r>
            <a:r>
              <a:rPr lang="en-US" altLang="zh-CN" sz="1800" dirty="0">
                <a:solidFill>
                  <a:srgbClr val="006600"/>
                </a:solidFill>
              </a:rPr>
              <a:t>(double _X);      //</a:t>
            </a:r>
            <a:r>
              <a:rPr lang="zh-CN" altLang="en-US" sz="1800" dirty="0" smtClean="0">
                <a:solidFill>
                  <a:srgbClr val="006600"/>
                </a:solidFill>
              </a:rPr>
              <a:t>反正弦</a:t>
            </a:r>
            <a:endParaRPr lang="en-US" altLang="zh-CN" sz="1800" dirty="0" smtClean="0">
              <a:solidFill>
                <a:srgbClr val="006600"/>
              </a:solidFill>
            </a:endParaRPr>
          </a:p>
          <a:p>
            <a:pPr marL="285750" lvl="1" indent="0">
              <a:lnSpc>
                <a:spcPct val="110000"/>
              </a:lnSpc>
              <a:buNone/>
            </a:pPr>
            <a:r>
              <a:rPr lang="en-US" altLang="zh-CN" sz="1800" dirty="0" smtClean="0"/>
              <a:t>   //</a:t>
            </a:r>
            <a:r>
              <a:rPr lang="zh-CN" altLang="en-US" sz="1800" dirty="0" smtClean="0"/>
              <a:t>原点至点</a:t>
            </a:r>
            <a:r>
              <a:rPr lang="en-US" altLang="zh-CN" sz="1800" dirty="0" smtClean="0"/>
              <a:t>(</a:t>
            </a:r>
            <a:r>
              <a:rPr lang="en-US" altLang="zh-CN" sz="1800" dirty="0" err="1" smtClean="0"/>
              <a:t>x,y</a:t>
            </a:r>
            <a:r>
              <a:rPr lang="en-US" altLang="zh-CN" sz="1800" dirty="0" smtClean="0"/>
              <a:t>)</a:t>
            </a:r>
            <a:r>
              <a:rPr lang="zh-CN" altLang="en-US" sz="1800" dirty="0" smtClean="0"/>
              <a:t>的方位角</a:t>
            </a:r>
            <a:r>
              <a:rPr lang="en-US" altLang="zh-CN" sz="1800" dirty="0" smtClean="0"/>
              <a:t>(</a:t>
            </a:r>
            <a:r>
              <a:rPr lang="zh-CN" altLang="en-US" sz="1800" dirty="0" smtClean="0"/>
              <a:t>与 </a:t>
            </a:r>
            <a:r>
              <a:rPr lang="en-US" altLang="zh-CN" sz="1800" dirty="0" smtClean="0"/>
              <a:t>x </a:t>
            </a:r>
            <a:r>
              <a:rPr lang="zh-CN" altLang="en-US" sz="1800" dirty="0" smtClean="0"/>
              <a:t>轴的夹角</a:t>
            </a:r>
            <a:r>
              <a:rPr lang="en-US" altLang="zh-CN" sz="1800" dirty="0" smtClean="0"/>
              <a:t>)</a:t>
            </a:r>
            <a:r>
              <a:rPr lang="zh-CN" altLang="en-US" sz="1800" dirty="0" smtClean="0"/>
              <a:t>，也就是复数 </a:t>
            </a:r>
            <a:r>
              <a:rPr lang="en-US" altLang="zh-CN" sz="1800" dirty="0" err="1" smtClean="0"/>
              <a:t>x+yi</a:t>
            </a:r>
            <a:r>
              <a:rPr lang="en-US" altLang="zh-CN" sz="1800" dirty="0" smtClean="0"/>
              <a:t> </a:t>
            </a:r>
            <a:r>
              <a:rPr lang="zh-CN" altLang="en-US" sz="1800" dirty="0" smtClean="0"/>
              <a:t>的辐角，弧度</a:t>
            </a:r>
            <a:endParaRPr lang="en-US" altLang="zh-CN" sz="1800" dirty="0" smtClean="0"/>
          </a:p>
          <a:p>
            <a:pPr marL="285750" lvl="1" indent="0">
              <a:lnSpc>
                <a:spcPct val="110000"/>
              </a:lnSpc>
              <a:buNone/>
            </a:pPr>
            <a:r>
              <a:rPr lang="en-US" altLang="zh-CN" sz="1800" dirty="0" smtClean="0"/>
              <a:t>  </a:t>
            </a:r>
            <a:r>
              <a:rPr lang="en-US" altLang="zh-CN" sz="1800" dirty="0"/>
              <a:t>double __</a:t>
            </a:r>
            <a:r>
              <a:rPr lang="en-US" altLang="zh-CN" sz="1800" dirty="0" err="1"/>
              <a:t>cdecl</a:t>
            </a:r>
            <a:r>
              <a:rPr lang="en-US" altLang="zh-CN" sz="1800" dirty="0"/>
              <a:t> </a:t>
            </a:r>
            <a:r>
              <a:rPr lang="en-US" altLang="zh-CN" sz="1800" dirty="0">
                <a:solidFill>
                  <a:srgbClr val="7030A0"/>
                </a:solidFill>
              </a:rPr>
              <a:t>atan2</a:t>
            </a:r>
            <a:r>
              <a:rPr lang="en-US" altLang="zh-CN" sz="1800" dirty="0"/>
              <a:t>(double _</a:t>
            </a:r>
            <a:r>
              <a:rPr lang="en-US" altLang="zh-CN" sz="1800" dirty="0" err="1"/>
              <a:t>Y,double</a:t>
            </a:r>
            <a:r>
              <a:rPr lang="en-US" altLang="zh-CN" sz="1800" dirty="0"/>
              <a:t> _X);   </a:t>
            </a:r>
          </a:p>
        </p:txBody>
      </p:sp>
    </p:spTree>
    <p:extLst>
      <p:ext uri="{BB962C8B-B14F-4D97-AF65-F5344CB8AC3E}">
        <p14:creationId xmlns:p14="http://schemas.microsoft.com/office/powerpoint/2010/main" val="15687206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头文件</a:t>
            </a:r>
            <a:r>
              <a:rPr lang="en-US" altLang="zh-CN" dirty="0" err="1"/>
              <a:t>math.h</a:t>
            </a:r>
            <a:r>
              <a:rPr lang="zh-CN" altLang="en-US" dirty="0"/>
              <a:t>中对几个数学函数的声明</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85775" y="958417"/>
                <a:ext cx="8089900" cy="5494337"/>
              </a:xfrm>
            </p:spPr>
            <p:txBody>
              <a:bodyPr/>
              <a:lstStyle/>
              <a:p>
                <a:pPr marL="285750" lvl="1" indent="0">
                  <a:lnSpc>
                    <a:spcPct val="150000"/>
                  </a:lnSpc>
                  <a:buNone/>
                </a:pPr>
                <a:r>
                  <a:rPr lang="en-US" altLang="zh-CN" dirty="0">
                    <a:solidFill>
                      <a:srgbClr val="0000CC"/>
                    </a:solidFill>
                  </a:rPr>
                  <a:t>  double __</a:t>
                </a:r>
                <a:r>
                  <a:rPr lang="en-US" altLang="zh-CN" dirty="0" err="1">
                    <a:solidFill>
                      <a:srgbClr val="0000CC"/>
                    </a:solidFill>
                  </a:rPr>
                  <a:t>cdecl</a:t>
                </a:r>
                <a:r>
                  <a:rPr lang="en-US" altLang="zh-CN" dirty="0">
                    <a:solidFill>
                      <a:srgbClr val="0000CC"/>
                    </a:solidFill>
                  </a:rPr>
                  <a:t> </a:t>
                </a:r>
                <a:r>
                  <a:rPr lang="en-US" altLang="zh-CN" dirty="0" err="1">
                    <a:solidFill>
                      <a:srgbClr val="C00000"/>
                    </a:solidFill>
                  </a:rPr>
                  <a:t>exp</a:t>
                </a:r>
                <a:r>
                  <a:rPr lang="en-US" altLang="zh-CN" dirty="0">
                    <a:solidFill>
                      <a:srgbClr val="0000CC"/>
                    </a:solidFill>
                  </a:rPr>
                  <a:t>(double _X);                    //e</a:t>
                </a:r>
                <a:r>
                  <a:rPr lang="en-US" altLang="zh-CN" baseline="30000" dirty="0">
                    <a:solidFill>
                      <a:srgbClr val="0000CC"/>
                    </a:solidFill>
                  </a:rPr>
                  <a:t>x</a:t>
                </a:r>
              </a:p>
              <a:p>
                <a:pPr marL="285750" lvl="1" indent="0">
                  <a:lnSpc>
                    <a:spcPct val="150000"/>
                  </a:lnSpc>
                  <a:buNone/>
                </a:pPr>
                <a:r>
                  <a:rPr lang="en-US" altLang="zh-CN" dirty="0">
                    <a:solidFill>
                      <a:srgbClr val="0000CC"/>
                    </a:solidFill>
                  </a:rPr>
                  <a:t>  double __</a:t>
                </a:r>
                <a:r>
                  <a:rPr lang="en-US" altLang="zh-CN" dirty="0" err="1">
                    <a:solidFill>
                      <a:srgbClr val="0000CC"/>
                    </a:solidFill>
                  </a:rPr>
                  <a:t>cdecl</a:t>
                </a:r>
                <a:r>
                  <a:rPr lang="en-US" altLang="zh-CN" dirty="0">
                    <a:solidFill>
                      <a:srgbClr val="0000CC"/>
                    </a:solidFill>
                  </a:rPr>
                  <a:t> </a:t>
                </a:r>
                <a:r>
                  <a:rPr lang="en-US" altLang="zh-CN" dirty="0">
                    <a:solidFill>
                      <a:srgbClr val="C00000"/>
                    </a:solidFill>
                  </a:rPr>
                  <a:t>log</a:t>
                </a:r>
                <a:r>
                  <a:rPr lang="en-US" altLang="zh-CN" dirty="0">
                    <a:solidFill>
                      <a:srgbClr val="0000CC"/>
                    </a:solidFill>
                  </a:rPr>
                  <a:t>(double _X);                     //</a:t>
                </a:r>
                <a:r>
                  <a:rPr lang="en-US" altLang="zh-CN" dirty="0" err="1">
                    <a:solidFill>
                      <a:srgbClr val="0000CC"/>
                    </a:solidFill>
                  </a:rPr>
                  <a:t>ln</a:t>
                </a:r>
                <a:endParaRPr lang="en-US" altLang="zh-CN" dirty="0">
                  <a:solidFill>
                    <a:srgbClr val="0000CC"/>
                  </a:solidFill>
                </a:endParaRPr>
              </a:p>
              <a:p>
                <a:pPr marL="285750" lvl="1" indent="0">
                  <a:lnSpc>
                    <a:spcPct val="150000"/>
                  </a:lnSpc>
                  <a:buNone/>
                </a:pPr>
                <a:r>
                  <a:rPr lang="en-US" altLang="zh-CN" dirty="0">
                    <a:solidFill>
                      <a:srgbClr val="0000CC"/>
                    </a:solidFill>
                  </a:rPr>
                  <a:t>  double __</a:t>
                </a:r>
                <a:r>
                  <a:rPr lang="en-US" altLang="zh-CN" dirty="0" err="1">
                    <a:solidFill>
                      <a:srgbClr val="0000CC"/>
                    </a:solidFill>
                  </a:rPr>
                  <a:t>cdecl</a:t>
                </a:r>
                <a:r>
                  <a:rPr lang="en-US" altLang="zh-CN" dirty="0">
                    <a:solidFill>
                      <a:srgbClr val="0000CC"/>
                    </a:solidFill>
                  </a:rPr>
                  <a:t> </a:t>
                </a:r>
                <a:r>
                  <a:rPr lang="en-US" altLang="zh-CN" dirty="0">
                    <a:solidFill>
                      <a:srgbClr val="C00000"/>
                    </a:solidFill>
                  </a:rPr>
                  <a:t>log10</a:t>
                </a:r>
                <a:r>
                  <a:rPr lang="en-US" altLang="zh-CN" dirty="0">
                    <a:solidFill>
                      <a:srgbClr val="0000CC"/>
                    </a:solidFill>
                  </a:rPr>
                  <a:t>(double _X);                 //</a:t>
                </a:r>
                <a:r>
                  <a:rPr lang="en-US" altLang="zh-CN" dirty="0" err="1">
                    <a:solidFill>
                      <a:srgbClr val="0000CC"/>
                    </a:solidFill>
                  </a:rPr>
                  <a:t>lg</a:t>
                </a:r>
                <a:endParaRPr lang="en-US" altLang="zh-CN" dirty="0">
                  <a:solidFill>
                    <a:srgbClr val="0000CC"/>
                  </a:solidFill>
                </a:endParaRPr>
              </a:p>
              <a:p>
                <a:pPr marL="285750" lvl="1" indent="0">
                  <a:lnSpc>
                    <a:spcPct val="150000"/>
                  </a:lnSpc>
                  <a:buNone/>
                </a:pPr>
                <a:r>
                  <a:rPr lang="en-US" altLang="zh-CN" dirty="0">
                    <a:solidFill>
                      <a:srgbClr val="0000CC"/>
                    </a:solidFill>
                  </a:rPr>
                  <a:t>  double __</a:t>
                </a:r>
                <a:r>
                  <a:rPr lang="en-US" altLang="zh-CN" dirty="0" err="1">
                    <a:solidFill>
                      <a:srgbClr val="0000CC"/>
                    </a:solidFill>
                  </a:rPr>
                  <a:t>cdecl</a:t>
                </a:r>
                <a:r>
                  <a:rPr lang="en-US" altLang="zh-CN" dirty="0">
                    <a:solidFill>
                      <a:srgbClr val="0000CC"/>
                    </a:solidFill>
                  </a:rPr>
                  <a:t> </a:t>
                </a:r>
                <a:r>
                  <a:rPr lang="en-US" altLang="zh-CN" dirty="0">
                    <a:solidFill>
                      <a:srgbClr val="C00000"/>
                    </a:solidFill>
                  </a:rPr>
                  <a:t>pow</a:t>
                </a:r>
                <a:r>
                  <a:rPr lang="en-US" altLang="zh-CN" dirty="0">
                    <a:solidFill>
                      <a:srgbClr val="0000CC"/>
                    </a:solidFill>
                  </a:rPr>
                  <a:t>(double _</a:t>
                </a:r>
                <a:r>
                  <a:rPr lang="en-US" altLang="zh-CN" dirty="0" err="1">
                    <a:solidFill>
                      <a:srgbClr val="0000CC"/>
                    </a:solidFill>
                  </a:rPr>
                  <a:t>X,double</a:t>
                </a:r>
                <a:r>
                  <a:rPr lang="en-US" altLang="zh-CN" dirty="0">
                    <a:solidFill>
                      <a:srgbClr val="0000CC"/>
                    </a:solidFill>
                  </a:rPr>
                  <a:t> _Y);  //</a:t>
                </a:r>
                <a:r>
                  <a:rPr lang="en-US" altLang="zh-CN" dirty="0" err="1">
                    <a:solidFill>
                      <a:srgbClr val="0000CC"/>
                    </a:solidFill>
                  </a:rPr>
                  <a:t>x</a:t>
                </a:r>
                <a:r>
                  <a:rPr lang="en-US" altLang="zh-CN" baseline="30000" dirty="0" err="1">
                    <a:solidFill>
                      <a:srgbClr val="0000CC"/>
                    </a:solidFill>
                  </a:rPr>
                  <a:t>y</a:t>
                </a:r>
                <a:endParaRPr lang="en-US" altLang="zh-CN" baseline="30000" dirty="0">
                  <a:solidFill>
                    <a:srgbClr val="0000CC"/>
                  </a:solidFill>
                </a:endParaRPr>
              </a:p>
              <a:p>
                <a:pPr marL="285750" lvl="1" indent="0">
                  <a:lnSpc>
                    <a:spcPct val="150000"/>
                  </a:lnSpc>
                  <a:buNone/>
                </a:pPr>
                <a:r>
                  <a:rPr lang="en-US" altLang="zh-CN" dirty="0">
                    <a:solidFill>
                      <a:srgbClr val="0000CC"/>
                    </a:solidFill>
                  </a:rPr>
                  <a:t>  double __</a:t>
                </a:r>
                <a:r>
                  <a:rPr lang="en-US" altLang="zh-CN" dirty="0" err="1">
                    <a:solidFill>
                      <a:srgbClr val="0000CC"/>
                    </a:solidFill>
                  </a:rPr>
                  <a:t>cdecl</a:t>
                </a:r>
                <a:r>
                  <a:rPr lang="en-US" altLang="zh-CN" dirty="0">
                    <a:solidFill>
                      <a:srgbClr val="0000CC"/>
                    </a:solidFill>
                  </a:rPr>
                  <a:t> </a:t>
                </a:r>
                <a:r>
                  <a:rPr lang="en-US" altLang="zh-CN" dirty="0" err="1">
                    <a:solidFill>
                      <a:srgbClr val="C00000"/>
                    </a:solidFill>
                  </a:rPr>
                  <a:t>sqrt</a:t>
                </a:r>
                <a:r>
                  <a:rPr lang="en-US" altLang="zh-CN" dirty="0">
                    <a:solidFill>
                      <a:srgbClr val="0000CC"/>
                    </a:solidFill>
                  </a:rPr>
                  <a:t>(double _X);                     //</a:t>
                </a:r>
                <a14:m>
                  <m:oMath xmlns:m="http://schemas.openxmlformats.org/officeDocument/2006/math">
                    <m:rad>
                      <m:radPr>
                        <m:degHide m:val="on"/>
                        <m:ctrlPr>
                          <a:rPr lang="en-US" altLang="zh-CN" i="1" smtClean="0">
                            <a:solidFill>
                              <a:srgbClr val="0000CC"/>
                            </a:solidFill>
                            <a:latin typeface="Cambria Math" panose="02040503050406030204" pitchFamily="18" charset="0"/>
                          </a:rPr>
                        </m:ctrlPr>
                      </m:radPr>
                      <m:deg/>
                      <m:e>
                        <m:r>
                          <a:rPr lang="en-US" altLang="zh-CN" b="0" i="1" smtClean="0">
                            <a:solidFill>
                              <a:srgbClr val="0000CC"/>
                            </a:solidFill>
                            <a:latin typeface="Cambria Math" panose="02040503050406030204" pitchFamily="18" charset="0"/>
                          </a:rPr>
                          <m:t>𝑥</m:t>
                        </m:r>
                      </m:e>
                    </m:rad>
                  </m:oMath>
                </a14:m>
                <a:endParaRPr lang="en-US" altLang="zh-CN" dirty="0">
                  <a:solidFill>
                    <a:srgbClr val="0000CC"/>
                  </a:solidFill>
                </a:endParaRPr>
              </a:p>
              <a:p>
                <a:pPr marL="285750" lvl="1" indent="0">
                  <a:lnSpc>
                    <a:spcPct val="150000"/>
                  </a:lnSpc>
                  <a:buNone/>
                </a:pPr>
                <a:r>
                  <a:rPr lang="en-US" altLang="zh-CN" dirty="0">
                    <a:solidFill>
                      <a:srgbClr val="0000CC"/>
                    </a:solidFill>
                  </a:rPr>
                  <a:t>  double __</a:t>
                </a:r>
                <a:r>
                  <a:rPr lang="en-US" altLang="zh-CN" dirty="0" err="1">
                    <a:solidFill>
                      <a:srgbClr val="0000CC"/>
                    </a:solidFill>
                  </a:rPr>
                  <a:t>cdecl</a:t>
                </a:r>
                <a:r>
                  <a:rPr lang="en-US" altLang="zh-CN" dirty="0">
                    <a:solidFill>
                      <a:srgbClr val="0000CC"/>
                    </a:solidFill>
                  </a:rPr>
                  <a:t> </a:t>
                </a:r>
                <a:r>
                  <a:rPr lang="en-US" altLang="zh-CN" dirty="0">
                    <a:solidFill>
                      <a:srgbClr val="C00000"/>
                    </a:solidFill>
                  </a:rPr>
                  <a:t>ceil</a:t>
                </a:r>
                <a:r>
                  <a:rPr lang="en-US" altLang="zh-CN" dirty="0">
                    <a:solidFill>
                      <a:srgbClr val="0000CC"/>
                    </a:solidFill>
                  </a:rPr>
                  <a:t>(double _X);                     //</a:t>
                </a:r>
                <a:r>
                  <a:rPr lang="zh-CN" altLang="en-US" dirty="0">
                    <a:solidFill>
                      <a:srgbClr val="0000CC"/>
                    </a:solidFill>
                  </a:rPr>
                  <a:t>不小于</a:t>
                </a:r>
                <a:r>
                  <a:rPr lang="en-US" altLang="zh-CN" dirty="0">
                    <a:solidFill>
                      <a:srgbClr val="0000CC"/>
                    </a:solidFill>
                  </a:rPr>
                  <a:t>x</a:t>
                </a:r>
                <a:r>
                  <a:rPr lang="zh-CN" altLang="en-US" dirty="0">
                    <a:solidFill>
                      <a:srgbClr val="0000CC"/>
                    </a:solidFill>
                  </a:rPr>
                  <a:t>的整数</a:t>
                </a:r>
                <a:endParaRPr lang="en-US" altLang="zh-CN" dirty="0">
                  <a:solidFill>
                    <a:srgbClr val="0000CC"/>
                  </a:solidFill>
                </a:endParaRPr>
              </a:p>
              <a:p>
                <a:pPr marL="285750" lvl="1" indent="0">
                  <a:lnSpc>
                    <a:spcPct val="150000"/>
                  </a:lnSpc>
                  <a:buNone/>
                </a:pPr>
                <a:r>
                  <a:rPr lang="en-US" altLang="zh-CN" dirty="0">
                    <a:solidFill>
                      <a:srgbClr val="0000CC"/>
                    </a:solidFill>
                  </a:rPr>
                  <a:t>  double __</a:t>
                </a:r>
                <a:r>
                  <a:rPr lang="en-US" altLang="zh-CN" dirty="0" err="1">
                    <a:solidFill>
                      <a:srgbClr val="0000CC"/>
                    </a:solidFill>
                  </a:rPr>
                  <a:t>cdecl</a:t>
                </a:r>
                <a:r>
                  <a:rPr lang="en-US" altLang="zh-CN" dirty="0">
                    <a:solidFill>
                      <a:srgbClr val="0000CC"/>
                    </a:solidFill>
                  </a:rPr>
                  <a:t> </a:t>
                </a:r>
                <a:r>
                  <a:rPr lang="en-US" altLang="zh-CN" dirty="0">
                    <a:solidFill>
                      <a:srgbClr val="C00000"/>
                    </a:solidFill>
                  </a:rPr>
                  <a:t>floor</a:t>
                </a:r>
                <a:r>
                  <a:rPr lang="en-US" altLang="zh-CN" dirty="0">
                    <a:solidFill>
                      <a:srgbClr val="0000CC"/>
                    </a:solidFill>
                  </a:rPr>
                  <a:t>(double _X);                   //</a:t>
                </a:r>
                <a:r>
                  <a:rPr lang="zh-CN" altLang="en-US" dirty="0">
                    <a:solidFill>
                      <a:srgbClr val="0000CC"/>
                    </a:solidFill>
                  </a:rPr>
                  <a:t>不大于</a:t>
                </a:r>
                <a:r>
                  <a:rPr lang="en-US" altLang="zh-CN" dirty="0">
                    <a:solidFill>
                      <a:srgbClr val="0000CC"/>
                    </a:solidFill>
                  </a:rPr>
                  <a:t>x</a:t>
                </a:r>
                <a:r>
                  <a:rPr lang="zh-CN" altLang="en-US" dirty="0">
                    <a:solidFill>
                      <a:srgbClr val="0000CC"/>
                    </a:solidFill>
                  </a:rPr>
                  <a:t>的整数</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85775" y="958417"/>
                <a:ext cx="8089900" cy="5494337"/>
              </a:xfr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825547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3"/>
          <p:cNvSpPr>
            <a:spLocks noGrp="1" noChangeArrowheads="1"/>
          </p:cNvSpPr>
          <p:nvPr>
            <p:ph idx="1"/>
          </p:nvPr>
        </p:nvSpPr>
        <p:spPr>
          <a:xfrm>
            <a:off x="512309" y="1052803"/>
            <a:ext cx="8365683" cy="4508412"/>
          </a:xfrm>
          <a:extLst>
            <a:ext uri="{91240B29-F687-4F45-9708-019B960494DF}">
              <a14:hiddenLine xmlns:a14="http://schemas.microsoft.com/office/drawing/2010/main" w="12700" cap="sq">
                <a:solidFill>
                  <a:schemeClr val="tx2"/>
                </a:solidFill>
                <a:miter lim="800000"/>
                <a:headEnd type="none" w="sm" len="sm"/>
                <a:tailEnd type="none" w="sm" len="sm"/>
              </a14:hiddenLine>
            </a:ext>
          </a:extLst>
        </p:spPr>
        <p:txBody>
          <a:bodyPr/>
          <a:lstStyle/>
          <a:p>
            <a:pPr marL="342900" lvl="1">
              <a:lnSpc>
                <a:spcPct val="100000"/>
              </a:lnSpc>
              <a:buFont typeface="Wingdings" panose="05000000000000000000" pitchFamily="2" charset="2"/>
              <a:buChar char="n"/>
            </a:pPr>
            <a:r>
              <a:rPr lang="zh-CN" altLang="en-US" dirty="0" smtClean="0">
                <a:solidFill>
                  <a:srgbClr val="1A93C8"/>
                </a:solidFill>
                <a:latin typeface="+mn-ea"/>
                <a:sym typeface="Arial" panose="020B0604020202020204" pitchFamily="34" charset="0"/>
              </a:rPr>
              <a:t>可</a:t>
            </a:r>
            <a:r>
              <a:rPr lang="zh-CN" altLang="en-US" dirty="0">
                <a:solidFill>
                  <a:srgbClr val="1A93C8"/>
                </a:solidFill>
                <a:latin typeface="+mn-ea"/>
                <a:sym typeface="Arial" panose="020B0604020202020204" pitchFamily="34" charset="0"/>
              </a:rPr>
              <a:t>根据数据类型使用相应的</a:t>
            </a:r>
            <a:r>
              <a:rPr lang="zh-CN" altLang="en-US" dirty="0" smtClean="0">
                <a:solidFill>
                  <a:srgbClr val="1A93C8"/>
                </a:solidFill>
                <a:latin typeface="+mn-ea"/>
                <a:sym typeface="Arial" panose="020B0604020202020204" pitchFamily="34" charset="0"/>
              </a:rPr>
              <a:t>函数</a:t>
            </a:r>
            <a:endParaRPr lang="en-US" altLang="zh-CN" dirty="0" smtClean="0">
              <a:solidFill>
                <a:srgbClr val="1A93C8"/>
              </a:solidFill>
              <a:latin typeface="+mn-ea"/>
              <a:sym typeface="Arial" panose="020B0604020202020204" pitchFamily="34" charset="0"/>
            </a:endParaRPr>
          </a:p>
          <a:p>
            <a:pPr marL="342900" lvl="1">
              <a:lnSpc>
                <a:spcPct val="100000"/>
              </a:lnSpc>
              <a:buFont typeface="Wingdings" panose="05000000000000000000" pitchFamily="2" charset="2"/>
              <a:buChar char="n"/>
            </a:pPr>
            <a:r>
              <a:rPr lang="zh-CN" altLang="en-US" dirty="0">
                <a:solidFill>
                  <a:srgbClr val="1A93C8"/>
                </a:solidFill>
                <a:latin typeface="+mn-ea"/>
              </a:rPr>
              <a:t>头文件：</a:t>
            </a:r>
            <a:r>
              <a:rPr lang="en-US" altLang="zh-CN" dirty="0" err="1" smtClean="0">
                <a:solidFill>
                  <a:srgbClr val="1A93C8"/>
                </a:solidFill>
                <a:latin typeface="+mn-ea"/>
              </a:rPr>
              <a:t>math.h</a:t>
            </a:r>
            <a:endParaRPr lang="en-US" altLang="zh-CN" dirty="0" smtClean="0">
              <a:solidFill>
                <a:srgbClr val="1A93C8"/>
              </a:solidFill>
              <a:latin typeface="+mn-ea"/>
            </a:endParaRPr>
          </a:p>
          <a:p>
            <a:pPr marL="342900" lvl="1">
              <a:lnSpc>
                <a:spcPct val="100000"/>
              </a:lnSpc>
              <a:buFont typeface="Wingdings" panose="05000000000000000000" pitchFamily="2" charset="2"/>
              <a:buChar char="n"/>
            </a:pPr>
            <a:endParaRPr lang="en-US" altLang="zh-CN" dirty="0">
              <a:solidFill>
                <a:srgbClr val="1A93C8"/>
              </a:solidFill>
              <a:latin typeface="+mn-ea"/>
            </a:endParaRPr>
          </a:p>
          <a:p>
            <a:pPr marL="0" lvl="1" indent="0">
              <a:lnSpc>
                <a:spcPct val="100000"/>
              </a:lnSpc>
              <a:buNone/>
            </a:pPr>
            <a:r>
              <a:rPr lang="zh-CN" altLang="en-US" sz="1800" dirty="0" smtClean="0"/>
              <a:t>   整数</a:t>
            </a:r>
            <a:endParaRPr lang="en-US" altLang="zh-CN" sz="1800" dirty="0"/>
          </a:p>
          <a:p>
            <a:pPr marL="228600" lvl="2" indent="0">
              <a:lnSpc>
                <a:spcPct val="100000"/>
              </a:lnSpc>
              <a:buNone/>
            </a:pPr>
            <a:r>
              <a:rPr lang="en-US" altLang="zh-CN" sz="1800" dirty="0" smtClean="0"/>
              <a:t>   </a:t>
            </a:r>
            <a:r>
              <a:rPr lang="en-US" altLang="zh-CN" sz="1800" dirty="0" err="1"/>
              <a:t>int</a:t>
            </a:r>
            <a:r>
              <a:rPr lang="en-US" altLang="zh-CN" sz="1800" dirty="0"/>
              <a:t>                </a:t>
            </a:r>
            <a:r>
              <a:rPr lang="en-US" altLang="zh-CN" sz="1800" dirty="0">
                <a:solidFill>
                  <a:srgbClr val="7030A0"/>
                </a:solidFill>
              </a:rPr>
              <a:t>abs</a:t>
            </a:r>
            <a:r>
              <a:rPr lang="en-US" altLang="zh-CN" sz="1800" dirty="0"/>
              <a:t>(</a:t>
            </a:r>
            <a:r>
              <a:rPr lang="en-US" altLang="zh-CN" sz="1800" dirty="0" err="1"/>
              <a:t>int</a:t>
            </a:r>
            <a:r>
              <a:rPr lang="en-US" altLang="zh-CN" sz="1800" dirty="0"/>
              <a:t> x);</a:t>
            </a:r>
          </a:p>
          <a:p>
            <a:pPr marL="228600" lvl="2" indent="0">
              <a:lnSpc>
                <a:spcPct val="100000"/>
              </a:lnSpc>
              <a:buNone/>
            </a:pPr>
            <a:r>
              <a:rPr lang="en-US" altLang="zh-CN" sz="1800" dirty="0"/>
              <a:t> </a:t>
            </a:r>
            <a:r>
              <a:rPr lang="en-US" altLang="zh-CN" sz="1800" dirty="0" smtClean="0"/>
              <a:t>  long             </a:t>
            </a:r>
            <a:r>
              <a:rPr lang="en-US" altLang="zh-CN" sz="1800" dirty="0">
                <a:solidFill>
                  <a:srgbClr val="7030A0"/>
                </a:solidFill>
              </a:rPr>
              <a:t>labs</a:t>
            </a:r>
            <a:r>
              <a:rPr lang="en-US" altLang="zh-CN" sz="1800" dirty="0"/>
              <a:t>(long x); </a:t>
            </a:r>
            <a:r>
              <a:rPr lang="en-US" altLang="zh-CN" sz="1800" dirty="0" smtClean="0"/>
              <a:t>             </a:t>
            </a:r>
            <a:r>
              <a:rPr lang="en-US" altLang="zh-CN" sz="1800" dirty="0" smtClean="0">
                <a:solidFill>
                  <a:srgbClr val="030DCD"/>
                </a:solidFill>
              </a:rPr>
              <a:t>//Dev-</a:t>
            </a:r>
            <a:r>
              <a:rPr lang="en-US" altLang="zh-CN" sz="1800" dirty="0" err="1" smtClean="0">
                <a:solidFill>
                  <a:srgbClr val="030DCD"/>
                </a:solidFill>
              </a:rPr>
              <a:t>Cpp</a:t>
            </a:r>
            <a:r>
              <a:rPr lang="zh-CN" altLang="en-US" sz="1800" dirty="0" smtClean="0">
                <a:solidFill>
                  <a:srgbClr val="030DCD"/>
                </a:solidFill>
              </a:rPr>
              <a:t>中，</a:t>
            </a:r>
            <a:r>
              <a:rPr lang="en-US" altLang="zh-CN" sz="1800" dirty="0" smtClean="0">
                <a:solidFill>
                  <a:srgbClr val="030DCD"/>
                </a:solidFill>
              </a:rPr>
              <a:t>long</a:t>
            </a:r>
            <a:r>
              <a:rPr lang="zh-CN" altLang="en-US" sz="1800" dirty="0" smtClean="0">
                <a:solidFill>
                  <a:srgbClr val="030DCD"/>
                </a:solidFill>
              </a:rPr>
              <a:t>与</a:t>
            </a:r>
            <a:r>
              <a:rPr lang="en-US" altLang="zh-CN" sz="1800" dirty="0" err="1" smtClean="0">
                <a:solidFill>
                  <a:srgbClr val="030DCD"/>
                </a:solidFill>
              </a:rPr>
              <a:t>int</a:t>
            </a:r>
            <a:r>
              <a:rPr lang="zh-CN" altLang="en-US" sz="1800" dirty="0" smtClean="0">
                <a:solidFill>
                  <a:srgbClr val="030DCD"/>
                </a:solidFill>
              </a:rPr>
              <a:t>不加区分</a:t>
            </a:r>
            <a:endParaRPr lang="en-US" altLang="zh-CN" sz="1800" dirty="0">
              <a:solidFill>
                <a:srgbClr val="030DCD"/>
              </a:solidFill>
            </a:endParaRPr>
          </a:p>
          <a:p>
            <a:pPr marL="228600" lvl="2" indent="0">
              <a:lnSpc>
                <a:spcPct val="100000"/>
              </a:lnSpc>
              <a:buNone/>
            </a:pPr>
            <a:r>
              <a:rPr lang="en-US" altLang="zh-CN" sz="1800" dirty="0" smtClean="0"/>
              <a:t>   long </a:t>
            </a:r>
            <a:r>
              <a:rPr lang="en-US" altLang="zh-CN" sz="1800" dirty="0" err="1"/>
              <a:t>long</a:t>
            </a:r>
            <a:r>
              <a:rPr lang="en-US" altLang="zh-CN" sz="1800" dirty="0"/>
              <a:t> </a:t>
            </a:r>
            <a:r>
              <a:rPr lang="en-US" altLang="zh-CN" sz="1800" dirty="0" smtClean="0"/>
              <a:t>   </a:t>
            </a:r>
            <a:r>
              <a:rPr lang="en-US" altLang="zh-CN" sz="1800" dirty="0" smtClean="0">
                <a:solidFill>
                  <a:srgbClr val="7030A0"/>
                </a:solidFill>
              </a:rPr>
              <a:t> </a:t>
            </a:r>
            <a:r>
              <a:rPr lang="en-US" altLang="zh-CN" sz="1800" dirty="0" err="1">
                <a:solidFill>
                  <a:srgbClr val="7030A0"/>
                </a:solidFill>
              </a:rPr>
              <a:t>llabs</a:t>
            </a:r>
            <a:r>
              <a:rPr lang="en-US" altLang="zh-CN" sz="1800" dirty="0"/>
              <a:t>( long </a:t>
            </a:r>
            <a:r>
              <a:rPr lang="en-US" altLang="zh-CN" sz="1800" dirty="0" err="1"/>
              <a:t>long</a:t>
            </a:r>
            <a:r>
              <a:rPr lang="en-US" altLang="zh-CN" sz="1800" dirty="0"/>
              <a:t> x </a:t>
            </a:r>
            <a:r>
              <a:rPr lang="en-US" altLang="zh-CN" sz="1800" dirty="0" smtClean="0"/>
              <a:t>);   </a:t>
            </a:r>
            <a:r>
              <a:rPr lang="en-US" altLang="zh-CN" sz="1800" dirty="0" smtClean="0">
                <a:solidFill>
                  <a:srgbClr val="006600"/>
                </a:solidFill>
              </a:rPr>
              <a:t>//</a:t>
            </a:r>
            <a:r>
              <a:rPr lang="zh-CN" altLang="en-US" sz="1800" dirty="0" smtClean="0">
                <a:solidFill>
                  <a:srgbClr val="006600"/>
                </a:solidFill>
              </a:rPr>
              <a:t>比</a:t>
            </a:r>
            <a:r>
              <a:rPr lang="en-US" altLang="zh-CN" sz="1800" dirty="0" err="1" smtClean="0">
                <a:solidFill>
                  <a:srgbClr val="006600"/>
                </a:solidFill>
              </a:rPr>
              <a:t>int</a:t>
            </a:r>
            <a:r>
              <a:rPr lang="zh-CN" altLang="en-US" sz="1800" dirty="0" smtClean="0">
                <a:solidFill>
                  <a:srgbClr val="006600"/>
                </a:solidFill>
              </a:rPr>
              <a:t>表示的数据范围更大</a:t>
            </a:r>
            <a:endParaRPr lang="en-US" altLang="zh-CN" sz="1800" dirty="0" smtClean="0">
              <a:solidFill>
                <a:srgbClr val="006600"/>
              </a:solidFill>
            </a:endParaRPr>
          </a:p>
          <a:p>
            <a:pPr marL="228600" lvl="2" indent="0">
              <a:lnSpc>
                <a:spcPct val="100000"/>
              </a:lnSpc>
              <a:buNone/>
            </a:pPr>
            <a:r>
              <a:rPr lang="en-US" altLang="zh-CN" sz="1800" dirty="0">
                <a:solidFill>
                  <a:srgbClr val="006600"/>
                </a:solidFill>
              </a:rPr>
              <a:t> </a:t>
            </a:r>
            <a:r>
              <a:rPr lang="en-US" altLang="zh-CN" sz="1800" dirty="0" smtClean="0">
                <a:solidFill>
                  <a:srgbClr val="006600"/>
                </a:solidFill>
              </a:rPr>
              <a:t>                                                          </a:t>
            </a:r>
            <a:r>
              <a:rPr lang="en-US" altLang="zh-CN" sz="1800" b="1" u="sng" dirty="0" smtClean="0">
                <a:solidFill>
                  <a:srgbClr val="C00000"/>
                </a:solidFill>
              </a:rPr>
              <a:t>//</a:t>
            </a:r>
            <a:r>
              <a:rPr lang="zh-CN" altLang="en-US" sz="1800" b="1" u="sng" dirty="0">
                <a:solidFill>
                  <a:srgbClr val="C00000"/>
                </a:solidFill>
                <a:latin typeface="+mn-ea"/>
              </a:rPr>
              <a:t>头文件</a:t>
            </a:r>
            <a:r>
              <a:rPr lang="zh-CN" altLang="en-US" sz="1800" b="1" u="sng" dirty="0" smtClean="0">
                <a:solidFill>
                  <a:srgbClr val="C00000"/>
                </a:solidFill>
                <a:latin typeface="+mn-ea"/>
              </a:rPr>
              <a:t>：</a:t>
            </a:r>
            <a:r>
              <a:rPr lang="en-US" altLang="zh-CN" sz="1800" b="1" u="sng" dirty="0" err="1" smtClean="0">
                <a:solidFill>
                  <a:srgbClr val="C00000"/>
                </a:solidFill>
                <a:latin typeface="+mn-ea"/>
              </a:rPr>
              <a:t>stdlib.h</a:t>
            </a:r>
            <a:endParaRPr lang="en-US" altLang="zh-CN" sz="1800" b="1" u="sng" dirty="0">
              <a:solidFill>
                <a:srgbClr val="C00000"/>
              </a:solidFill>
            </a:endParaRPr>
          </a:p>
          <a:p>
            <a:pPr marL="228600" lvl="2" indent="0">
              <a:lnSpc>
                <a:spcPct val="100000"/>
              </a:lnSpc>
              <a:buNone/>
            </a:pPr>
            <a:r>
              <a:rPr lang="zh-CN" altLang="en-US" sz="1800" dirty="0" smtClean="0"/>
              <a:t>浮点数</a:t>
            </a:r>
            <a:endParaRPr lang="en-US" altLang="zh-CN" sz="1800" dirty="0"/>
          </a:p>
          <a:p>
            <a:pPr marL="228600" lvl="2" indent="0">
              <a:lnSpc>
                <a:spcPct val="100000"/>
              </a:lnSpc>
              <a:buNone/>
            </a:pPr>
            <a:r>
              <a:rPr lang="fr-FR" altLang="zh-CN" sz="1800" dirty="0"/>
              <a:t> </a:t>
            </a:r>
            <a:r>
              <a:rPr lang="fr-FR" altLang="zh-CN" sz="1800" dirty="0" smtClean="0"/>
              <a:t>  </a:t>
            </a:r>
            <a:r>
              <a:rPr lang="en-US" altLang="zh-CN" sz="1800" dirty="0" smtClean="0"/>
              <a:t>float              </a:t>
            </a:r>
            <a:r>
              <a:rPr lang="en-US" altLang="zh-CN" sz="1800" dirty="0" err="1">
                <a:solidFill>
                  <a:srgbClr val="7030A0"/>
                </a:solidFill>
              </a:rPr>
              <a:t>fabsf</a:t>
            </a:r>
            <a:r>
              <a:rPr lang="en-US" altLang="zh-CN" sz="1800" dirty="0"/>
              <a:t> (float </a:t>
            </a:r>
            <a:r>
              <a:rPr lang="en-US" altLang="zh-CN" sz="1800" dirty="0" smtClean="0"/>
              <a:t>x</a:t>
            </a:r>
            <a:r>
              <a:rPr lang="en-US" altLang="zh-CN" sz="1800" dirty="0"/>
              <a:t> ); </a:t>
            </a:r>
            <a:r>
              <a:rPr lang="en-US" altLang="zh-CN" sz="1800" dirty="0" smtClean="0"/>
              <a:t>   //</a:t>
            </a:r>
            <a:r>
              <a:rPr lang="zh-CN" altLang="en-US" sz="1800" dirty="0" smtClean="0"/>
              <a:t>单精度浮点数</a:t>
            </a:r>
            <a:endParaRPr lang="fr-FR" altLang="zh-CN" sz="1800" dirty="0" smtClean="0"/>
          </a:p>
          <a:p>
            <a:pPr marL="228600" lvl="2" indent="0">
              <a:lnSpc>
                <a:spcPct val="100000"/>
              </a:lnSpc>
              <a:buNone/>
            </a:pPr>
            <a:r>
              <a:rPr lang="fr-FR" altLang="zh-CN" sz="1800" dirty="0" smtClean="0"/>
              <a:t>   double          </a:t>
            </a:r>
            <a:r>
              <a:rPr lang="fr-FR" altLang="zh-CN" sz="1800" dirty="0" smtClean="0">
                <a:solidFill>
                  <a:srgbClr val="7030A0"/>
                </a:solidFill>
              </a:rPr>
              <a:t>fabs</a:t>
            </a:r>
            <a:r>
              <a:rPr lang="fr-FR" altLang="zh-CN" sz="1800" dirty="0" smtClean="0"/>
              <a:t> (double x);   </a:t>
            </a:r>
            <a:r>
              <a:rPr lang="en-US" altLang="zh-CN" sz="1800" dirty="0" smtClean="0"/>
              <a:t>//</a:t>
            </a:r>
            <a:r>
              <a:rPr lang="zh-CN" altLang="en-US" sz="1800" dirty="0" smtClean="0"/>
              <a:t>双精度浮点数</a:t>
            </a:r>
            <a:endParaRPr lang="fr-FR" altLang="zh-CN" sz="1800" dirty="0" smtClean="0"/>
          </a:p>
          <a:p>
            <a:pPr marL="228600" lvl="2" indent="0">
              <a:lnSpc>
                <a:spcPct val="100000"/>
              </a:lnSpc>
              <a:buNone/>
            </a:pPr>
            <a:r>
              <a:rPr lang="en-US" altLang="zh-CN" sz="1800" dirty="0" smtClean="0">
                <a:solidFill>
                  <a:srgbClr val="7030A0"/>
                </a:solidFill>
              </a:rPr>
              <a:t>   </a:t>
            </a:r>
            <a:r>
              <a:rPr lang="en-US" altLang="zh-CN" sz="1800" strike="sngStrike" dirty="0" smtClean="0">
                <a:solidFill>
                  <a:srgbClr val="006600"/>
                </a:solidFill>
              </a:rPr>
              <a:t>long </a:t>
            </a:r>
            <a:r>
              <a:rPr lang="en-US" altLang="zh-CN" sz="1800" strike="sngStrike" dirty="0">
                <a:solidFill>
                  <a:srgbClr val="006600"/>
                </a:solidFill>
              </a:rPr>
              <a:t>double  </a:t>
            </a:r>
            <a:r>
              <a:rPr lang="en-US" altLang="zh-CN" sz="1800" strike="sngStrike" dirty="0" err="1">
                <a:solidFill>
                  <a:srgbClr val="006600"/>
                </a:solidFill>
              </a:rPr>
              <a:t>fabsl</a:t>
            </a:r>
            <a:r>
              <a:rPr lang="en-US" altLang="zh-CN" sz="1800" strike="sngStrike" dirty="0">
                <a:solidFill>
                  <a:srgbClr val="006600"/>
                </a:solidFill>
              </a:rPr>
              <a:t> (long double x</a:t>
            </a:r>
            <a:r>
              <a:rPr lang="en-US" altLang="zh-CN" sz="1800" strike="sngStrike" dirty="0" smtClean="0">
                <a:solidFill>
                  <a:srgbClr val="006600"/>
                </a:solidFill>
              </a:rPr>
              <a:t>);  //</a:t>
            </a:r>
            <a:r>
              <a:rPr lang="zh-CN" altLang="en-US" sz="1800" strike="sngStrike" dirty="0" smtClean="0">
                <a:solidFill>
                  <a:srgbClr val="006600"/>
                </a:solidFill>
              </a:rPr>
              <a:t>很多编译器不支持</a:t>
            </a:r>
            <a:endParaRPr lang="en-US" altLang="zh-CN" sz="1800" strike="sngStrike" dirty="0" smtClean="0">
              <a:solidFill>
                <a:srgbClr val="006600"/>
              </a:solidFill>
            </a:endParaRPr>
          </a:p>
          <a:p>
            <a:pPr marL="571500" lvl="2" indent="-342900">
              <a:lnSpc>
                <a:spcPct val="100000"/>
              </a:lnSpc>
              <a:buFont typeface="Arial" panose="020B0604020202020204" pitchFamily="34" charset="0"/>
              <a:buChar char="•"/>
            </a:pPr>
            <a:endParaRPr lang="en-US" altLang="zh-CN" dirty="0" smtClean="0"/>
          </a:p>
          <a:p>
            <a:pPr marL="342900" lvl="1">
              <a:lnSpc>
                <a:spcPct val="100000"/>
              </a:lnSpc>
              <a:buFont typeface="Wingdings" panose="05000000000000000000" pitchFamily="2" charset="2"/>
              <a:buChar char="n"/>
            </a:pPr>
            <a:r>
              <a:rPr lang="zh-CN" altLang="en-US" dirty="0" smtClean="0"/>
              <a:t>有的编译器，</a:t>
            </a:r>
            <a:r>
              <a:rPr lang="zh-CN" altLang="en-US" dirty="0"/>
              <a:t>如</a:t>
            </a:r>
            <a:r>
              <a:rPr lang="en-US" altLang="zh-CN" dirty="0" smtClean="0"/>
              <a:t>Dev-</a:t>
            </a:r>
            <a:r>
              <a:rPr lang="en-US" altLang="zh-CN" dirty="0" err="1" smtClean="0"/>
              <a:t>Cpp</a:t>
            </a:r>
            <a:r>
              <a:rPr lang="zh-CN" altLang="en-US" dirty="0" smtClean="0"/>
              <a:t>，不支持数据类型 </a:t>
            </a:r>
            <a:r>
              <a:rPr lang="en-US" altLang="zh-CN" dirty="0" smtClean="0"/>
              <a:t>long double</a:t>
            </a:r>
            <a:endParaRPr lang="en-US" altLang="zh-CN" dirty="0"/>
          </a:p>
        </p:txBody>
      </p:sp>
      <p:sp>
        <p:nvSpPr>
          <p:cNvPr id="6" name="灯片编号占位符 5"/>
          <p:cNvSpPr>
            <a:spLocks noGrp="1"/>
          </p:cNvSpPr>
          <p:nvPr>
            <p:ph type="sldNum" sz="quarter" idx="12"/>
          </p:nvPr>
        </p:nvSpPr>
        <p:spPr/>
        <p:txBody>
          <a:bodyPr/>
          <a:lstStyle/>
          <a:p>
            <a:pPr>
              <a:defRPr/>
            </a:pPr>
            <a:fld id="{2FAD2E22-A83A-4421-A702-DBFA8ACD4B60}" type="slidenum">
              <a:rPr lang="zh-CN" altLang="en-US"/>
              <a:pPr>
                <a:defRPr/>
              </a:pPr>
              <a:t>32</a:t>
            </a:fld>
            <a:endParaRPr lang="en-US" altLang="zh-CN"/>
          </a:p>
        </p:txBody>
      </p:sp>
      <p:sp>
        <p:nvSpPr>
          <p:cNvPr id="159746" name="Text Box 2"/>
          <p:cNvSpPr txBox="1">
            <a:spLocks noChangeArrowheads="1"/>
          </p:cNvSpPr>
          <p:nvPr/>
        </p:nvSpPr>
        <p:spPr bwMode="auto">
          <a:xfrm>
            <a:off x="512310" y="278493"/>
            <a:ext cx="6953015" cy="480131"/>
          </a:xfrm>
          <a:prstGeom prst="rect">
            <a:avLst/>
          </a:prstGeom>
          <a:noFill/>
          <a:ln w="12700" cap="sq">
            <a:noFill/>
            <a:miter lim="800000"/>
            <a:headEnd/>
            <a:tailEnd/>
          </a:ln>
          <a:effectLst/>
        </p:spPr>
        <p:txBody>
          <a:bodyPr wrap="square">
            <a:spAutoFit/>
          </a:bodyPr>
          <a:lstStyle>
            <a:lvl1pPr marL="342900" indent="-342900"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45000"/>
              </a:spcBef>
              <a:buFont typeface="Wingdings" panose="05000000000000000000" pitchFamily="2" charset="2"/>
              <a:buNone/>
              <a:defRPr/>
            </a:pPr>
            <a:r>
              <a:rPr lang="en-US" altLang="zh-CN" sz="2800" dirty="0">
                <a:solidFill>
                  <a:srgbClr val="1A93C8"/>
                </a:solidFill>
                <a:latin typeface="+mj-lt"/>
                <a:ea typeface="+mj-ea"/>
                <a:cs typeface="+mj-cs"/>
              </a:rPr>
              <a:t>1</a:t>
            </a:r>
            <a:r>
              <a:rPr lang="zh-CN" altLang="en-US" sz="2800" dirty="0">
                <a:solidFill>
                  <a:srgbClr val="1A93C8"/>
                </a:solidFill>
                <a:latin typeface="+mj-lt"/>
                <a:ea typeface="+mj-ea"/>
                <a:cs typeface="+mj-cs"/>
              </a:rPr>
              <a:t>、求绝对值函数</a:t>
            </a:r>
          </a:p>
        </p:txBody>
      </p:sp>
    </p:spTree>
    <p:extLst>
      <p:ext uri="{BB962C8B-B14F-4D97-AF65-F5344CB8AC3E}">
        <p14:creationId xmlns:p14="http://schemas.microsoft.com/office/powerpoint/2010/main" val="4215780863"/>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3"/>
          <p:cNvSpPr>
            <a:spLocks noGrp="1" noChangeArrowheads="1"/>
          </p:cNvSpPr>
          <p:nvPr>
            <p:ph idx="1"/>
          </p:nvPr>
        </p:nvSpPr>
        <p:spPr>
          <a:xfrm>
            <a:off x="512310" y="1052802"/>
            <a:ext cx="8003040" cy="5119397"/>
          </a:xfrm>
          <a:extLst>
            <a:ext uri="{91240B29-F687-4F45-9708-019B960494DF}">
              <a14:hiddenLine xmlns:a14="http://schemas.microsoft.com/office/drawing/2010/main" w="12700" cap="sq">
                <a:solidFill>
                  <a:schemeClr val="tx2"/>
                </a:solidFill>
                <a:miter lim="800000"/>
                <a:headEnd type="none" w="sm" len="sm"/>
                <a:tailEnd type="none" w="sm" len="sm"/>
              </a14:hiddenLine>
            </a:ext>
          </a:extLst>
        </p:spPr>
        <p:txBody>
          <a:bodyPr/>
          <a:lstStyle/>
          <a:p>
            <a:pPr marL="342900" lvl="1">
              <a:lnSpc>
                <a:spcPct val="100000"/>
              </a:lnSpc>
              <a:buFont typeface="Wingdings" panose="05000000000000000000" pitchFamily="2" charset="2"/>
              <a:buChar char="n"/>
            </a:pPr>
            <a:r>
              <a:rPr lang="zh-CN" altLang="en-US" dirty="0">
                <a:solidFill>
                  <a:srgbClr val="0000CC"/>
                </a:solidFill>
                <a:latin typeface="+mn-ea"/>
              </a:rPr>
              <a:t>函数原型：</a:t>
            </a:r>
          </a:p>
          <a:p>
            <a:pPr eaLnBrk="1" hangingPunct="1">
              <a:lnSpc>
                <a:spcPct val="90000"/>
              </a:lnSpc>
              <a:spcBef>
                <a:spcPct val="45000"/>
              </a:spcBef>
              <a:buFont typeface="Wingdings" panose="05000000000000000000" pitchFamily="2" charset="2"/>
              <a:buNone/>
              <a:defRPr/>
            </a:pPr>
            <a:r>
              <a:rPr lang="zh-CN" altLang="en-US" sz="2000" dirty="0">
                <a:latin typeface="+mn-ea"/>
              </a:rPr>
              <a:t>    </a:t>
            </a:r>
            <a:r>
              <a:rPr lang="en-US" altLang="zh-CN" sz="1800" b="1" dirty="0" err="1">
                <a:solidFill>
                  <a:srgbClr val="C00000"/>
                </a:solidFill>
                <a:latin typeface="+mn-ea"/>
              </a:rPr>
              <a:t>int</a:t>
            </a:r>
            <a:r>
              <a:rPr lang="en-US" altLang="zh-CN" sz="1800" dirty="0">
                <a:solidFill>
                  <a:srgbClr val="C00000"/>
                </a:solidFill>
                <a:latin typeface="+mn-ea"/>
              </a:rPr>
              <a:t> </a:t>
            </a:r>
            <a:r>
              <a:rPr lang="zh-CN" altLang="en-US" sz="1800" dirty="0">
                <a:latin typeface="+mn-ea"/>
              </a:rPr>
              <a:t> </a:t>
            </a:r>
            <a:r>
              <a:rPr lang="en-US" altLang="zh-CN" sz="1800" b="1" dirty="0">
                <a:solidFill>
                  <a:srgbClr val="7030A0"/>
                </a:solidFill>
                <a:latin typeface="+mn-ea"/>
              </a:rPr>
              <a:t>abs</a:t>
            </a:r>
            <a:r>
              <a:rPr lang="en-US" altLang="zh-CN" sz="1800" dirty="0">
                <a:latin typeface="+mn-ea"/>
              </a:rPr>
              <a:t> ( </a:t>
            </a:r>
            <a:r>
              <a:rPr lang="en-US" altLang="zh-CN" sz="1800" b="1" dirty="0" err="1">
                <a:solidFill>
                  <a:srgbClr val="006600"/>
                </a:solidFill>
                <a:latin typeface="+mn-ea"/>
              </a:rPr>
              <a:t>int</a:t>
            </a:r>
            <a:r>
              <a:rPr lang="en-US" altLang="zh-CN" sz="1800" dirty="0">
                <a:latin typeface="+mn-ea"/>
              </a:rPr>
              <a:t> x )</a:t>
            </a:r>
          </a:p>
          <a:p>
            <a:pPr eaLnBrk="1" hangingPunct="1">
              <a:lnSpc>
                <a:spcPct val="90000"/>
              </a:lnSpc>
              <a:spcBef>
                <a:spcPct val="45000"/>
              </a:spcBef>
              <a:buFont typeface="Wingdings" panose="05000000000000000000" pitchFamily="2" charset="2"/>
              <a:buNone/>
              <a:defRPr/>
            </a:pPr>
            <a:r>
              <a:rPr lang="en-US" altLang="zh-CN" sz="1800" dirty="0">
                <a:latin typeface="+mn-ea"/>
              </a:rPr>
              <a:t>    </a:t>
            </a:r>
            <a:r>
              <a:rPr lang="zh-CN" altLang="en-US" sz="1800" dirty="0">
                <a:latin typeface="+mn-ea"/>
              </a:rPr>
              <a:t>自变量为整数，函数值也为整数。</a:t>
            </a:r>
            <a:br>
              <a:rPr lang="zh-CN" altLang="en-US" sz="1800" dirty="0">
                <a:latin typeface="+mn-ea"/>
              </a:rPr>
            </a:br>
            <a:r>
              <a:rPr lang="zh-CN" altLang="en-US" sz="1800" dirty="0">
                <a:latin typeface="+mn-ea"/>
              </a:rPr>
              <a:t>    例   </a:t>
            </a:r>
            <a:r>
              <a:rPr lang="en-US" altLang="zh-CN" sz="1800" dirty="0">
                <a:solidFill>
                  <a:srgbClr val="000000"/>
                </a:solidFill>
                <a:latin typeface="+mn-ea"/>
              </a:rPr>
              <a:t>abs (-415 ) = 415     </a:t>
            </a:r>
            <a:endParaRPr lang="en-US" altLang="zh-CN" dirty="0" smtClean="0">
              <a:solidFill>
                <a:srgbClr val="0000CC"/>
              </a:solidFill>
              <a:latin typeface="+mn-ea"/>
            </a:endParaRPr>
          </a:p>
          <a:p>
            <a:pPr marL="342900" lvl="1">
              <a:lnSpc>
                <a:spcPct val="100000"/>
              </a:lnSpc>
              <a:buFont typeface="Wingdings" panose="05000000000000000000" pitchFamily="2" charset="2"/>
              <a:buChar char="n"/>
            </a:pPr>
            <a:r>
              <a:rPr lang="zh-CN" altLang="en-US" dirty="0" smtClean="0">
                <a:solidFill>
                  <a:srgbClr val="0000CC"/>
                </a:solidFill>
                <a:latin typeface="+mn-ea"/>
              </a:rPr>
              <a:t>函数</a:t>
            </a:r>
            <a:r>
              <a:rPr lang="zh-CN" altLang="en-US" dirty="0">
                <a:solidFill>
                  <a:srgbClr val="0000CC"/>
                </a:solidFill>
                <a:latin typeface="+mn-ea"/>
              </a:rPr>
              <a:t>原型：</a:t>
            </a:r>
          </a:p>
          <a:p>
            <a:pPr eaLnBrk="1" hangingPunct="1">
              <a:buFont typeface="Wingdings" panose="05000000000000000000" pitchFamily="2" charset="2"/>
              <a:buNone/>
              <a:defRPr/>
            </a:pPr>
            <a:r>
              <a:rPr lang="zh-CN" altLang="en-US" sz="2000" dirty="0" smtClean="0">
                <a:latin typeface="+mn-ea"/>
              </a:rPr>
              <a:t>   </a:t>
            </a:r>
            <a:r>
              <a:rPr lang="en-US" altLang="zh-CN" sz="1800" b="1" dirty="0">
                <a:solidFill>
                  <a:srgbClr val="C00000"/>
                </a:solidFill>
                <a:latin typeface="+mn-ea"/>
              </a:rPr>
              <a:t>long</a:t>
            </a:r>
            <a:r>
              <a:rPr lang="en-US" altLang="zh-CN" sz="1800" dirty="0">
                <a:latin typeface="+mn-ea"/>
              </a:rPr>
              <a:t>  </a:t>
            </a:r>
            <a:r>
              <a:rPr lang="en-US" altLang="zh-CN" sz="1800" b="1" dirty="0">
                <a:solidFill>
                  <a:srgbClr val="7030A0"/>
                </a:solidFill>
                <a:latin typeface="+mn-ea"/>
              </a:rPr>
              <a:t>labs </a:t>
            </a:r>
            <a:r>
              <a:rPr lang="en-US" altLang="zh-CN" sz="1800" dirty="0">
                <a:latin typeface="+mn-ea"/>
              </a:rPr>
              <a:t>( </a:t>
            </a:r>
            <a:r>
              <a:rPr lang="en-US" altLang="zh-CN" sz="1800" b="1" dirty="0">
                <a:solidFill>
                  <a:srgbClr val="006600"/>
                </a:solidFill>
                <a:latin typeface="+mn-ea"/>
              </a:rPr>
              <a:t>long</a:t>
            </a:r>
            <a:r>
              <a:rPr lang="en-US" altLang="zh-CN" sz="1800" dirty="0">
                <a:latin typeface="+mn-ea"/>
              </a:rPr>
              <a:t>  x )</a:t>
            </a:r>
          </a:p>
          <a:p>
            <a:pPr eaLnBrk="1" hangingPunct="1">
              <a:buFont typeface="Wingdings" panose="05000000000000000000" pitchFamily="2" charset="2"/>
              <a:buNone/>
              <a:defRPr/>
            </a:pPr>
            <a:r>
              <a:rPr lang="zh-CN" altLang="en-US" sz="1800" dirty="0">
                <a:latin typeface="+mn-ea"/>
              </a:rPr>
              <a:t>   自变量为长整数，函数值也为长整数。</a:t>
            </a:r>
            <a:br>
              <a:rPr lang="zh-CN" altLang="en-US" sz="1800" dirty="0">
                <a:latin typeface="+mn-ea"/>
              </a:rPr>
            </a:br>
            <a:r>
              <a:rPr lang="zh-CN" altLang="en-US" sz="1800" dirty="0">
                <a:latin typeface="+mn-ea"/>
              </a:rPr>
              <a:t>   例   </a:t>
            </a:r>
            <a:r>
              <a:rPr lang="en-US" altLang="zh-CN" sz="1800" dirty="0">
                <a:solidFill>
                  <a:srgbClr val="000000"/>
                </a:solidFill>
                <a:latin typeface="+mn-ea"/>
              </a:rPr>
              <a:t>labs(-41576)=41576     </a:t>
            </a:r>
            <a:endParaRPr lang="en-US" altLang="zh-CN" dirty="0" smtClean="0">
              <a:solidFill>
                <a:srgbClr val="0000CC"/>
              </a:solidFill>
              <a:latin typeface="+mn-ea"/>
            </a:endParaRPr>
          </a:p>
          <a:p>
            <a:pPr marL="342900" lvl="1">
              <a:lnSpc>
                <a:spcPct val="100000"/>
              </a:lnSpc>
              <a:buFont typeface="Wingdings" panose="05000000000000000000" pitchFamily="2" charset="2"/>
              <a:buChar char="n"/>
            </a:pPr>
            <a:r>
              <a:rPr lang="zh-CN" altLang="en-US" dirty="0" smtClean="0">
                <a:solidFill>
                  <a:srgbClr val="0000CC"/>
                </a:solidFill>
                <a:latin typeface="+mn-ea"/>
              </a:rPr>
              <a:t>函数</a:t>
            </a:r>
            <a:r>
              <a:rPr lang="zh-CN" altLang="en-US" dirty="0">
                <a:solidFill>
                  <a:srgbClr val="0000CC"/>
                </a:solidFill>
                <a:latin typeface="+mn-ea"/>
              </a:rPr>
              <a:t>原型：</a:t>
            </a:r>
          </a:p>
          <a:p>
            <a:pPr>
              <a:spcBef>
                <a:spcPct val="45000"/>
              </a:spcBef>
              <a:buNone/>
              <a:defRPr/>
            </a:pPr>
            <a:r>
              <a:rPr lang="zh-CN" altLang="en-US" sz="2000" dirty="0">
                <a:latin typeface="+mn-ea"/>
              </a:rPr>
              <a:t>    </a:t>
            </a:r>
            <a:r>
              <a:rPr lang="en-US" altLang="zh-CN" sz="1800" b="1" dirty="0">
                <a:solidFill>
                  <a:srgbClr val="C00000"/>
                </a:solidFill>
                <a:latin typeface="+mn-ea"/>
              </a:rPr>
              <a:t>long </a:t>
            </a:r>
            <a:r>
              <a:rPr lang="en-US" altLang="zh-CN" sz="1800" b="1" dirty="0" err="1">
                <a:solidFill>
                  <a:srgbClr val="C00000"/>
                </a:solidFill>
                <a:latin typeface="+mn-ea"/>
              </a:rPr>
              <a:t>long</a:t>
            </a:r>
            <a:r>
              <a:rPr lang="en-US" altLang="zh-CN" sz="1800" b="1" dirty="0">
                <a:solidFill>
                  <a:srgbClr val="C00000"/>
                </a:solidFill>
                <a:latin typeface="+mn-ea"/>
              </a:rPr>
              <a:t> </a:t>
            </a:r>
            <a:r>
              <a:rPr lang="zh-CN" altLang="en-US" sz="1800" b="1" dirty="0">
                <a:solidFill>
                  <a:srgbClr val="C00000"/>
                </a:solidFill>
                <a:latin typeface="+mn-ea"/>
              </a:rPr>
              <a:t> </a:t>
            </a:r>
            <a:r>
              <a:rPr lang="en-US" altLang="zh-CN" sz="1800" b="1" dirty="0" err="1">
                <a:solidFill>
                  <a:srgbClr val="7030A0"/>
                </a:solidFill>
                <a:latin typeface="+mn-ea"/>
              </a:rPr>
              <a:t>llabs</a:t>
            </a:r>
            <a:r>
              <a:rPr lang="en-US" altLang="zh-CN" sz="1800" dirty="0" smtClean="0">
                <a:latin typeface="+mn-ea"/>
              </a:rPr>
              <a:t> </a:t>
            </a:r>
            <a:r>
              <a:rPr lang="en-US" altLang="zh-CN" sz="1800" dirty="0">
                <a:latin typeface="+mn-ea"/>
              </a:rPr>
              <a:t>( </a:t>
            </a:r>
            <a:r>
              <a:rPr lang="en-US" altLang="zh-CN" sz="1800" b="1" dirty="0" smtClean="0">
                <a:solidFill>
                  <a:srgbClr val="006600"/>
                </a:solidFill>
                <a:latin typeface="+mn-ea"/>
              </a:rPr>
              <a:t>long </a:t>
            </a:r>
            <a:r>
              <a:rPr lang="en-US" altLang="zh-CN" sz="1800" b="1" dirty="0" err="1" smtClean="0">
                <a:solidFill>
                  <a:srgbClr val="006600"/>
                </a:solidFill>
                <a:latin typeface="+mn-ea"/>
              </a:rPr>
              <a:t>long</a:t>
            </a:r>
            <a:r>
              <a:rPr lang="en-US" altLang="zh-CN" sz="1800" b="1" dirty="0" smtClean="0">
                <a:solidFill>
                  <a:srgbClr val="006600"/>
                </a:solidFill>
                <a:latin typeface="+mn-ea"/>
              </a:rPr>
              <a:t> </a:t>
            </a:r>
            <a:r>
              <a:rPr lang="en-US" altLang="zh-CN" sz="1800" dirty="0">
                <a:latin typeface="+mn-ea"/>
              </a:rPr>
              <a:t>x )</a:t>
            </a:r>
          </a:p>
          <a:p>
            <a:pPr>
              <a:spcBef>
                <a:spcPct val="45000"/>
              </a:spcBef>
              <a:buNone/>
              <a:defRPr/>
            </a:pPr>
            <a:r>
              <a:rPr lang="en-US" altLang="zh-CN" sz="1800" dirty="0">
                <a:latin typeface="+mn-ea"/>
              </a:rPr>
              <a:t>    </a:t>
            </a:r>
            <a:r>
              <a:rPr lang="zh-CN" altLang="en-US" sz="1800" dirty="0">
                <a:latin typeface="+mn-ea"/>
              </a:rPr>
              <a:t>自变量</a:t>
            </a:r>
            <a:r>
              <a:rPr lang="zh-CN" altLang="en-US" sz="1800" dirty="0" smtClean="0">
                <a:latin typeface="+mn-ea"/>
              </a:rPr>
              <a:t>为长长整数</a:t>
            </a:r>
            <a:r>
              <a:rPr lang="zh-CN" altLang="en-US" sz="1800" dirty="0">
                <a:latin typeface="+mn-ea"/>
              </a:rPr>
              <a:t>，函数值也</a:t>
            </a:r>
            <a:r>
              <a:rPr lang="zh-CN" altLang="en-US" sz="1800" dirty="0" smtClean="0">
                <a:latin typeface="+mn-ea"/>
              </a:rPr>
              <a:t>为长长整数</a:t>
            </a:r>
            <a:r>
              <a:rPr lang="zh-CN" altLang="en-US" sz="1800" dirty="0">
                <a:latin typeface="+mn-ea"/>
              </a:rPr>
              <a:t>。</a:t>
            </a:r>
            <a:br>
              <a:rPr lang="zh-CN" altLang="en-US" sz="1800" dirty="0">
                <a:latin typeface="+mn-ea"/>
              </a:rPr>
            </a:br>
            <a:r>
              <a:rPr lang="zh-CN" altLang="en-US" sz="1800" dirty="0">
                <a:latin typeface="+mn-ea"/>
              </a:rPr>
              <a:t>    例   </a:t>
            </a:r>
            <a:r>
              <a:rPr lang="en-US" altLang="zh-CN" sz="1800" dirty="0" err="1">
                <a:solidFill>
                  <a:srgbClr val="000000"/>
                </a:solidFill>
                <a:latin typeface="+mn-ea"/>
              </a:rPr>
              <a:t>llabs</a:t>
            </a:r>
            <a:r>
              <a:rPr lang="en-US" altLang="zh-CN" sz="1800" dirty="0">
                <a:solidFill>
                  <a:srgbClr val="000000"/>
                </a:solidFill>
                <a:latin typeface="+mn-ea"/>
              </a:rPr>
              <a:t> </a:t>
            </a:r>
            <a:r>
              <a:rPr lang="en-US" altLang="zh-CN" sz="1800" dirty="0" smtClean="0">
                <a:solidFill>
                  <a:srgbClr val="000000"/>
                </a:solidFill>
                <a:latin typeface="+mn-ea"/>
              </a:rPr>
              <a:t>(-</a:t>
            </a:r>
            <a:r>
              <a:rPr lang="en-US" altLang="zh-CN" sz="1800" dirty="0">
                <a:solidFill>
                  <a:srgbClr val="000000"/>
                </a:solidFill>
                <a:latin typeface="+mn-ea"/>
              </a:rPr>
              <a:t>922 3372 0368 5477 </a:t>
            </a:r>
            <a:r>
              <a:rPr lang="en-US" altLang="zh-CN" sz="1800" dirty="0" smtClean="0">
                <a:solidFill>
                  <a:srgbClr val="000000"/>
                </a:solidFill>
                <a:latin typeface="+mn-ea"/>
              </a:rPr>
              <a:t>5808) </a:t>
            </a:r>
            <a:r>
              <a:rPr lang="en-US" altLang="zh-CN" sz="1800" dirty="0">
                <a:solidFill>
                  <a:srgbClr val="000000"/>
                </a:solidFill>
                <a:latin typeface="+mn-ea"/>
              </a:rPr>
              <a:t>= 922 3372 0368 5477 5808</a:t>
            </a:r>
            <a:r>
              <a:rPr lang="en-US" altLang="zh-CN" sz="1800" dirty="0" smtClean="0">
                <a:solidFill>
                  <a:srgbClr val="000000"/>
                </a:solidFill>
                <a:latin typeface="+mn-ea"/>
              </a:rPr>
              <a:t>    </a:t>
            </a:r>
            <a:endParaRPr lang="en-US" altLang="zh-CN" sz="1800" dirty="0">
              <a:solidFill>
                <a:srgbClr val="000000"/>
              </a:solidFill>
              <a:latin typeface="+mn-ea"/>
            </a:endParaRPr>
          </a:p>
          <a:p>
            <a:pPr eaLnBrk="1" hangingPunct="1">
              <a:buFont typeface="Wingdings" panose="05000000000000000000" pitchFamily="2" charset="2"/>
              <a:buNone/>
              <a:defRPr/>
            </a:pPr>
            <a:endParaRPr lang="en-US" altLang="zh-CN" sz="1800" dirty="0" smtClean="0">
              <a:solidFill>
                <a:srgbClr val="000000"/>
              </a:solidFill>
              <a:latin typeface="+mn-ea"/>
            </a:endParaRPr>
          </a:p>
          <a:p>
            <a:pPr eaLnBrk="1" hangingPunct="1">
              <a:lnSpc>
                <a:spcPct val="90000"/>
              </a:lnSpc>
              <a:spcBef>
                <a:spcPct val="45000"/>
              </a:spcBef>
              <a:buFont typeface="Wingdings" panose="05000000000000000000" pitchFamily="2" charset="2"/>
              <a:buNone/>
              <a:defRPr/>
            </a:pPr>
            <a:endParaRPr lang="en-US" altLang="zh-CN" dirty="0">
              <a:latin typeface="+mn-ea"/>
            </a:endParaRPr>
          </a:p>
        </p:txBody>
      </p:sp>
      <p:sp>
        <p:nvSpPr>
          <p:cNvPr id="6" name="灯片编号占位符 5"/>
          <p:cNvSpPr>
            <a:spLocks noGrp="1"/>
          </p:cNvSpPr>
          <p:nvPr>
            <p:ph type="sldNum" sz="quarter" idx="12"/>
          </p:nvPr>
        </p:nvSpPr>
        <p:spPr/>
        <p:txBody>
          <a:bodyPr/>
          <a:lstStyle/>
          <a:p>
            <a:pPr>
              <a:defRPr/>
            </a:pPr>
            <a:fld id="{2FAD2E22-A83A-4421-A702-DBFA8ACD4B60}" type="slidenum">
              <a:rPr lang="zh-CN" altLang="en-US"/>
              <a:pPr>
                <a:defRPr/>
              </a:pPr>
              <a:t>33</a:t>
            </a:fld>
            <a:endParaRPr lang="en-US" altLang="zh-CN"/>
          </a:p>
        </p:txBody>
      </p:sp>
      <p:sp>
        <p:nvSpPr>
          <p:cNvPr id="159746" name="Text Box 2"/>
          <p:cNvSpPr txBox="1">
            <a:spLocks noChangeArrowheads="1"/>
          </p:cNvSpPr>
          <p:nvPr/>
        </p:nvSpPr>
        <p:spPr bwMode="auto">
          <a:xfrm>
            <a:off x="512310" y="278493"/>
            <a:ext cx="6953015" cy="523220"/>
          </a:xfrm>
          <a:prstGeom prst="rect">
            <a:avLst/>
          </a:prstGeom>
          <a:noFill/>
          <a:ln w="12700" cap="sq">
            <a:noFill/>
            <a:miter lim="800000"/>
            <a:headEnd/>
            <a:tailEnd/>
          </a:ln>
          <a:effectLst/>
        </p:spPr>
        <p:txBody>
          <a:bodyPr wrap="square">
            <a:spAutoFit/>
          </a:bodyPr>
          <a:lstStyle>
            <a:lvl1pPr marL="342900" indent="-342900"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lvl="1" indent="0">
              <a:lnSpc>
                <a:spcPct val="100000"/>
              </a:lnSpc>
              <a:buNone/>
            </a:pPr>
            <a:r>
              <a:rPr lang="zh-CN" altLang="en-US" sz="2800" dirty="0">
                <a:solidFill>
                  <a:srgbClr val="1A93C8"/>
                </a:solidFill>
                <a:latin typeface="+mj-lt"/>
                <a:ea typeface="+mj-ea"/>
                <a:cs typeface="+mj-cs"/>
              </a:rPr>
              <a:t>整数的绝对值</a:t>
            </a:r>
            <a:endParaRPr lang="en-US" altLang="zh-CN" sz="2800" dirty="0">
              <a:solidFill>
                <a:srgbClr val="1A93C8"/>
              </a:solidFill>
              <a:latin typeface="+mj-lt"/>
              <a:ea typeface="+mj-ea"/>
              <a:cs typeface="+mj-cs"/>
            </a:endParaRPr>
          </a:p>
        </p:txBody>
      </p:sp>
    </p:spTree>
    <p:extLst>
      <p:ext uri="{BB962C8B-B14F-4D97-AF65-F5344CB8AC3E}">
        <p14:creationId xmlns:p14="http://schemas.microsoft.com/office/powerpoint/2010/main" val="402822383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F29B6413-C7B6-4FF9-AE67-5BD1328C551E}" type="slidenum">
              <a:rPr lang="zh-CN" altLang="en-US"/>
              <a:pPr>
                <a:defRPr/>
              </a:pPr>
              <a:t>34</a:t>
            </a:fld>
            <a:endParaRPr lang="en-US" altLang="zh-CN"/>
          </a:p>
        </p:txBody>
      </p:sp>
      <p:sp>
        <p:nvSpPr>
          <p:cNvPr id="189442" name="Rectangle 2"/>
          <p:cNvSpPr>
            <a:spLocks noGrp="1" noChangeArrowheads="1"/>
          </p:cNvSpPr>
          <p:nvPr>
            <p:ph type="title"/>
          </p:nvPr>
        </p:nvSpPr>
        <p:spPr/>
        <p:txBody>
          <a:bodyPr/>
          <a:lstStyle/>
          <a:p>
            <a:pPr eaLnBrk="1" hangingPunct="1">
              <a:defRPr/>
            </a:pPr>
            <a:r>
              <a:rPr lang="zh-CN" altLang="en-US"/>
              <a:t> </a:t>
            </a:r>
          </a:p>
        </p:txBody>
      </p:sp>
      <p:sp>
        <p:nvSpPr>
          <p:cNvPr id="189444" name="Rectangle 4"/>
          <p:cNvSpPr>
            <a:spLocks noGrp="1" noChangeArrowheads="1"/>
          </p:cNvSpPr>
          <p:nvPr>
            <p:ph type="body" idx="1"/>
          </p:nvPr>
        </p:nvSpPr>
        <p:spPr>
          <a:extLst>
            <a:ext uri="{91240B29-F687-4F45-9708-019B960494DF}">
              <a14:hiddenLine xmlns:a14="http://schemas.microsoft.com/office/drawing/2010/main" w="12700" cap="sq">
                <a:solidFill>
                  <a:schemeClr val="tx2"/>
                </a:solidFill>
                <a:miter lim="800000"/>
                <a:headEnd type="none" w="sm" len="sm"/>
                <a:tailEnd type="none" w="sm" len="sm"/>
              </a14:hiddenLine>
            </a:ext>
          </a:extLst>
        </p:spPr>
        <p:txBody>
          <a:bodyPr/>
          <a:lstStyle/>
          <a:p>
            <a:pPr marL="342900" indent="-342900" eaLnBrk="1" hangingPunct="1">
              <a:lnSpc>
                <a:spcPct val="100000"/>
              </a:lnSpc>
              <a:spcBef>
                <a:spcPts val="600"/>
              </a:spcBef>
              <a:buFont typeface="Wingdings" panose="05000000000000000000" pitchFamily="2" charset="2"/>
              <a:buChar char="n"/>
              <a:defRPr/>
            </a:pPr>
            <a:r>
              <a:rPr lang="zh-CN" altLang="en-US" sz="2000" dirty="0">
                <a:solidFill>
                  <a:srgbClr val="0000CC"/>
                </a:solidFill>
                <a:latin typeface="+mn-ea"/>
              </a:rPr>
              <a:t>函数原型</a:t>
            </a:r>
            <a:r>
              <a:rPr lang="en-US" altLang="zh-CN" sz="2000" dirty="0">
                <a:solidFill>
                  <a:srgbClr val="0000CC"/>
                </a:solidFill>
                <a:latin typeface="+mn-ea"/>
              </a:rPr>
              <a:t>:</a:t>
            </a:r>
            <a:endParaRPr lang="zh-CN" altLang="en-US" sz="2000" dirty="0">
              <a:solidFill>
                <a:srgbClr val="0000CC"/>
              </a:solidFill>
              <a:latin typeface="+mn-ea"/>
            </a:endParaRPr>
          </a:p>
          <a:p>
            <a:pPr eaLnBrk="1" hangingPunct="1">
              <a:lnSpc>
                <a:spcPct val="100000"/>
              </a:lnSpc>
              <a:spcBef>
                <a:spcPts val="600"/>
              </a:spcBef>
              <a:buFont typeface="Wingdings" panose="05000000000000000000" pitchFamily="2" charset="2"/>
              <a:buNone/>
              <a:defRPr/>
            </a:pPr>
            <a:r>
              <a:rPr lang="zh-CN" altLang="en-US" sz="2000" dirty="0">
                <a:latin typeface="+mn-ea"/>
              </a:rPr>
              <a:t>  </a:t>
            </a:r>
            <a:r>
              <a:rPr lang="en-US" altLang="zh-CN" sz="1800" dirty="0">
                <a:solidFill>
                  <a:srgbClr val="C00000"/>
                </a:solidFill>
                <a:latin typeface="+mn-ea"/>
              </a:rPr>
              <a:t>float</a:t>
            </a:r>
            <a:r>
              <a:rPr lang="en-US" altLang="zh-CN" sz="1800" dirty="0">
                <a:latin typeface="+mn-ea"/>
              </a:rPr>
              <a:t>  </a:t>
            </a:r>
            <a:r>
              <a:rPr lang="en-US" altLang="zh-CN" sz="1800" dirty="0" err="1">
                <a:solidFill>
                  <a:srgbClr val="7030A0"/>
                </a:solidFill>
                <a:latin typeface="+mn-ea"/>
              </a:rPr>
              <a:t>fabsf</a:t>
            </a:r>
            <a:r>
              <a:rPr lang="en-US" altLang="zh-CN" sz="1800" dirty="0">
                <a:latin typeface="+mn-ea"/>
              </a:rPr>
              <a:t>  (</a:t>
            </a:r>
            <a:r>
              <a:rPr lang="en-US" altLang="zh-CN" sz="1800" dirty="0">
                <a:solidFill>
                  <a:srgbClr val="006600"/>
                </a:solidFill>
                <a:latin typeface="+mn-ea"/>
              </a:rPr>
              <a:t>float</a:t>
            </a:r>
            <a:r>
              <a:rPr lang="en-US" altLang="zh-CN" sz="1800" dirty="0">
                <a:latin typeface="+mn-ea"/>
              </a:rPr>
              <a:t> x)</a:t>
            </a:r>
          </a:p>
          <a:p>
            <a:pPr eaLnBrk="1" hangingPunct="1">
              <a:lnSpc>
                <a:spcPct val="100000"/>
              </a:lnSpc>
              <a:spcBef>
                <a:spcPts val="600"/>
              </a:spcBef>
              <a:buFont typeface="Wingdings" panose="05000000000000000000" pitchFamily="2" charset="2"/>
              <a:buNone/>
              <a:defRPr/>
            </a:pPr>
            <a:r>
              <a:rPr lang="zh-CN" altLang="en-US" sz="1800" dirty="0">
                <a:latin typeface="+mn-ea"/>
              </a:rPr>
              <a:t>  自变量为一般浮点实数，函数值也为浮点数实数。</a:t>
            </a:r>
          </a:p>
          <a:p>
            <a:pPr eaLnBrk="1" hangingPunct="1">
              <a:lnSpc>
                <a:spcPct val="100000"/>
              </a:lnSpc>
              <a:spcBef>
                <a:spcPts val="600"/>
              </a:spcBef>
              <a:buFont typeface="Wingdings" panose="05000000000000000000" pitchFamily="2" charset="2"/>
              <a:buNone/>
              <a:defRPr/>
            </a:pPr>
            <a:r>
              <a:rPr lang="zh-CN" altLang="en-US" sz="1800" dirty="0">
                <a:latin typeface="+mn-ea"/>
              </a:rPr>
              <a:t>  如：</a:t>
            </a:r>
            <a:r>
              <a:rPr lang="en-US" altLang="zh-CN" sz="1800" dirty="0" err="1">
                <a:solidFill>
                  <a:srgbClr val="000000"/>
                </a:solidFill>
                <a:latin typeface="+mn-ea"/>
              </a:rPr>
              <a:t>fabsf</a:t>
            </a:r>
            <a:r>
              <a:rPr lang="en-US" altLang="zh-CN" sz="1800" dirty="0">
                <a:solidFill>
                  <a:srgbClr val="000000"/>
                </a:solidFill>
                <a:latin typeface="+mn-ea"/>
              </a:rPr>
              <a:t> (-3.141)=3.141 </a:t>
            </a:r>
          </a:p>
          <a:p>
            <a:pPr marL="342900" indent="-342900" eaLnBrk="1" hangingPunct="1">
              <a:lnSpc>
                <a:spcPct val="100000"/>
              </a:lnSpc>
              <a:spcBef>
                <a:spcPts val="600"/>
              </a:spcBef>
              <a:buFont typeface="Wingdings" panose="05000000000000000000" pitchFamily="2" charset="2"/>
              <a:buChar char="n"/>
              <a:defRPr/>
            </a:pPr>
            <a:r>
              <a:rPr lang="zh-CN" altLang="en-US" sz="2000" dirty="0">
                <a:solidFill>
                  <a:srgbClr val="0000CC"/>
                </a:solidFill>
                <a:latin typeface="+mn-ea"/>
              </a:rPr>
              <a:t>函数原型</a:t>
            </a:r>
            <a:r>
              <a:rPr lang="en-US" altLang="zh-CN" sz="2000" dirty="0">
                <a:solidFill>
                  <a:srgbClr val="0000CC"/>
                </a:solidFill>
                <a:latin typeface="+mn-ea"/>
              </a:rPr>
              <a:t>:</a:t>
            </a:r>
            <a:endParaRPr lang="zh-CN" altLang="en-US" sz="2000" dirty="0">
              <a:solidFill>
                <a:srgbClr val="0000CC"/>
              </a:solidFill>
              <a:latin typeface="+mn-ea"/>
            </a:endParaRPr>
          </a:p>
          <a:p>
            <a:pPr eaLnBrk="1" hangingPunct="1">
              <a:lnSpc>
                <a:spcPct val="100000"/>
              </a:lnSpc>
              <a:spcBef>
                <a:spcPts val="600"/>
              </a:spcBef>
              <a:buFont typeface="Wingdings" panose="05000000000000000000" pitchFamily="2" charset="2"/>
              <a:buNone/>
              <a:defRPr/>
            </a:pPr>
            <a:r>
              <a:rPr lang="zh-CN" altLang="en-US" sz="2000" dirty="0">
                <a:latin typeface="+mn-ea"/>
              </a:rPr>
              <a:t>  </a:t>
            </a:r>
            <a:r>
              <a:rPr lang="en-US" altLang="zh-CN" sz="1800" dirty="0">
                <a:solidFill>
                  <a:srgbClr val="C00000"/>
                </a:solidFill>
                <a:latin typeface="+mn-ea"/>
              </a:rPr>
              <a:t>double</a:t>
            </a:r>
            <a:r>
              <a:rPr lang="en-US" altLang="zh-CN" sz="1800" dirty="0">
                <a:latin typeface="+mn-ea"/>
              </a:rPr>
              <a:t>  </a:t>
            </a:r>
            <a:r>
              <a:rPr lang="en-US" altLang="zh-CN" sz="1800" dirty="0" err="1">
                <a:solidFill>
                  <a:srgbClr val="7030A0"/>
                </a:solidFill>
                <a:latin typeface="+mn-ea"/>
              </a:rPr>
              <a:t>fabs</a:t>
            </a:r>
            <a:r>
              <a:rPr lang="en-US" altLang="zh-CN" sz="1800" dirty="0">
                <a:latin typeface="+mn-ea"/>
              </a:rPr>
              <a:t>  (</a:t>
            </a:r>
            <a:r>
              <a:rPr lang="en-US" altLang="zh-CN" sz="1800" dirty="0">
                <a:solidFill>
                  <a:srgbClr val="006600"/>
                </a:solidFill>
                <a:latin typeface="+mn-ea"/>
              </a:rPr>
              <a:t>double</a:t>
            </a:r>
            <a:r>
              <a:rPr lang="en-US" altLang="zh-CN" sz="1800" dirty="0">
                <a:latin typeface="+mn-ea"/>
              </a:rPr>
              <a:t> x)</a:t>
            </a:r>
          </a:p>
          <a:p>
            <a:pPr eaLnBrk="1" hangingPunct="1">
              <a:lnSpc>
                <a:spcPct val="100000"/>
              </a:lnSpc>
              <a:spcBef>
                <a:spcPts val="600"/>
              </a:spcBef>
              <a:buFont typeface="Wingdings" panose="05000000000000000000" pitchFamily="2" charset="2"/>
              <a:buNone/>
              <a:defRPr/>
            </a:pPr>
            <a:r>
              <a:rPr lang="zh-CN" altLang="en-US" sz="1800" dirty="0">
                <a:latin typeface="+mn-ea"/>
              </a:rPr>
              <a:t>  自变量为双精度实数，函数值也为双精度实数。</a:t>
            </a:r>
          </a:p>
          <a:p>
            <a:pPr eaLnBrk="1" hangingPunct="1">
              <a:lnSpc>
                <a:spcPct val="100000"/>
              </a:lnSpc>
              <a:spcBef>
                <a:spcPts val="600"/>
              </a:spcBef>
              <a:buFont typeface="Wingdings" panose="05000000000000000000" pitchFamily="2" charset="2"/>
              <a:buNone/>
              <a:defRPr/>
            </a:pPr>
            <a:r>
              <a:rPr lang="zh-CN" altLang="en-US" sz="1800" dirty="0">
                <a:latin typeface="+mn-ea"/>
              </a:rPr>
              <a:t>  如：</a:t>
            </a:r>
            <a:r>
              <a:rPr lang="en-US" altLang="zh-CN" sz="1800" dirty="0" err="1">
                <a:solidFill>
                  <a:srgbClr val="000000"/>
                </a:solidFill>
                <a:latin typeface="+mn-ea"/>
              </a:rPr>
              <a:t>fabs</a:t>
            </a:r>
            <a:r>
              <a:rPr lang="en-US" altLang="zh-CN" sz="1800" dirty="0">
                <a:solidFill>
                  <a:srgbClr val="000000"/>
                </a:solidFill>
                <a:latin typeface="+mn-ea"/>
              </a:rPr>
              <a:t> (-3.14159)=3.14159 </a:t>
            </a:r>
          </a:p>
          <a:p>
            <a:pPr eaLnBrk="1" hangingPunct="1">
              <a:buFont typeface="Wingdings" panose="05000000000000000000" pitchFamily="2" charset="2"/>
              <a:buNone/>
              <a:defRPr/>
            </a:pPr>
            <a:endParaRPr lang="en-US" altLang="zh-CN" sz="2000" dirty="0">
              <a:latin typeface="+mn-ea"/>
            </a:endParaRPr>
          </a:p>
        </p:txBody>
      </p:sp>
      <p:sp>
        <p:nvSpPr>
          <p:cNvPr id="7" name="Text Box 2"/>
          <p:cNvSpPr txBox="1">
            <a:spLocks noChangeArrowheads="1"/>
          </p:cNvSpPr>
          <p:nvPr/>
        </p:nvSpPr>
        <p:spPr bwMode="auto">
          <a:xfrm>
            <a:off x="512310" y="278493"/>
            <a:ext cx="6953015" cy="523220"/>
          </a:xfrm>
          <a:prstGeom prst="rect">
            <a:avLst/>
          </a:prstGeom>
          <a:noFill/>
          <a:ln w="12700" cap="sq">
            <a:noFill/>
            <a:miter lim="800000"/>
            <a:headEnd/>
            <a:tailEnd/>
          </a:ln>
          <a:effectLst/>
        </p:spPr>
        <p:txBody>
          <a:bodyPr wrap="square">
            <a:spAutoFit/>
          </a:bodyPr>
          <a:lstStyle>
            <a:lvl1pPr marL="342900" indent="-342900"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lvl="1" indent="0">
              <a:lnSpc>
                <a:spcPct val="100000"/>
              </a:lnSpc>
              <a:buNone/>
            </a:pPr>
            <a:r>
              <a:rPr lang="zh-CN" altLang="en-US" sz="2800" dirty="0">
                <a:solidFill>
                  <a:srgbClr val="1A93C8"/>
                </a:solidFill>
                <a:latin typeface="+mj-lt"/>
                <a:ea typeface="+mj-ea"/>
                <a:cs typeface="+mj-cs"/>
              </a:rPr>
              <a:t>浮点数的绝对值</a:t>
            </a:r>
            <a:endParaRPr lang="en-US" altLang="zh-CN" sz="2800" dirty="0">
              <a:solidFill>
                <a:srgbClr val="1A93C8"/>
              </a:solidFill>
              <a:latin typeface="+mj-lt"/>
              <a:ea typeface="+mj-ea"/>
              <a:cs typeface="+mj-cs"/>
            </a:endParaRPr>
          </a:p>
        </p:txBody>
      </p:sp>
    </p:spTree>
    <p:extLst>
      <p:ext uri="{BB962C8B-B14F-4D97-AF65-F5344CB8AC3E}">
        <p14:creationId xmlns:p14="http://schemas.microsoft.com/office/powerpoint/2010/main" val="816818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21F2DD87-292A-4172-8C53-6302AAA442DE}" type="slidenum">
              <a:rPr lang="zh-CN" altLang="en-US"/>
              <a:pPr>
                <a:defRPr/>
              </a:pPr>
              <a:t>35</a:t>
            </a:fld>
            <a:endParaRPr lang="en-US" altLang="zh-CN"/>
          </a:p>
        </p:txBody>
      </p:sp>
      <p:sp>
        <p:nvSpPr>
          <p:cNvPr id="160770" name="Rectangle 2"/>
          <p:cNvSpPr>
            <a:spLocks noGrp="1" noChangeArrowheads="1"/>
          </p:cNvSpPr>
          <p:nvPr>
            <p:ph type="body" idx="1"/>
          </p:nvPr>
        </p:nvSpPr>
        <p:spPr>
          <a:xfrm>
            <a:off x="488950" y="1197429"/>
            <a:ext cx="9001125" cy="4757057"/>
          </a:xfrm>
          <a:extLst>
            <a:ext uri="{91240B29-F687-4F45-9708-019B960494DF}">
              <a14:hiddenLine xmlns:a14="http://schemas.microsoft.com/office/drawing/2010/main" w="12700" cap="sq">
                <a:solidFill>
                  <a:schemeClr val="tx2"/>
                </a:solidFill>
                <a:miter lim="800000"/>
                <a:headEnd type="none" w="sm" len="sm"/>
                <a:tailEnd type="none" w="sm" len="sm"/>
              </a14:hiddenLine>
            </a:ext>
          </a:extLst>
        </p:spPr>
        <p:txBody>
          <a:bodyPr/>
          <a:lstStyle/>
          <a:p>
            <a:pPr marL="342900" indent="-342900">
              <a:lnSpc>
                <a:spcPct val="115000"/>
              </a:lnSpc>
              <a:spcBef>
                <a:spcPct val="45000"/>
              </a:spcBef>
              <a:buFont typeface="Wingdings" panose="05000000000000000000" pitchFamily="2" charset="2"/>
              <a:buChar char="n"/>
              <a:defRPr/>
            </a:pPr>
            <a:r>
              <a:rPr lang="zh-CN" altLang="en-US" sz="2000" dirty="0">
                <a:latin typeface="+mn-ea"/>
              </a:rPr>
              <a:t>头文件：</a:t>
            </a:r>
            <a:r>
              <a:rPr lang="en-US" altLang="zh-CN" sz="2000" dirty="0" err="1">
                <a:latin typeface="+mn-ea"/>
              </a:rPr>
              <a:t>math.h</a:t>
            </a:r>
            <a:endParaRPr lang="en-US" altLang="zh-CN" sz="2000" dirty="0">
              <a:latin typeface="+mn-ea"/>
            </a:endParaRPr>
          </a:p>
          <a:p>
            <a:pPr marL="342900" indent="-342900" eaLnBrk="1" hangingPunct="1">
              <a:lnSpc>
                <a:spcPct val="115000"/>
              </a:lnSpc>
              <a:spcBef>
                <a:spcPct val="45000"/>
              </a:spcBef>
              <a:buFont typeface="Wingdings" panose="05000000000000000000" pitchFamily="2" charset="2"/>
              <a:buChar char="n"/>
              <a:defRPr/>
            </a:pPr>
            <a:r>
              <a:rPr lang="zh-CN" altLang="zh-CN" sz="2000" dirty="0" smtClean="0">
                <a:latin typeface="+mn-ea"/>
              </a:rPr>
              <a:t>函数</a:t>
            </a:r>
            <a:r>
              <a:rPr lang="zh-CN" altLang="zh-CN" sz="2000" dirty="0">
                <a:latin typeface="+mn-ea"/>
              </a:rPr>
              <a:t>原型</a:t>
            </a:r>
            <a:r>
              <a:rPr lang="en-US" altLang="zh-CN" sz="2000" dirty="0">
                <a:latin typeface="+mn-ea"/>
              </a:rPr>
              <a:t>:</a:t>
            </a:r>
            <a:endParaRPr lang="zh-CN" altLang="en-US" sz="2000" dirty="0">
              <a:latin typeface="+mn-ea"/>
            </a:endParaRPr>
          </a:p>
          <a:p>
            <a:pPr eaLnBrk="1" hangingPunct="1">
              <a:lnSpc>
                <a:spcPct val="115000"/>
              </a:lnSpc>
              <a:spcBef>
                <a:spcPct val="45000"/>
              </a:spcBef>
              <a:buFont typeface="Wingdings" panose="05000000000000000000" pitchFamily="2" charset="2"/>
              <a:buNone/>
              <a:defRPr/>
            </a:pPr>
            <a:r>
              <a:rPr lang="zh-CN" altLang="en-US" sz="2000" dirty="0">
                <a:latin typeface="+mn-ea"/>
              </a:rPr>
              <a:t>   </a:t>
            </a:r>
            <a:r>
              <a:rPr lang="zh-CN" altLang="zh-CN" sz="2000" dirty="0">
                <a:solidFill>
                  <a:srgbClr val="C00000"/>
                </a:solidFill>
                <a:latin typeface="+mn-ea"/>
              </a:rPr>
              <a:t>double</a:t>
            </a:r>
            <a:r>
              <a:rPr lang="zh-CN" altLang="zh-CN" sz="2000" dirty="0">
                <a:solidFill>
                  <a:schemeClr val="tx2"/>
                </a:solidFill>
                <a:latin typeface="+mn-ea"/>
              </a:rPr>
              <a:t>  </a:t>
            </a:r>
            <a:r>
              <a:rPr lang="zh-CN" altLang="zh-CN" sz="2000" b="1" dirty="0">
                <a:solidFill>
                  <a:srgbClr val="7030A0"/>
                </a:solidFill>
                <a:latin typeface="+mn-ea"/>
              </a:rPr>
              <a:t>sin</a:t>
            </a:r>
            <a:r>
              <a:rPr lang="zh-CN" altLang="zh-CN" sz="2000" b="1" dirty="0">
                <a:solidFill>
                  <a:schemeClr val="tx2"/>
                </a:solidFill>
                <a:latin typeface="+mn-ea"/>
              </a:rPr>
              <a:t> </a:t>
            </a:r>
            <a:r>
              <a:rPr lang="zh-CN" altLang="zh-CN" sz="2000" dirty="0">
                <a:solidFill>
                  <a:schemeClr val="tx2"/>
                </a:solidFill>
                <a:latin typeface="+mn-ea"/>
              </a:rPr>
              <a:t> (</a:t>
            </a:r>
            <a:r>
              <a:rPr lang="zh-CN" altLang="en-US" sz="2000" dirty="0">
                <a:solidFill>
                  <a:schemeClr val="tx2"/>
                </a:solidFill>
                <a:latin typeface="+mn-ea"/>
              </a:rPr>
              <a:t> </a:t>
            </a:r>
            <a:r>
              <a:rPr lang="zh-CN" altLang="zh-CN" sz="2000" dirty="0">
                <a:solidFill>
                  <a:srgbClr val="C00000"/>
                </a:solidFill>
                <a:latin typeface="+mn-ea"/>
              </a:rPr>
              <a:t>double</a:t>
            </a:r>
            <a:r>
              <a:rPr lang="zh-CN" altLang="zh-CN" sz="2000" dirty="0">
                <a:solidFill>
                  <a:schemeClr val="tx2"/>
                </a:solidFill>
                <a:latin typeface="+mn-ea"/>
              </a:rPr>
              <a:t> </a:t>
            </a:r>
            <a:r>
              <a:rPr lang="zh-CN" altLang="en-US" sz="2000" dirty="0">
                <a:solidFill>
                  <a:srgbClr val="C00000"/>
                </a:solidFill>
                <a:latin typeface="+mn-ea"/>
              </a:rPr>
              <a:t> </a:t>
            </a:r>
            <a:r>
              <a:rPr lang="zh-CN" altLang="zh-CN" sz="2000" dirty="0">
                <a:latin typeface="+mn-ea"/>
              </a:rPr>
              <a:t>x</a:t>
            </a:r>
            <a:r>
              <a:rPr lang="zh-CN" altLang="en-US" sz="2000" dirty="0">
                <a:solidFill>
                  <a:schemeClr val="tx2"/>
                </a:solidFill>
                <a:latin typeface="+mn-ea"/>
              </a:rPr>
              <a:t> </a:t>
            </a:r>
            <a:r>
              <a:rPr lang="zh-CN" altLang="zh-CN" sz="2000" dirty="0">
                <a:solidFill>
                  <a:schemeClr val="tx2"/>
                </a:solidFill>
                <a:latin typeface="+mn-ea"/>
              </a:rPr>
              <a:t>)</a:t>
            </a:r>
            <a:r>
              <a:rPr lang="zh-CN" altLang="en-US" sz="2000" dirty="0">
                <a:solidFill>
                  <a:schemeClr val="tx2"/>
                </a:solidFill>
                <a:latin typeface="+mn-ea"/>
              </a:rPr>
              <a:t> </a:t>
            </a:r>
          </a:p>
          <a:p>
            <a:pPr eaLnBrk="1" hangingPunct="1">
              <a:lnSpc>
                <a:spcPct val="115000"/>
              </a:lnSpc>
              <a:spcBef>
                <a:spcPct val="45000"/>
              </a:spcBef>
              <a:buFont typeface="Wingdings" panose="05000000000000000000" pitchFamily="2" charset="2"/>
              <a:buNone/>
              <a:defRPr/>
            </a:pPr>
            <a:r>
              <a:rPr lang="en-US" altLang="zh-CN" sz="2000" dirty="0">
                <a:latin typeface="+mn-ea"/>
              </a:rPr>
              <a:t>   </a:t>
            </a:r>
            <a:r>
              <a:rPr lang="zh-CN" altLang="zh-CN" sz="2000" dirty="0">
                <a:latin typeface="+mn-ea"/>
              </a:rPr>
              <a:t>自变量和函数均为双精度实数。</a:t>
            </a:r>
            <a:endParaRPr lang="en-US" altLang="zh-CN" sz="2000" dirty="0">
              <a:latin typeface="+mn-ea"/>
            </a:endParaRPr>
          </a:p>
          <a:p>
            <a:pPr eaLnBrk="1" hangingPunct="1">
              <a:lnSpc>
                <a:spcPct val="115000"/>
              </a:lnSpc>
              <a:spcBef>
                <a:spcPct val="45000"/>
              </a:spcBef>
              <a:buFont typeface="Wingdings" panose="05000000000000000000" pitchFamily="2" charset="2"/>
              <a:buNone/>
              <a:defRPr/>
            </a:pPr>
            <a:r>
              <a:rPr lang="en-US" altLang="zh-CN" sz="2000" dirty="0">
                <a:latin typeface="+mn-ea"/>
              </a:rPr>
              <a:t>   </a:t>
            </a:r>
            <a:r>
              <a:rPr lang="zh-CN" altLang="zh-CN" sz="2000" dirty="0">
                <a:latin typeface="+mn-ea"/>
              </a:rPr>
              <a:t>其中x为</a:t>
            </a:r>
            <a:r>
              <a:rPr lang="zh-CN" altLang="zh-CN" sz="2000" dirty="0">
                <a:solidFill>
                  <a:srgbClr val="7030A0"/>
                </a:solidFill>
                <a:latin typeface="+mn-ea"/>
              </a:rPr>
              <a:t>弧度值</a:t>
            </a:r>
            <a:r>
              <a:rPr lang="zh-CN" altLang="zh-CN" sz="2000" dirty="0">
                <a:latin typeface="+mn-ea"/>
              </a:rPr>
              <a:t>。</a:t>
            </a:r>
            <a:endParaRPr lang="zh-CN" altLang="en-US" sz="2000" dirty="0">
              <a:latin typeface="+mn-ea"/>
            </a:endParaRPr>
          </a:p>
          <a:p>
            <a:pPr marL="342900" indent="-342900" eaLnBrk="1" hangingPunct="1">
              <a:lnSpc>
                <a:spcPct val="115000"/>
              </a:lnSpc>
              <a:spcBef>
                <a:spcPct val="45000"/>
              </a:spcBef>
              <a:buFont typeface="Wingdings" panose="05000000000000000000" pitchFamily="2" charset="2"/>
              <a:buChar char="n"/>
              <a:defRPr/>
            </a:pPr>
            <a:r>
              <a:rPr lang="zh-CN" altLang="zh-CN" sz="2000" dirty="0">
                <a:latin typeface="+mn-ea"/>
              </a:rPr>
              <a:t> 例 </a:t>
            </a:r>
            <a:r>
              <a:rPr lang="zh-CN" altLang="en-US" sz="2000" dirty="0">
                <a:solidFill>
                  <a:srgbClr val="000000"/>
                </a:solidFill>
                <a:latin typeface="+mn-ea"/>
              </a:rPr>
              <a:t>s</a:t>
            </a:r>
            <a:r>
              <a:rPr lang="zh-CN" altLang="zh-CN" sz="2000" dirty="0">
                <a:solidFill>
                  <a:srgbClr val="000000"/>
                </a:solidFill>
                <a:latin typeface="+mn-ea"/>
              </a:rPr>
              <a:t>in (3.1415926535/2)=1</a:t>
            </a:r>
            <a:endParaRPr lang="zh-CN" altLang="en-US" sz="2000" dirty="0">
              <a:solidFill>
                <a:srgbClr val="000000"/>
              </a:solidFill>
              <a:latin typeface="+mn-ea"/>
            </a:endParaRPr>
          </a:p>
          <a:p>
            <a:pPr eaLnBrk="1" hangingPunct="1">
              <a:lnSpc>
                <a:spcPct val="115000"/>
              </a:lnSpc>
              <a:spcBef>
                <a:spcPct val="45000"/>
              </a:spcBef>
              <a:buFont typeface="Wingdings" panose="05000000000000000000" pitchFamily="2" charset="2"/>
              <a:buNone/>
              <a:defRPr/>
            </a:pPr>
            <a:endParaRPr lang="en-US" altLang="zh-CN" dirty="0">
              <a:latin typeface="+mn-ea"/>
            </a:endParaRPr>
          </a:p>
        </p:txBody>
      </p:sp>
      <p:sp>
        <p:nvSpPr>
          <p:cNvPr id="6" name="Text Box 2"/>
          <p:cNvSpPr txBox="1">
            <a:spLocks noChangeArrowheads="1"/>
          </p:cNvSpPr>
          <p:nvPr/>
        </p:nvSpPr>
        <p:spPr bwMode="auto">
          <a:xfrm>
            <a:off x="512310" y="278493"/>
            <a:ext cx="6953015" cy="548996"/>
          </a:xfrm>
          <a:prstGeom prst="rect">
            <a:avLst/>
          </a:prstGeom>
          <a:noFill/>
          <a:ln w="12700" cap="sq">
            <a:noFill/>
            <a:miter lim="800000"/>
            <a:headEnd/>
            <a:tailEnd/>
          </a:ln>
          <a:effectLst/>
        </p:spPr>
        <p:txBody>
          <a:bodyPr wrap="square">
            <a:spAutoFit/>
          </a:bodyPr>
          <a:lstStyle>
            <a:lvl1pPr marL="342900" indent="-342900"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45000"/>
              </a:spcBef>
              <a:buFont typeface="Wingdings" panose="05000000000000000000" pitchFamily="2" charset="2"/>
              <a:buNone/>
              <a:defRPr/>
            </a:pPr>
            <a:r>
              <a:rPr lang="en-US" altLang="zh-CN" sz="2800" dirty="0">
                <a:solidFill>
                  <a:srgbClr val="1A93C8"/>
                </a:solidFill>
                <a:latin typeface="+mj-lt"/>
                <a:ea typeface="+mj-ea"/>
                <a:cs typeface="+mj-cs"/>
              </a:rPr>
              <a:t>2</a:t>
            </a:r>
            <a:r>
              <a:rPr lang="zh-CN" altLang="en-US" sz="2800" dirty="0">
                <a:solidFill>
                  <a:srgbClr val="1A93C8"/>
                </a:solidFill>
                <a:latin typeface="+mj-lt"/>
                <a:ea typeface="+mj-ea"/>
                <a:cs typeface="+mj-cs"/>
              </a:rPr>
              <a:t>、</a:t>
            </a:r>
            <a:r>
              <a:rPr lang="zh-CN" altLang="zh-CN" sz="2800" dirty="0">
                <a:solidFill>
                  <a:srgbClr val="1A93C8"/>
                </a:solidFill>
                <a:latin typeface="+mj-lt"/>
                <a:ea typeface="+mj-ea"/>
                <a:cs typeface="+mj-cs"/>
              </a:rPr>
              <a:t>正弦函数</a:t>
            </a:r>
            <a:endParaRPr lang="zh-CN" altLang="en-US" sz="2800" dirty="0">
              <a:solidFill>
                <a:srgbClr val="1A93C8"/>
              </a:solidFill>
              <a:latin typeface="+mj-lt"/>
              <a:ea typeface="+mj-ea"/>
              <a:cs typeface="+mj-cs"/>
            </a:endParaRPr>
          </a:p>
        </p:txBody>
      </p:sp>
    </p:spTree>
    <p:extLst>
      <p:ext uri="{BB962C8B-B14F-4D97-AF65-F5344CB8AC3E}">
        <p14:creationId xmlns:p14="http://schemas.microsoft.com/office/powerpoint/2010/main" val="100544204"/>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858017D7-7C36-4865-93C2-E77169FC6272}" type="slidenum">
              <a:rPr lang="zh-CN" altLang="en-US"/>
              <a:pPr>
                <a:defRPr/>
              </a:pPr>
              <a:t>36</a:t>
            </a:fld>
            <a:endParaRPr lang="en-US" altLang="zh-CN"/>
          </a:p>
        </p:txBody>
      </p:sp>
      <p:sp>
        <p:nvSpPr>
          <p:cNvPr id="191490" name="Rectangle 2"/>
          <p:cNvSpPr>
            <a:spLocks noGrp="1" noChangeArrowheads="1"/>
          </p:cNvSpPr>
          <p:nvPr>
            <p:ph type="body" idx="1"/>
          </p:nvPr>
        </p:nvSpPr>
        <p:spPr>
          <a:xfrm>
            <a:off x="631371" y="1012371"/>
            <a:ext cx="7641772" cy="4778829"/>
          </a:xfrm>
          <a:extLst>
            <a:ext uri="{91240B29-F687-4F45-9708-019B960494DF}">
              <a14:hiddenLine xmlns:a14="http://schemas.microsoft.com/office/drawing/2010/main" w="12700" cap="sq">
                <a:solidFill>
                  <a:schemeClr val="tx2"/>
                </a:solidFill>
                <a:miter lim="800000"/>
                <a:headEnd type="none" w="sm" len="sm"/>
                <a:tailEnd type="none" w="sm" len="sm"/>
              </a14:hiddenLine>
            </a:ext>
          </a:extLst>
        </p:spPr>
        <p:txBody>
          <a:bodyPr/>
          <a:lstStyle/>
          <a:p>
            <a:pPr marL="342900" indent="-342900">
              <a:lnSpc>
                <a:spcPct val="115000"/>
              </a:lnSpc>
              <a:spcBef>
                <a:spcPct val="45000"/>
              </a:spcBef>
              <a:buFont typeface="Wingdings" panose="05000000000000000000" pitchFamily="2" charset="2"/>
              <a:buChar char="n"/>
              <a:defRPr/>
            </a:pPr>
            <a:r>
              <a:rPr lang="zh-CN" altLang="en-US" sz="2000" dirty="0">
                <a:latin typeface="+mn-ea"/>
              </a:rPr>
              <a:t>头文件：</a:t>
            </a:r>
            <a:r>
              <a:rPr lang="en-US" altLang="zh-CN" sz="2000" dirty="0" err="1">
                <a:latin typeface="+mn-ea"/>
              </a:rPr>
              <a:t>math.h</a:t>
            </a:r>
            <a:endParaRPr lang="en-US" altLang="zh-CN" sz="2000" dirty="0">
              <a:latin typeface="+mn-ea"/>
            </a:endParaRPr>
          </a:p>
          <a:p>
            <a:pPr marL="342900" indent="-342900" eaLnBrk="1" hangingPunct="1">
              <a:lnSpc>
                <a:spcPct val="115000"/>
              </a:lnSpc>
              <a:spcBef>
                <a:spcPct val="45000"/>
              </a:spcBef>
              <a:buFont typeface="Wingdings" panose="05000000000000000000" pitchFamily="2" charset="2"/>
              <a:buChar char="n"/>
              <a:defRPr/>
            </a:pPr>
            <a:r>
              <a:rPr lang="zh-CN" altLang="en-US" sz="2000" dirty="0" smtClean="0">
                <a:latin typeface="+mn-ea"/>
              </a:rPr>
              <a:t>函数</a:t>
            </a:r>
            <a:r>
              <a:rPr lang="zh-CN" altLang="en-US" sz="2000" dirty="0">
                <a:latin typeface="+mn-ea"/>
              </a:rPr>
              <a:t>原型</a:t>
            </a:r>
            <a:r>
              <a:rPr lang="en-US" altLang="zh-CN" sz="2000" dirty="0">
                <a:latin typeface="+mn-ea"/>
              </a:rPr>
              <a:t>:</a:t>
            </a:r>
            <a:endParaRPr lang="zh-CN" altLang="en-US" sz="2000" dirty="0">
              <a:latin typeface="+mn-ea"/>
            </a:endParaRPr>
          </a:p>
          <a:p>
            <a:pPr eaLnBrk="1" hangingPunct="1">
              <a:lnSpc>
                <a:spcPct val="115000"/>
              </a:lnSpc>
              <a:spcBef>
                <a:spcPct val="45000"/>
              </a:spcBef>
              <a:buFont typeface="Wingdings" panose="05000000000000000000" pitchFamily="2" charset="2"/>
              <a:buNone/>
              <a:defRPr/>
            </a:pPr>
            <a:r>
              <a:rPr lang="zh-CN" altLang="en-US" sz="2000" dirty="0">
                <a:latin typeface="+mn-ea"/>
              </a:rPr>
              <a:t>  </a:t>
            </a:r>
            <a:r>
              <a:rPr lang="en-US" altLang="zh-CN" sz="2000" dirty="0">
                <a:solidFill>
                  <a:srgbClr val="C00000"/>
                </a:solidFill>
                <a:latin typeface="+mn-ea"/>
              </a:rPr>
              <a:t>double</a:t>
            </a:r>
            <a:r>
              <a:rPr lang="en-US" altLang="zh-CN" sz="2000" dirty="0">
                <a:solidFill>
                  <a:schemeClr val="tx2"/>
                </a:solidFill>
                <a:latin typeface="+mn-ea"/>
              </a:rPr>
              <a:t>  </a:t>
            </a:r>
            <a:r>
              <a:rPr lang="en-US" altLang="zh-CN" sz="2000" b="1" dirty="0" err="1">
                <a:solidFill>
                  <a:srgbClr val="7030A0"/>
                </a:solidFill>
                <a:latin typeface="+mn-ea"/>
              </a:rPr>
              <a:t>asin</a:t>
            </a:r>
            <a:r>
              <a:rPr lang="en-US" altLang="zh-CN" sz="2000" dirty="0">
                <a:solidFill>
                  <a:schemeClr val="tx2"/>
                </a:solidFill>
                <a:latin typeface="+mn-ea"/>
              </a:rPr>
              <a:t>  ( </a:t>
            </a:r>
            <a:r>
              <a:rPr lang="en-US" altLang="zh-CN" sz="2000" dirty="0">
                <a:solidFill>
                  <a:srgbClr val="C00000"/>
                </a:solidFill>
                <a:latin typeface="+mn-ea"/>
              </a:rPr>
              <a:t>double</a:t>
            </a:r>
            <a:r>
              <a:rPr lang="en-US" altLang="zh-CN" sz="2000" dirty="0">
                <a:solidFill>
                  <a:schemeClr val="tx2"/>
                </a:solidFill>
                <a:latin typeface="+mn-ea"/>
              </a:rPr>
              <a:t>  </a:t>
            </a:r>
            <a:r>
              <a:rPr lang="en-US" altLang="zh-CN" sz="2000" dirty="0">
                <a:latin typeface="+mn-ea"/>
              </a:rPr>
              <a:t>x </a:t>
            </a:r>
            <a:r>
              <a:rPr lang="en-US" altLang="zh-CN" sz="2000" dirty="0">
                <a:solidFill>
                  <a:schemeClr val="tx2"/>
                </a:solidFill>
                <a:latin typeface="+mn-ea"/>
              </a:rPr>
              <a:t>) </a:t>
            </a:r>
          </a:p>
          <a:p>
            <a:pPr eaLnBrk="1" hangingPunct="1">
              <a:lnSpc>
                <a:spcPct val="115000"/>
              </a:lnSpc>
              <a:spcBef>
                <a:spcPct val="45000"/>
              </a:spcBef>
              <a:buFont typeface="Wingdings" panose="05000000000000000000" pitchFamily="2" charset="2"/>
              <a:buNone/>
              <a:defRPr/>
            </a:pPr>
            <a:r>
              <a:rPr lang="zh-CN" altLang="en-US" sz="2000" dirty="0">
                <a:latin typeface="+mn-ea"/>
              </a:rPr>
              <a:t>  </a:t>
            </a:r>
            <a:r>
              <a:rPr lang="en-US" altLang="zh-CN" sz="2000" dirty="0" err="1">
                <a:solidFill>
                  <a:srgbClr val="006600"/>
                </a:solidFill>
                <a:latin typeface="+mn-ea"/>
              </a:rPr>
              <a:t>asin</a:t>
            </a:r>
            <a:r>
              <a:rPr lang="en-US" altLang="zh-CN" sz="2000" dirty="0">
                <a:solidFill>
                  <a:srgbClr val="006600"/>
                </a:solidFill>
                <a:latin typeface="+mn-ea"/>
              </a:rPr>
              <a:t>(x) </a:t>
            </a:r>
            <a:r>
              <a:rPr lang="zh-CN" altLang="en-US" sz="2000" dirty="0">
                <a:solidFill>
                  <a:srgbClr val="006600"/>
                </a:solidFill>
                <a:latin typeface="+mn-ea"/>
              </a:rPr>
              <a:t>就是数学中的 </a:t>
            </a:r>
            <a:r>
              <a:rPr lang="en-US" altLang="zh-CN" sz="2000" dirty="0" err="1">
                <a:solidFill>
                  <a:srgbClr val="006600"/>
                </a:solidFill>
                <a:latin typeface="+mn-ea"/>
              </a:rPr>
              <a:t>arcsin</a:t>
            </a:r>
            <a:r>
              <a:rPr lang="en-US" altLang="zh-CN" sz="2000" dirty="0">
                <a:solidFill>
                  <a:srgbClr val="006600"/>
                </a:solidFill>
                <a:latin typeface="+mn-ea"/>
              </a:rPr>
              <a:t>(x)</a:t>
            </a:r>
          </a:p>
          <a:p>
            <a:pPr eaLnBrk="1" hangingPunct="1">
              <a:lnSpc>
                <a:spcPct val="115000"/>
              </a:lnSpc>
              <a:spcBef>
                <a:spcPct val="45000"/>
              </a:spcBef>
              <a:buFont typeface="Wingdings" panose="05000000000000000000" pitchFamily="2" charset="2"/>
              <a:buNone/>
              <a:defRPr/>
            </a:pPr>
            <a:r>
              <a:rPr lang="en-US" altLang="zh-CN" sz="2000" dirty="0">
                <a:latin typeface="+mn-ea"/>
              </a:rPr>
              <a:t>  </a:t>
            </a:r>
            <a:r>
              <a:rPr lang="zh-CN" altLang="en-US" sz="2000" dirty="0">
                <a:latin typeface="+mn-ea"/>
              </a:rPr>
              <a:t>自变量和函数均为双精度实数。 </a:t>
            </a:r>
            <a:endParaRPr lang="en-US" altLang="zh-CN" sz="2000" dirty="0">
              <a:latin typeface="+mn-ea"/>
            </a:endParaRPr>
          </a:p>
          <a:p>
            <a:pPr eaLnBrk="1" hangingPunct="1">
              <a:lnSpc>
                <a:spcPct val="115000"/>
              </a:lnSpc>
              <a:spcBef>
                <a:spcPct val="45000"/>
              </a:spcBef>
              <a:buFont typeface="Wingdings" panose="05000000000000000000" pitchFamily="2" charset="2"/>
              <a:buNone/>
              <a:defRPr/>
            </a:pPr>
            <a:r>
              <a:rPr lang="zh-CN" altLang="en-US" sz="2000" dirty="0">
                <a:latin typeface="+mn-ea"/>
              </a:rPr>
              <a:t>  函数值为弧度；</a:t>
            </a:r>
            <a:endParaRPr lang="en-US" altLang="zh-CN" sz="2000" dirty="0">
              <a:latin typeface="+mn-ea"/>
            </a:endParaRPr>
          </a:p>
          <a:p>
            <a:pPr marL="342900" indent="-342900" eaLnBrk="1" hangingPunct="1">
              <a:lnSpc>
                <a:spcPct val="115000"/>
              </a:lnSpc>
              <a:spcBef>
                <a:spcPct val="45000"/>
              </a:spcBef>
              <a:buFont typeface="Wingdings" panose="05000000000000000000" pitchFamily="2" charset="2"/>
              <a:buChar char="n"/>
              <a:defRPr/>
            </a:pPr>
            <a:r>
              <a:rPr lang="zh-CN" altLang="en-US" sz="2000" dirty="0">
                <a:latin typeface="+mn-ea"/>
              </a:rPr>
              <a:t>例   </a:t>
            </a:r>
            <a:r>
              <a:rPr lang="en-US" altLang="zh-CN" sz="2000" dirty="0" err="1">
                <a:solidFill>
                  <a:srgbClr val="000000"/>
                </a:solidFill>
                <a:latin typeface="+mn-ea"/>
              </a:rPr>
              <a:t>asin</a:t>
            </a:r>
            <a:r>
              <a:rPr lang="en-US" altLang="zh-CN" sz="2000" dirty="0">
                <a:solidFill>
                  <a:srgbClr val="000000"/>
                </a:solidFill>
                <a:latin typeface="+mn-ea"/>
              </a:rPr>
              <a:t> (0.32696)=0.333085</a:t>
            </a:r>
          </a:p>
        </p:txBody>
      </p:sp>
      <p:sp>
        <p:nvSpPr>
          <p:cNvPr id="4" name="Text Box 2"/>
          <p:cNvSpPr txBox="1">
            <a:spLocks noChangeArrowheads="1"/>
          </p:cNvSpPr>
          <p:nvPr/>
        </p:nvSpPr>
        <p:spPr bwMode="auto">
          <a:xfrm>
            <a:off x="512310" y="278493"/>
            <a:ext cx="6953015" cy="587853"/>
          </a:xfrm>
          <a:prstGeom prst="rect">
            <a:avLst/>
          </a:prstGeom>
          <a:noFill/>
          <a:ln w="12700" cap="sq">
            <a:noFill/>
            <a:miter lim="800000"/>
            <a:headEnd/>
            <a:tailEnd/>
          </a:ln>
          <a:effectLst/>
        </p:spPr>
        <p:txBody>
          <a:bodyPr wrap="square">
            <a:spAutoFit/>
          </a:bodyPr>
          <a:lstStyle>
            <a:lvl1pPr marL="342900" indent="-342900"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45000"/>
              </a:spcBef>
              <a:buFont typeface="Wingdings" panose="05000000000000000000" pitchFamily="2" charset="2"/>
              <a:buNone/>
              <a:defRPr/>
            </a:pPr>
            <a:r>
              <a:rPr lang="en-US" altLang="zh-CN" sz="2800" dirty="0">
                <a:solidFill>
                  <a:srgbClr val="1A93C8"/>
                </a:solidFill>
                <a:latin typeface="+mj-lt"/>
                <a:ea typeface="+mj-ea"/>
                <a:cs typeface="+mj-cs"/>
              </a:rPr>
              <a:t>3</a:t>
            </a:r>
            <a:r>
              <a:rPr lang="zh-CN" altLang="en-US" sz="2800" dirty="0">
                <a:solidFill>
                  <a:srgbClr val="1A93C8"/>
                </a:solidFill>
                <a:latin typeface="+mj-lt"/>
                <a:ea typeface="+mj-ea"/>
                <a:cs typeface="+mj-cs"/>
              </a:rPr>
              <a:t>、反</a:t>
            </a:r>
            <a:r>
              <a:rPr lang="zh-CN" altLang="zh-CN" sz="2800" dirty="0">
                <a:solidFill>
                  <a:srgbClr val="1A93C8"/>
                </a:solidFill>
                <a:latin typeface="+mj-lt"/>
                <a:ea typeface="+mj-ea"/>
                <a:cs typeface="+mj-cs"/>
              </a:rPr>
              <a:t>正弦</a:t>
            </a:r>
            <a:r>
              <a:rPr lang="zh-CN" altLang="en-US" sz="2800" dirty="0">
                <a:solidFill>
                  <a:srgbClr val="1A93C8"/>
                </a:solidFill>
                <a:latin typeface="+mj-lt"/>
                <a:ea typeface="+mj-ea"/>
                <a:cs typeface="+mj-cs"/>
              </a:rPr>
              <a:t>函数 </a:t>
            </a:r>
            <a:endParaRPr lang="en-US" altLang="zh-CN" sz="2800" dirty="0">
              <a:solidFill>
                <a:srgbClr val="1A93C8"/>
              </a:solidFill>
              <a:latin typeface="+mj-lt"/>
              <a:ea typeface="+mj-ea"/>
              <a:cs typeface="+mj-cs"/>
            </a:endParaRPr>
          </a:p>
        </p:txBody>
      </p:sp>
    </p:spTree>
    <p:extLst>
      <p:ext uri="{BB962C8B-B14F-4D97-AF65-F5344CB8AC3E}">
        <p14:creationId xmlns:p14="http://schemas.microsoft.com/office/powerpoint/2010/main" val="842882678"/>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0864C4AD-ED10-4CB0-ADE8-DE092DE1CC28}" type="slidenum">
              <a:rPr lang="zh-CN" altLang="en-US"/>
              <a:pPr>
                <a:defRPr/>
              </a:pPr>
              <a:t>37</a:t>
            </a:fld>
            <a:endParaRPr lang="en-US" altLang="zh-CN"/>
          </a:p>
        </p:txBody>
      </p:sp>
      <p:sp>
        <p:nvSpPr>
          <p:cNvPr id="161794" name="Rectangle 2"/>
          <p:cNvSpPr>
            <a:spLocks noGrp="1" noChangeArrowheads="1"/>
          </p:cNvSpPr>
          <p:nvPr>
            <p:ph type="body" idx="1"/>
          </p:nvPr>
        </p:nvSpPr>
        <p:spPr>
          <a:xfrm>
            <a:off x="623916" y="1018065"/>
            <a:ext cx="7493041" cy="5258707"/>
          </a:xfrm>
          <a:extLst>
            <a:ext uri="{91240B29-F687-4F45-9708-019B960494DF}">
              <a14:hiddenLine xmlns:a14="http://schemas.microsoft.com/office/drawing/2010/main" w="12700" cap="sq">
                <a:solidFill>
                  <a:schemeClr val="tx2"/>
                </a:solidFill>
                <a:miter lim="800000"/>
                <a:headEnd type="none" w="sm" len="sm"/>
                <a:tailEnd type="none" w="sm" len="sm"/>
              </a14:hiddenLine>
            </a:ext>
          </a:extLst>
        </p:spPr>
        <p:txBody>
          <a:bodyPr/>
          <a:lstStyle/>
          <a:p>
            <a:pPr marL="342900" indent="-342900">
              <a:lnSpc>
                <a:spcPct val="110000"/>
              </a:lnSpc>
              <a:spcBef>
                <a:spcPct val="45000"/>
              </a:spcBef>
              <a:buFont typeface="Wingdings" panose="05000000000000000000" pitchFamily="2" charset="2"/>
              <a:buChar char="l"/>
              <a:defRPr/>
            </a:pPr>
            <a:r>
              <a:rPr lang="zh-CN" altLang="en-US" sz="2000" dirty="0">
                <a:latin typeface="+mn-ea"/>
              </a:rPr>
              <a:t>头文件：</a:t>
            </a:r>
            <a:r>
              <a:rPr lang="en-US" altLang="zh-CN" sz="2000" dirty="0" err="1">
                <a:latin typeface="+mn-ea"/>
              </a:rPr>
              <a:t>math.h</a:t>
            </a:r>
            <a:endParaRPr lang="en-US" altLang="zh-CN" sz="2000" dirty="0">
              <a:latin typeface="+mn-ea"/>
            </a:endParaRPr>
          </a:p>
          <a:p>
            <a:pPr marL="342900" indent="-342900" eaLnBrk="1" hangingPunct="1">
              <a:lnSpc>
                <a:spcPct val="110000"/>
              </a:lnSpc>
              <a:spcBef>
                <a:spcPct val="45000"/>
              </a:spcBef>
              <a:buFont typeface="Wingdings" panose="05000000000000000000" pitchFamily="2" charset="2"/>
              <a:buChar char="l"/>
              <a:defRPr/>
            </a:pPr>
            <a:r>
              <a:rPr lang="zh-CN" altLang="en-US" sz="2000" dirty="0" smtClean="0">
                <a:latin typeface="+mn-ea"/>
              </a:rPr>
              <a:t>函数</a:t>
            </a:r>
            <a:r>
              <a:rPr lang="zh-CN" altLang="en-US" sz="2000" dirty="0">
                <a:latin typeface="+mn-ea"/>
              </a:rPr>
              <a:t>原型：</a:t>
            </a:r>
          </a:p>
          <a:p>
            <a:pPr eaLnBrk="1" hangingPunct="1">
              <a:lnSpc>
                <a:spcPct val="110000"/>
              </a:lnSpc>
              <a:spcBef>
                <a:spcPct val="45000"/>
              </a:spcBef>
              <a:buFont typeface="Wingdings" panose="05000000000000000000" pitchFamily="2" charset="2"/>
              <a:buNone/>
              <a:defRPr/>
            </a:pPr>
            <a:r>
              <a:rPr lang="en-US" altLang="zh-CN" sz="2000" dirty="0">
                <a:solidFill>
                  <a:schemeClr val="tx2"/>
                </a:solidFill>
                <a:latin typeface="+mn-ea"/>
              </a:rPr>
              <a:t>   </a:t>
            </a:r>
            <a:r>
              <a:rPr lang="en-US" altLang="zh-CN" sz="2000" dirty="0">
                <a:solidFill>
                  <a:srgbClr val="000000"/>
                </a:solidFill>
                <a:latin typeface="+mn-ea"/>
              </a:rPr>
              <a:t>double</a:t>
            </a:r>
            <a:r>
              <a:rPr lang="en-US" altLang="zh-CN" sz="2000" dirty="0">
                <a:solidFill>
                  <a:schemeClr val="tx2"/>
                </a:solidFill>
                <a:latin typeface="+mn-ea"/>
              </a:rPr>
              <a:t>  </a:t>
            </a:r>
            <a:r>
              <a:rPr lang="en-US" altLang="zh-CN" sz="2000" b="1" dirty="0">
                <a:solidFill>
                  <a:srgbClr val="7030A0"/>
                </a:solidFill>
                <a:latin typeface="+mn-ea"/>
              </a:rPr>
              <a:t>cos</a:t>
            </a:r>
            <a:r>
              <a:rPr lang="en-US" altLang="zh-CN" sz="2000" dirty="0">
                <a:solidFill>
                  <a:schemeClr val="tx2"/>
                </a:solidFill>
                <a:latin typeface="+mn-ea"/>
              </a:rPr>
              <a:t>  ( </a:t>
            </a:r>
            <a:r>
              <a:rPr lang="en-US" altLang="zh-CN" sz="2000" dirty="0">
                <a:solidFill>
                  <a:srgbClr val="000000"/>
                </a:solidFill>
                <a:latin typeface="+mn-ea"/>
              </a:rPr>
              <a:t>double </a:t>
            </a:r>
            <a:r>
              <a:rPr lang="en-US" altLang="zh-CN" sz="2000" dirty="0">
                <a:latin typeface="+mn-ea"/>
              </a:rPr>
              <a:t>x </a:t>
            </a:r>
            <a:r>
              <a:rPr lang="en-US" altLang="zh-CN" sz="2000" dirty="0">
                <a:solidFill>
                  <a:schemeClr val="tx2"/>
                </a:solidFill>
                <a:latin typeface="+mn-ea"/>
              </a:rPr>
              <a:t>)</a:t>
            </a:r>
          </a:p>
          <a:p>
            <a:pPr eaLnBrk="1" hangingPunct="1">
              <a:lnSpc>
                <a:spcPct val="110000"/>
              </a:lnSpc>
              <a:spcBef>
                <a:spcPct val="45000"/>
              </a:spcBef>
              <a:buFont typeface="Wingdings" panose="05000000000000000000" pitchFamily="2" charset="2"/>
              <a:buNone/>
              <a:defRPr/>
            </a:pPr>
            <a:r>
              <a:rPr lang="zh-CN" altLang="en-US" sz="2000" dirty="0">
                <a:latin typeface="+mn-ea"/>
              </a:rPr>
              <a:t>   自变量和函数均为双精度实数。</a:t>
            </a:r>
            <a:endParaRPr lang="en-US" altLang="zh-CN" sz="2000" dirty="0">
              <a:latin typeface="+mn-ea"/>
            </a:endParaRPr>
          </a:p>
          <a:p>
            <a:pPr eaLnBrk="1" hangingPunct="1">
              <a:lnSpc>
                <a:spcPct val="110000"/>
              </a:lnSpc>
              <a:spcBef>
                <a:spcPct val="45000"/>
              </a:spcBef>
              <a:buFont typeface="Wingdings" panose="05000000000000000000" pitchFamily="2" charset="2"/>
              <a:buNone/>
              <a:defRPr/>
            </a:pPr>
            <a:r>
              <a:rPr lang="en-US" altLang="zh-CN" sz="2000" dirty="0">
                <a:latin typeface="+mn-ea"/>
              </a:rPr>
              <a:t>   </a:t>
            </a:r>
            <a:r>
              <a:rPr lang="zh-CN" altLang="en-US" sz="2000" dirty="0">
                <a:latin typeface="+mn-ea"/>
              </a:rPr>
              <a:t>自变量为弧度；       		</a:t>
            </a:r>
          </a:p>
          <a:p>
            <a:pPr marL="342900" indent="-342900" eaLnBrk="1" hangingPunct="1">
              <a:lnSpc>
                <a:spcPct val="110000"/>
              </a:lnSpc>
              <a:spcBef>
                <a:spcPct val="45000"/>
              </a:spcBef>
              <a:buFont typeface="Wingdings" panose="05000000000000000000" pitchFamily="2" charset="2"/>
              <a:buChar char="l"/>
              <a:defRPr/>
            </a:pPr>
            <a:r>
              <a:rPr lang="zh-CN" altLang="en-US" sz="2000" dirty="0">
                <a:latin typeface="+mn-ea"/>
              </a:rPr>
              <a:t>例  </a:t>
            </a:r>
            <a:r>
              <a:rPr lang="en-US" altLang="zh-CN" sz="2000" dirty="0">
                <a:solidFill>
                  <a:srgbClr val="000000"/>
                </a:solidFill>
                <a:latin typeface="+mn-ea"/>
              </a:rPr>
              <a:t>cos (3.1415926535/2) =</a:t>
            </a:r>
            <a:r>
              <a:rPr lang="en-US" altLang="zh-CN" sz="2000" dirty="0" smtClean="0">
                <a:solidFill>
                  <a:srgbClr val="000000"/>
                </a:solidFill>
                <a:latin typeface="+mn-ea"/>
              </a:rPr>
              <a:t>4.489659e-011</a:t>
            </a:r>
            <a:endParaRPr lang="en-US" altLang="zh-CN" sz="2000" dirty="0">
              <a:solidFill>
                <a:srgbClr val="000000"/>
              </a:solidFill>
              <a:latin typeface="+mn-ea"/>
            </a:endParaRPr>
          </a:p>
          <a:p>
            <a:pPr marL="342900" indent="-342900">
              <a:lnSpc>
                <a:spcPct val="110000"/>
              </a:lnSpc>
              <a:spcBef>
                <a:spcPct val="45000"/>
              </a:spcBef>
              <a:buFont typeface="Wingdings" panose="05000000000000000000" pitchFamily="2" charset="2"/>
              <a:buChar char="l"/>
              <a:defRPr/>
            </a:pPr>
            <a:r>
              <a:rPr lang="zh-CN" altLang="en-US" sz="2000" dirty="0">
                <a:latin typeface="+mn-ea"/>
              </a:rPr>
              <a:t>注意：</a:t>
            </a:r>
            <a:r>
              <a:rPr lang="en-US" altLang="zh-CN" sz="2000" dirty="0">
                <a:latin typeface="+mn-ea"/>
              </a:rPr>
              <a:t>cos(</a:t>
            </a:r>
            <a:r>
              <a:rPr lang="el-GR" altLang="zh-CN" sz="2000" dirty="0">
                <a:latin typeface="+mn-ea"/>
                <a:cs typeface="Times New Roman" panose="02020603050405020304" pitchFamily="18" charset="0"/>
              </a:rPr>
              <a:t>π</a:t>
            </a:r>
            <a:r>
              <a:rPr lang="en-US" altLang="zh-CN" sz="2000" dirty="0">
                <a:latin typeface="+mn-ea"/>
              </a:rPr>
              <a:t>/2 )</a:t>
            </a:r>
            <a:r>
              <a:rPr lang="zh-CN" altLang="en-US" sz="2000" dirty="0">
                <a:latin typeface="+mn-ea"/>
              </a:rPr>
              <a:t>的值由于</a:t>
            </a:r>
            <a:r>
              <a:rPr lang="el-GR" altLang="zh-CN" sz="2000" dirty="0">
                <a:latin typeface="+mn-ea"/>
              </a:rPr>
              <a:t>π</a:t>
            </a:r>
            <a:r>
              <a:rPr lang="zh-CN" altLang="en-US" sz="2000" dirty="0">
                <a:latin typeface="+mn-ea"/>
              </a:rPr>
              <a:t>是近似值算出的余弦值不为</a:t>
            </a:r>
            <a:r>
              <a:rPr lang="en-US" altLang="zh-CN" sz="2000" dirty="0">
                <a:latin typeface="+mn-ea"/>
              </a:rPr>
              <a:t>0</a:t>
            </a:r>
            <a:r>
              <a:rPr lang="zh-CN" altLang="en-US" sz="2000" dirty="0">
                <a:latin typeface="+mn-ea"/>
              </a:rPr>
              <a:t>，但十分接近</a:t>
            </a:r>
            <a:r>
              <a:rPr lang="en-US" altLang="zh-CN" sz="2000" dirty="0">
                <a:latin typeface="+mn-ea"/>
              </a:rPr>
              <a:t>0</a:t>
            </a:r>
            <a:r>
              <a:rPr lang="zh-CN" altLang="en-US" sz="2000" dirty="0">
                <a:latin typeface="+mn-ea"/>
              </a:rPr>
              <a:t>，该值是 </a:t>
            </a:r>
            <a:r>
              <a:rPr lang="en-US" altLang="zh-CN" sz="2000" dirty="0" smtClean="0">
                <a:latin typeface="+mn-ea"/>
              </a:rPr>
              <a:t>4.489659×10</a:t>
            </a:r>
            <a:r>
              <a:rPr lang="en-US" altLang="zh-CN" sz="2000" baseline="30000" dirty="0" smtClean="0">
                <a:latin typeface="+mn-ea"/>
              </a:rPr>
              <a:t>-11</a:t>
            </a:r>
            <a:r>
              <a:rPr lang="en-US" altLang="zh-CN" sz="2000" dirty="0">
                <a:latin typeface="+mn-ea"/>
              </a:rPr>
              <a:t/>
            </a:r>
            <a:br>
              <a:rPr lang="en-US" altLang="zh-CN" sz="2000" dirty="0">
                <a:latin typeface="+mn-ea"/>
              </a:rPr>
            </a:br>
            <a:endParaRPr lang="en-US" altLang="zh-CN" sz="2000" dirty="0">
              <a:latin typeface="+mn-ea"/>
            </a:endParaRPr>
          </a:p>
        </p:txBody>
      </p:sp>
      <p:sp>
        <p:nvSpPr>
          <p:cNvPr id="4" name="Text Box 2"/>
          <p:cNvSpPr txBox="1">
            <a:spLocks noChangeArrowheads="1"/>
          </p:cNvSpPr>
          <p:nvPr/>
        </p:nvSpPr>
        <p:spPr bwMode="auto">
          <a:xfrm>
            <a:off x="512310" y="278493"/>
            <a:ext cx="6953015" cy="587853"/>
          </a:xfrm>
          <a:prstGeom prst="rect">
            <a:avLst/>
          </a:prstGeom>
          <a:noFill/>
          <a:ln w="12700" cap="sq">
            <a:noFill/>
            <a:miter lim="800000"/>
            <a:headEnd/>
            <a:tailEnd/>
          </a:ln>
          <a:effectLst/>
        </p:spPr>
        <p:txBody>
          <a:bodyPr wrap="square">
            <a:spAutoFit/>
          </a:bodyPr>
          <a:lstStyle>
            <a:lvl1pPr marL="342900" indent="-342900"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45000"/>
              </a:spcBef>
              <a:buFont typeface="Wingdings" panose="05000000000000000000" pitchFamily="2" charset="2"/>
              <a:buNone/>
              <a:defRPr/>
            </a:pPr>
            <a:r>
              <a:rPr lang="en-US" altLang="zh-CN" sz="2800" dirty="0">
                <a:solidFill>
                  <a:srgbClr val="1A93C8"/>
                </a:solidFill>
                <a:latin typeface="+mj-lt"/>
                <a:ea typeface="+mj-ea"/>
                <a:cs typeface="+mj-cs"/>
              </a:rPr>
              <a:t>4</a:t>
            </a:r>
            <a:r>
              <a:rPr lang="zh-CN" altLang="en-US" sz="2800" dirty="0">
                <a:solidFill>
                  <a:srgbClr val="1A93C8"/>
                </a:solidFill>
                <a:latin typeface="+mj-lt"/>
                <a:ea typeface="+mj-ea"/>
                <a:cs typeface="+mj-cs"/>
              </a:rPr>
              <a:t>、余弦函数 </a:t>
            </a:r>
            <a:r>
              <a:rPr lang="en-US" altLang="zh-CN" sz="2800" dirty="0">
                <a:solidFill>
                  <a:srgbClr val="1A93C8"/>
                </a:solidFill>
                <a:latin typeface="+mj-lt"/>
                <a:ea typeface="+mj-ea"/>
                <a:cs typeface="+mj-cs"/>
              </a:rPr>
              <a:t>cos(x)</a:t>
            </a:r>
          </a:p>
        </p:txBody>
      </p:sp>
    </p:spTree>
    <p:extLst>
      <p:ext uri="{BB962C8B-B14F-4D97-AF65-F5344CB8AC3E}">
        <p14:creationId xmlns:p14="http://schemas.microsoft.com/office/powerpoint/2010/main" val="446187752"/>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F1AD8344-AB77-4779-ABBB-88B8EBB25AE8}" type="slidenum">
              <a:rPr lang="zh-CN" altLang="en-US"/>
              <a:pPr>
                <a:defRPr/>
              </a:pPr>
              <a:t>38</a:t>
            </a:fld>
            <a:endParaRPr lang="en-US" altLang="zh-CN"/>
          </a:p>
        </p:txBody>
      </p:sp>
      <p:sp>
        <p:nvSpPr>
          <p:cNvPr id="192514" name="Rectangle 2"/>
          <p:cNvSpPr>
            <a:spLocks noGrp="1" noChangeArrowheads="1"/>
          </p:cNvSpPr>
          <p:nvPr>
            <p:ph type="body" idx="1"/>
          </p:nvPr>
        </p:nvSpPr>
        <p:spPr>
          <a:xfrm>
            <a:off x="372383" y="1045029"/>
            <a:ext cx="8142968" cy="4943021"/>
          </a:xfrm>
          <a:extLst>
            <a:ext uri="{91240B29-F687-4F45-9708-019B960494DF}">
              <a14:hiddenLine xmlns:a14="http://schemas.microsoft.com/office/drawing/2010/main" w="12700" cap="sq">
                <a:solidFill>
                  <a:schemeClr val="tx2"/>
                </a:solidFill>
                <a:miter lim="800000"/>
                <a:headEnd type="none" w="sm" len="sm"/>
                <a:tailEnd type="none" w="sm" len="sm"/>
              </a14:hiddenLine>
            </a:ext>
          </a:extLst>
        </p:spPr>
        <p:txBody>
          <a:bodyPr/>
          <a:lstStyle/>
          <a:p>
            <a:pPr marL="342900" indent="-342900">
              <a:lnSpc>
                <a:spcPct val="110000"/>
              </a:lnSpc>
              <a:spcBef>
                <a:spcPct val="40000"/>
              </a:spcBef>
              <a:buFont typeface="Wingdings" panose="05000000000000000000" pitchFamily="2" charset="2"/>
              <a:buChar char="n"/>
              <a:defRPr/>
            </a:pPr>
            <a:r>
              <a:rPr lang="zh-CN" altLang="en-US" sz="2000" dirty="0">
                <a:latin typeface="+mn-ea"/>
              </a:rPr>
              <a:t>头文件：</a:t>
            </a:r>
            <a:r>
              <a:rPr lang="en-US" altLang="zh-CN" sz="2000" dirty="0" err="1">
                <a:latin typeface="+mn-ea"/>
              </a:rPr>
              <a:t>math.h</a:t>
            </a:r>
            <a:endParaRPr lang="en-US" altLang="zh-CN" sz="2000" dirty="0">
              <a:latin typeface="+mn-ea"/>
            </a:endParaRPr>
          </a:p>
          <a:p>
            <a:pPr marL="342900" indent="-342900">
              <a:lnSpc>
                <a:spcPct val="110000"/>
              </a:lnSpc>
              <a:spcBef>
                <a:spcPct val="40000"/>
              </a:spcBef>
              <a:buFont typeface="Wingdings" panose="05000000000000000000" pitchFamily="2" charset="2"/>
              <a:buChar char="n"/>
              <a:defRPr/>
            </a:pPr>
            <a:r>
              <a:rPr lang="zh-CN" altLang="en-US" sz="2000" dirty="0" smtClean="0">
                <a:latin typeface="+mn-ea"/>
              </a:rPr>
              <a:t>函数</a:t>
            </a:r>
            <a:r>
              <a:rPr lang="zh-CN" altLang="en-US" sz="2000" dirty="0">
                <a:latin typeface="+mn-ea"/>
              </a:rPr>
              <a:t>原型：</a:t>
            </a:r>
          </a:p>
          <a:p>
            <a:pPr eaLnBrk="1" hangingPunct="1">
              <a:lnSpc>
                <a:spcPct val="110000"/>
              </a:lnSpc>
              <a:spcBef>
                <a:spcPct val="40000"/>
              </a:spcBef>
              <a:buFont typeface="Wingdings" panose="05000000000000000000" pitchFamily="2" charset="2"/>
              <a:buNone/>
              <a:defRPr/>
            </a:pPr>
            <a:r>
              <a:rPr lang="en-US" altLang="zh-CN" sz="2000" dirty="0">
                <a:solidFill>
                  <a:schemeClr val="tx2"/>
                </a:solidFill>
                <a:latin typeface="+mn-ea"/>
              </a:rPr>
              <a:t>   </a:t>
            </a:r>
            <a:r>
              <a:rPr lang="en-US" altLang="zh-CN" sz="2000" dirty="0">
                <a:solidFill>
                  <a:srgbClr val="000000"/>
                </a:solidFill>
                <a:latin typeface="+mn-ea"/>
              </a:rPr>
              <a:t>double</a:t>
            </a:r>
            <a:r>
              <a:rPr lang="en-US" altLang="zh-CN" sz="2000" dirty="0">
                <a:solidFill>
                  <a:schemeClr val="tx2"/>
                </a:solidFill>
                <a:latin typeface="+mn-ea"/>
              </a:rPr>
              <a:t>  </a:t>
            </a:r>
            <a:r>
              <a:rPr lang="en-US" altLang="zh-CN" sz="2000" b="1" dirty="0" err="1">
                <a:solidFill>
                  <a:srgbClr val="7030A0"/>
                </a:solidFill>
                <a:latin typeface="+mn-ea"/>
              </a:rPr>
              <a:t>acos</a:t>
            </a:r>
            <a:r>
              <a:rPr lang="en-US" altLang="zh-CN" sz="2000" dirty="0">
                <a:solidFill>
                  <a:schemeClr val="tx2"/>
                </a:solidFill>
                <a:latin typeface="+mn-ea"/>
              </a:rPr>
              <a:t>  (</a:t>
            </a:r>
            <a:r>
              <a:rPr lang="en-US" altLang="zh-CN" sz="2000" dirty="0">
                <a:solidFill>
                  <a:srgbClr val="000000"/>
                </a:solidFill>
                <a:latin typeface="+mn-ea"/>
              </a:rPr>
              <a:t>double</a:t>
            </a:r>
            <a:r>
              <a:rPr lang="en-US" altLang="zh-CN" sz="2000" dirty="0">
                <a:solidFill>
                  <a:schemeClr val="tx2"/>
                </a:solidFill>
                <a:latin typeface="+mn-ea"/>
              </a:rPr>
              <a:t> </a:t>
            </a:r>
            <a:r>
              <a:rPr lang="en-US" altLang="zh-CN" sz="2000" dirty="0">
                <a:latin typeface="+mn-ea"/>
              </a:rPr>
              <a:t>x</a:t>
            </a:r>
            <a:r>
              <a:rPr lang="en-US" altLang="zh-CN" sz="2000" dirty="0">
                <a:solidFill>
                  <a:schemeClr val="tx2"/>
                </a:solidFill>
                <a:latin typeface="+mn-ea"/>
              </a:rPr>
              <a:t> )</a:t>
            </a:r>
          </a:p>
          <a:p>
            <a:pPr>
              <a:lnSpc>
                <a:spcPct val="110000"/>
              </a:lnSpc>
              <a:spcBef>
                <a:spcPct val="40000"/>
              </a:spcBef>
              <a:buNone/>
              <a:defRPr/>
            </a:pPr>
            <a:r>
              <a:rPr lang="zh-CN" altLang="en-US" sz="2000" dirty="0">
                <a:latin typeface="+mn-ea"/>
              </a:rPr>
              <a:t>   </a:t>
            </a:r>
            <a:r>
              <a:rPr lang="en-US" altLang="zh-CN" sz="2000" dirty="0" err="1">
                <a:latin typeface="+mn-ea"/>
              </a:rPr>
              <a:t>acos</a:t>
            </a:r>
            <a:r>
              <a:rPr lang="en-US" altLang="zh-CN" sz="2000" dirty="0">
                <a:latin typeface="+mn-ea"/>
              </a:rPr>
              <a:t>(x) </a:t>
            </a:r>
            <a:r>
              <a:rPr lang="zh-CN" altLang="en-US" sz="2000" dirty="0">
                <a:latin typeface="+mn-ea"/>
              </a:rPr>
              <a:t>就是数学中的 </a:t>
            </a:r>
            <a:r>
              <a:rPr lang="en-US" altLang="zh-CN" sz="2000" dirty="0" err="1">
                <a:latin typeface="+mn-ea"/>
              </a:rPr>
              <a:t>arccos</a:t>
            </a:r>
            <a:r>
              <a:rPr lang="en-US" altLang="zh-CN" sz="2000" dirty="0">
                <a:latin typeface="+mn-ea"/>
              </a:rPr>
              <a:t>(x)</a:t>
            </a:r>
          </a:p>
          <a:p>
            <a:pPr eaLnBrk="1" hangingPunct="1">
              <a:lnSpc>
                <a:spcPct val="110000"/>
              </a:lnSpc>
              <a:spcBef>
                <a:spcPct val="40000"/>
              </a:spcBef>
              <a:buFont typeface="Wingdings" panose="05000000000000000000" pitchFamily="2" charset="2"/>
              <a:buNone/>
              <a:defRPr/>
            </a:pPr>
            <a:r>
              <a:rPr lang="en-US" altLang="zh-CN" sz="2000" dirty="0">
                <a:latin typeface="+mn-ea"/>
              </a:rPr>
              <a:t>   </a:t>
            </a:r>
            <a:r>
              <a:rPr lang="zh-CN" altLang="en-US" sz="2000" dirty="0">
                <a:latin typeface="+mn-ea"/>
              </a:rPr>
              <a:t>自变量和函数均为双精度实数。</a:t>
            </a:r>
            <a:endParaRPr lang="en-US" altLang="zh-CN" sz="2000" dirty="0">
              <a:latin typeface="+mn-ea"/>
            </a:endParaRPr>
          </a:p>
          <a:p>
            <a:pPr eaLnBrk="1" hangingPunct="1">
              <a:lnSpc>
                <a:spcPct val="110000"/>
              </a:lnSpc>
              <a:spcBef>
                <a:spcPct val="40000"/>
              </a:spcBef>
              <a:buFont typeface="Wingdings" panose="05000000000000000000" pitchFamily="2" charset="2"/>
              <a:buNone/>
              <a:defRPr/>
            </a:pPr>
            <a:r>
              <a:rPr lang="en-US" altLang="zh-CN" sz="2000" dirty="0">
                <a:latin typeface="+mn-ea"/>
              </a:rPr>
              <a:t>   </a:t>
            </a:r>
            <a:r>
              <a:rPr lang="zh-CN" altLang="en-US" sz="2000" dirty="0">
                <a:latin typeface="+mn-ea"/>
              </a:rPr>
              <a:t>函数值为弧度；</a:t>
            </a:r>
          </a:p>
          <a:p>
            <a:pPr marL="342900" indent="-342900" eaLnBrk="1" hangingPunct="1">
              <a:lnSpc>
                <a:spcPct val="110000"/>
              </a:lnSpc>
              <a:spcBef>
                <a:spcPct val="40000"/>
              </a:spcBef>
              <a:buFont typeface="Wingdings" panose="05000000000000000000" pitchFamily="2" charset="2"/>
              <a:buChar char="n"/>
              <a:defRPr/>
            </a:pPr>
            <a:r>
              <a:rPr lang="zh-CN" altLang="en-US" sz="2000" dirty="0">
                <a:latin typeface="+mn-ea"/>
              </a:rPr>
              <a:t> 例  </a:t>
            </a:r>
            <a:r>
              <a:rPr lang="en-US" altLang="zh-CN" sz="2000" dirty="0" err="1">
                <a:latin typeface="+mn-ea"/>
              </a:rPr>
              <a:t>acos</a:t>
            </a:r>
            <a:r>
              <a:rPr lang="en-US" altLang="zh-CN" sz="2000" dirty="0">
                <a:latin typeface="+mn-ea"/>
              </a:rPr>
              <a:t> (0.32696)=1.23771</a:t>
            </a:r>
          </a:p>
          <a:p>
            <a:pPr eaLnBrk="1" hangingPunct="1">
              <a:lnSpc>
                <a:spcPct val="110000"/>
              </a:lnSpc>
              <a:spcBef>
                <a:spcPct val="40000"/>
              </a:spcBef>
              <a:buFont typeface="Wingdings" panose="05000000000000000000" pitchFamily="2" charset="2"/>
              <a:buNone/>
              <a:defRPr/>
            </a:pPr>
            <a:r>
              <a:rPr lang="zh-CN" altLang="en-US" sz="2000" dirty="0">
                <a:latin typeface="+mn-ea"/>
              </a:rPr>
              <a:t>	</a:t>
            </a:r>
            <a:endParaRPr lang="en-US" altLang="zh-CN" sz="2000" dirty="0">
              <a:latin typeface="+mn-ea"/>
            </a:endParaRPr>
          </a:p>
        </p:txBody>
      </p:sp>
      <p:sp>
        <p:nvSpPr>
          <p:cNvPr id="3" name="矩形 2"/>
          <p:cNvSpPr/>
          <p:nvPr/>
        </p:nvSpPr>
        <p:spPr>
          <a:xfrm>
            <a:off x="477105" y="273858"/>
            <a:ext cx="4791086" cy="566309"/>
          </a:xfrm>
          <a:prstGeom prst="rect">
            <a:avLst/>
          </a:prstGeom>
        </p:spPr>
        <p:txBody>
          <a:bodyPr wrap="square">
            <a:spAutoFit/>
          </a:bodyPr>
          <a:lstStyle/>
          <a:p>
            <a:pPr eaLnBrk="1" hangingPunct="1">
              <a:lnSpc>
                <a:spcPct val="110000"/>
              </a:lnSpc>
              <a:spcBef>
                <a:spcPct val="40000"/>
              </a:spcBef>
              <a:buFont typeface="Wingdings" panose="05000000000000000000" pitchFamily="2" charset="2"/>
              <a:buNone/>
              <a:defRPr/>
            </a:pPr>
            <a:r>
              <a:rPr lang="en-US" altLang="zh-CN" sz="2800" dirty="0">
                <a:solidFill>
                  <a:srgbClr val="1A93C8"/>
                </a:solidFill>
                <a:latin typeface="+mj-lt"/>
                <a:ea typeface="+mj-ea"/>
                <a:cs typeface="+mj-cs"/>
              </a:rPr>
              <a:t>5</a:t>
            </a:r>
            <a:r>
              <a:rPr lang="zh-CN" altLang="en-US" sz="2800" dirty="0">
                <a:solidFill>
                  <a:srgbClr val="1A93C8"/>
                </a:solidFill>
                <a:latin typeface="+mj-lt"/>
                <a:ea typeface="+mj-ea"/>
                <a:cs typeface="+mj-cs"/>
              </a:rPr>
              <a:t>、反余弦函数</a:t>
            </a:r>
          </a:p>
        </p:txBody>
      </p:sp>
    </p:spTree>
    <p:extLst>
      <p:ext uri="{BB962C8B-B14F-4D97-AF65-F5344CB8AC3E}">
        <p14:creationId xmlns:p14="http://schemas.microsoft.com/office/powerpoint/2010/main" val="643163703"/>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5D18861B-2DB1-4276-96B5-68B1684BD6BF}" type="slidenum">
              <a:rPr lang="zh-CN" altLang="en-US"/>
              <a:pPr>
                <a:defRPr/>
              </a:pPr>
              <a:t>39</a:t>
            </a:fld>
            <a:endParaRPr lang="en-US" altLang="zh-CN"/>
          </a:p>
        </p:txBody>
      </p:sp>
      <mc:AlternateContent xmlns:mc="http://schemas.openxmlformats.org/markup-compatibility/2006" xmlns:a14="http://schemas.microsoft.com/office/drawing/2010/main">
        <mc:Choice Requires="a14">
          <p:sp>
            <p:nvSpPr>
              <p:cNvPr id="162818" name="Rectangle 2"/>
              <p:cNvSpPr>
                <a:spLocks noGrp="1" noChangeArrowheads="1"/>
              </p:cNvSpPr>
              <p:nvPr>
                <p:ph type="body" idx="1"/>
              </p:nvPr>
            </p:nvSpPr>
            <p:spPr>
              <a:xfrm>
                <a:off x="339726" y="1110343"/>
                <a:ext cx="8009618" cy="4498521"/>
              </a:xfrm>
              <a:extLst>
                <a:ext uri="{91240B29-F687-4F45-9708-019B960494DF}">
                  <a14:hiddenLine w="12700" cap="sq">
                    <a:solidFill>
                      <a:schemeClr val="tx2"/>
                    </a:solidFill>
                    <a:miter lim="800000"/>
                    <a:headEnd type="none" w="sm" len="sm"/>
                    <a:tailEnd type="none" w="sm" len="sm"/>
                  </a14:hiddenLine>
                </a:ext>
              </a:extLst>
            </p:spPr>
            <p:txBody>
              <a:bodyPr/>
              <a:lstStyle/>
              <a:p>
                <a:pPr marL="342900" indent="-342900">
                  <a:lnSpc>
                    <a:spcPct val="110000"/>
                  </a:lnSpc>
                  <a:spcBef>
                    <a:spcPct val="45000"/>
                  </a:spcBef>
                  <a:buFont typeface="Wingdings" panose="05000000000000000000" pitchFamily="2" charset="2"/>
                  <a:buChar char="n"/>
                  <a:defRPr/>
                </a:pPr>
                <a:r>
                  <a:rPr lang="zh-CN" altLang="en-US" sz="2000" dirty="0">
                    <a:latin typeface="+mn-ea"/>
                  </a:rPr>
                  <a:t>头文件：</a:t>
                </a:r>
                <a:r>
                  <a:rPr lang="en-US" altLang="zh-CN" sz="2000" dirty="0" err="1">
                    <a:latin typeface="+mn-ea"/>
                  </a:rPr>
                  <a:t>math.h</a:t>
                </a:r>
                <a:endParaRPr lang="en-US" altLang="zh-CN" sz="2000" dirty="0">
                  <a:latin typeface="+mn-ea"/>
                </a:endParaRPr>
              </a:p>
              <a:p>
                <a:pPr marL="342900" indent="-342900" eaLnBrk="1" hangingPunct="1">
                  <a:lnSpc>
                    <a:spcPct val="110000"/>
                  </a:lnSpc>
                  <a:spcBef>
                    <a:spcPct val="45000"/>
                  </a:spcBef>
                  <a:buFont typeface="Wingdings" panose="05000000000000000000" pitchFamily="2" charset="2"/>
                  <a:buChar char="n"/>
                  <a:defRPr/>
                </a:pPr>
                <a:r>
                  <a:rPr lang="en-US" altLang="en-US" sz="2000" dirty="0" err="1" smtClean="0">
                    <a:latin typeface="+mn-ea"/>
                  </a:rPr>
                  <a:t>函数原型</a:t>
                </a:r>
                <a:r>
                  <a:rPr lang="zh-CN" altLang="en-US" sz="2000" dirty="0">
                    <a:latin typeface="+mn-ea"/>
                  </a:rPr>
                  <a:t>：</a:t>
                </a:r>
                <a:endParaRPr lang="en-US" altLang="zh-CN" sz="2000" dirty="0">
                  <a:latin typeface="+mn-ea"/>
                </a:endParaRPr>
              </a:p>
              <a:p>
                <a:pPr eaLnBrk="1" hangingPunct="1">
                  <a:lnSpc>
                    <a:spcPct val="110000"/>
                  </a:lnSpc>
                  <a:spcBef>
                    <a:spcPct val="45000"/>
                  </a:spcBef>
                  <a:buFont typeface="Wingdings" panose="05000000000000000000" pitchFamily="2" charset="2"/>
                  <a:buNone/>
                  <a:defRPr/>
                </a:pPr>
                <a:r>
                  <a:rPr lang="en-US" altLang="zh-CN" sz="2000" dirty="0">
                    <a:latin typeface="+mn-ea"/>
                  </a:rPr>
                  <a:t>  </a:t>
                </a:r>
                <a:r>
                  <a:rPr lang="en-US" altLang="en-US" sz="2000" dirty="0">
                    <a:solidFill>
                      <a:srgbClr val="000000"/>
                    </a:solidFill>
                    <a:latin typeface="+mn-ea"/>
                  </a:rPr>
                  <a:t>double</a:t>
                </a:r>
                <a:r>
                  <a:rPr lang="en-US" altLang="en-US" sz="2000" dirty="0">
                    <a:solidFill>
                      <a:schemeClr val="tx2"/>
                    </a:solidFill>
                    <a:latin typeface="+mn-ea"/>
                  </a:rPr>
                  <a:t> </a:t>
                </a:r>
                <a:r>
                  <a:rPr lang="en-US" altLang="en-US" sz="2000" b="1" dirty="0">
                    <a:solidFill>
                      <a:srgbClr val="7030A0"/>
                    </a:solidFill>
                    <a:latin typeface="+mn-ea"/>
                  </a:rPr>
                  <a:t>tan</a:t>
                </a:r>
                <a:r>
                  <a:rPr lang="en-US" altLang="zh-CN" sz="2000" dirty="0">
                    <a:solidFill>
                      <a:schemeClr val="tx2"/>
                    </a:solidFill>
                    <a:latin typeface="+mn-ea"/>
                  </a:rPr>
                  <a:t> </a:t>
                </a:r>
                <a:r>
                  <a:rPr lang="en-US" altLang="en-US" sz="2000" dirty="0">
                    <a:solidFill>
                      <a:schemeClr val="tx2"/>
                    </a:solidFill>
                    <a:latin typeface="+mn-ea"/>
                  </a:rPr>
                  <a:t>(</a:t>
                </a:r>
                <a:r>
                  <a:rPr lang="en-US" altLang="zh-CN" sz="2000" dirty="0">
                    <a:solidFill>
                      <a:schemeClr val="tx2"/>
                    </a:solidFill>
                    <a:latin typeface="+mn-ea"/>
                  </a:rPr>
                  <a:t> </a:t>
                </a:r>
                <a:r>
                  <a:rPr lang="en-US" altLang="en-US" sz="2000" dirty="0">
                    <a:solidFill>
                      <a:srgbClr val="000000"/>
                    </a:solidFill>
                    <a:latin typeface="+mn-ea"/>
                  </a:rPr>
                  <a:t>double</a:t>
                </a:r>
                <a:r>
                  <a:rPr lang="en-US" altLang="en-US" sz="2000" dirty="0">
                    <a:solidFill>
                      <a:schemeClr val="tx2"/>
                    </a:solidFill>
                    <a:latin typeface="+mn-ea"/>
                  </a:rPr>
                  <a:t> </a:t>
                </a:r>
                <a:r>
                  <a:rPr lang="en-US" altLang="en-US" sz="2000" dirty="0">
                    <a:latin typeface="+mn-ea"/>
                  </a:rPr>
                  <a:t>x</a:t>
                </a:r>
                <a:r>
                  <a:rPr lang="en-US" altLang="zh-CN" sz="2000" dirty="0">
                    <a:solidFill>
                      <a:schemeClr val="tx2"/>
                    </a:solidFill>
                    <a:latin typeface="+mn-ea"/>
                  </a:rPr>
                  <a:t> </a:t>
                </a:r>
                <a:r>
                  <a:rPr lang="en-US" altLang="en-US" sz="2000" dirty="0">
                    <a:solidFill>
                      <a:schemeClr val="tx2"/>
                    </a:solidFill>
                    <a:latin typeface="+mn-ea"/>
                  </a:rPr>
                  <a:t>)</a:t>
                </a:r>
                <a:r>
                  <a:rPr lang="en-US" altLang="zh-CN" sz="2000" dirty="0">
                    <a:latin typeface="+mn-ea"/>
                  </a:rPr>
                  <a:t> </a:t>
                </a:r>
              </a:p>
              <a:p>
                <a:pPr eaLnBrk="1" hangingPunct="1">
                  <a:lnSpc>
                    <a:spcPct val="110000"/>
                  </a:lnSpc>
                  <a:spcBef>
                    <a:spcPct val="45000"/>
                  </a:spcBef>
                  <a:buFont typeface="Wingdings" panose="05000000000000000000" pitchFamily="2" charset="2"/>
                  <a:buNone/>
                  <a:defRPr/>
                </a:pPr>
                <a:r>
                  <a:rPr lang="en-US" altLang="zh-CN" sz="2000" dirty="0">
                    <a:latin typeface="+mn-ea"/>
                  </a:rPr>
                  <a:t>  </a:t>
                </a:r>
                <a:r>
                  <a:rPr lang="en-US" altLang="en-US" sz="2000" dirty="0" err="1">
                    <a:latin typeface="+mn-ea"/>
                  </a:rPr>
                  <a:t>自变量和函数均为双精度实数</a:t>
                </a:r>
                <a:r>
                  <a:rPr lang="en-US" altLang="en-US" sz="2000" dirty="0">
                    <a:latin typeface="+mn-ea"/>
                  </a:rPr>
                  <a:t>。 </a:t>
                </a:r>
                <a:endParaRPr lang="en-US" altLang="zh-CN" sz="2000" dirty="0">
                  <a:latin typeface="+mn-ea"/>
                </a:endParaRPr>
              </a:p>
              <a:p>
                <a:pPr eaLnBrk="1" hangingPunct="1">
                  <a:lnSpc>
                    <a:spcPct val="110000"/>
                  </a:lnSpc>
                  <a:spcBef>
                    <a:spcPct val="45000"/>
                  </a:spcBef>
                  <a:buFont typeface="Wingdings" panose="05000000000000000000" pitchFamily="2" charset="2"/>
                  <a:buNone/>
                  <a:defRPr/>
                </a:pPr>
                <a:r>
                  <a:rPr lang="en-US" altLang="en-US" sz="2000" dirty="0">
                    <a:latin typeface="+mn-ea"/>
                  </a:rPr>
                  <a:t>  </a:t>
                </a:r>
                <a:r>
                  <a:rPr lang="zh-CN" altLang="en-US" sz="2000" dirty="0">
                    <a:latin typeface="+mn-ea"/>
                  </a:rPr>
                  <a:t>自变量为弧度；</a:t>
                </a:r>
                <a:r>
                  <a:rPr lang="en-US" altLang="en-US" sz="2000" dirty="0">
                    <a:latin typeface="+mn-ea"/>
                  </a:rPr>
                  <a:t>             </a:t>
                </a:r>
                <a:endParaRPr lang="en-US" altLang="zh-CN" sz="2000" dirty="0">
                  <a:latin typeface="+mn-ea"/>
                </a:endParaRPr>
              </a:p>
              <a:p>
                <a:pPr marL="342900" indent="-342900" eaLnBrk="1" hangingPunct="1">
                  <a:lnSpc>
                    <a:spcPct val="110000"/>
                  </a:lnSpc>
                  <a:spcBef>
                    <a:spcPct val="45000"/>
                  </a:spcBef>
                  <a:buFont typeface="Wingdings" panose="05000000000000000000" pitchFamily="2" charset="2"/>
                  <a:buChar char="n"/>
                  <a:defRPr/>
                </a:pPr>
                <a:r>
                  <a:rPr lang="en-US" altLang="en-US" sz="2000" dirty="0">
                    <a:latin typeface="+mn-ea"/>
                  </a:rPr>
                  <a:t>例  </a:t>
                </a:r>
                <a:r>
                  <a:rPr lang="en-US" altLang="en-US" sz="2000" dirty="0">
                    <a:solidFill>
                      <a:srgbClr val="000000"/>
                    </a:solidFill>
                    <a:latin typeface="+mn-ea"/>
                  </a:rPr>
                  <a:t>tan (3.1415926535/4)=1; </a:t>
                </a:r>
                <a:r>
                  <a:rPr lang="zh-CN" altLang="en-US" sz="2000" dirty="0">
                    <a:solidFill>
                      <a:srgbClr val="000000"/>
                    </a:solidFill>
                    <a:latin typeface="+mn-ea"/>
                  </a:rPr>
                  <a:t>（</a:t>
                </a:r>
                <a:r>
                  <a:rPr lang="en-US" altLang="zh-CN" sz="2000" dirty="0">
                    <a:solidFill>
                      <a:srgbClr val="000000"/>
                    </a:solidFill>
                    <a:latin typeface="+mn-ea"/>
                  </a:rPr>
                  <a:t>tan(</a:t>
                </a:r>
                <a14:m>
                  <m:oMath xmlns:m="http://schemas.openxmlformats.org/officeDocument/2006/math">
                    <m:f>
                      <m:fPr>
                        <m:type m:val="lin"/>
                        <m:ctrlPr>
                          <a:rPr lang="en-US" altLang="en-US" sz="2000" i="1">
                            <a:solidFill>
                              <a:srgbClr val="000000"/>
                            </a:solidFill>
                            <a:latin typeface="Cambria Math" panose="02040503050406030204" pitchFamily="18" charset="0"/>
                          </a:rPr>
                        </m:ctrlPr>
                      </m:fPr>
                      <m:num>
                        <m:r>
                          <a:rPr lang="en-US" altLang="en-US" sz="2000" i="1">
                            <a:solidFill>
                              <a:srgbClr val="000000"/>
                            </a:solidFill>
                            <a:latin typeface="Cambria Math" panose="02040503050406030204" pitchFamily="18" charset="0"/>
                            <a:ea typeface="Cambria Math" panose="02040503050406030204" pitchFamily="18" charset="0"/>
                          </a:rPr>
                          <m:t>𝜋</m:t>
                        </m:r>
                      </m:num>
                      <m:den>
                        <m:r>
                          <a:rPr lang="en-US" altLang="en-US" sz="2000" i="1">
                            <a:solidFill>
                              <a:srgbClr val="000000"/>
                            </a:solidFill>
                            <a:latin typeface="Cambria Math" panose="02040503050406030204" pitchFamily="18" charset="0"/>
                          </a:rPr>
                          <m:t>4</m:t>
                        </m:r>
                      </m:den>
                    </m:f>
                  </m:oMath>
                </a14:m>
                <a:r>
                  <a:rPr lang="en-US" altLang="zh-CN" sz="2000" dirty="0">
                    <a:solidFill>
                      <a:srgbClr val="000000"/>
                    </a:solidFill>
                    <a:latin typeface="+mn-ea"/>
                  </a:rPr>
                  <a:t>) =1</a:t>
                </a:r>
                <a:r>
                  <a:rPr lang="zh-CN" altLang="en-US" sz="2000" dirty="0">
                    <a:solidFill>
                      <a:srgbClr val="000000"/>
                    </a:solidFill>
                    <a:latin typeface="+mn-ea"/>
                  </a:rPr>
                  <a:t>）</a:t>
                </a:r>
                <a:endParaRPr lang="en-US" altLang="zh-CN" sz="2000" dirty="0">
                  <a:solidFill>
                    <a:srgbClr val="000000"/>
                  </a:solidFill>
                  <a:latin typeface="+mn-ea"/>
                </a:endParaRPr>
              </a:p>
              <a:p>
                <a:pPr eaLnBrk="1" hangingPunct="1">
                  <a:lnSpc>
                    <a:spcPct val="110000"/>
                  </a:lnSpc>
                  <a:spcBef>
                    <a:spcPct val="45000"/>
                  </a:spcBef>
                  <a:buFont typeface="Wingdings" panose="05000000000000000000" pitchFamily="2" charset="2"/>
                  <a:buNone/>
                  <a:defRPr/>
                </a:pPr>
                <a:endParaRPr lang="en-US" altLang="en-US" sz="4000" b="1" dirty="0">
                  <a:ea typeface="黑体" panose="02010609060101010101" pitchFamily="49" charset="-122"/>
                </a:endParaRPr>
              </a:p>
              <a:p>
                <a:pPr eaLnBrk="1" hangingPunct="1">
                  <a:lnSpc>
                    <a:spcPct val="110000"/>
                  </a:lnSpc>
                  <a:spcBef>
                    <a:spcPct val="45000"/>
                  </a:spcBef>
                  <a:buFont typeface="Wingdings" panose="05000000000000000000" pitchFamily="2" charset="2"/>
                  <a:buNone/>
                  <a:defRPr/>
                </a:pPr>
                <a:r>
                  <a:rPr lang="en-US" altLang="zh-CN" sz="2000" b="1" dirty="0">
                    <a:ea typeface="黑体" panose="02010609060101010101" pitchFamily="49" charset="-122"/>
                  </a:rPr>
                  <a:t>  </a:t>
                </a:r>
              </a:p>
            </p:txBody>
          </p:sp>
        </mc:Choice>
        <mc:Fallback xmlns="">
          <p:sp>
            <p:nvSpPr>
              <p:cNvPr id="162818" name="Rectangle 2"/>
              <p:cNvSpPr>
                <a:spLocks noGrp="1" noRot="1" noChangeAspect="1" noMove="1" noResize="1" noEditPoints="1" noAdjustHandles="1" noChangeArrowheads="1" noChangeShapeType="1" noTextEdit="1"/>
              </p:cNvSpPr>
              <p:nvPr>
                <p:ph type="body" idx="1"/>
              </p:nvPr>
            </p:nvSpPr>
            <p:spPr>
              <a:xfrm>
                <a:off x="339726" y="1110343"/>
                <a:ext cx="8009618" cy="4498521"/>
              </a:xfrm>
              <a:blipFill>
                <a:blip r:embed="rId2"/>
                <a:stretch>
                  <a:fillRect t="-949"/>
                </a:stretch>
              </a:blipFill>
              <a:extLst>
                <a:ext uri="{91240B29-F687-4F45-9708-019B960494DF}">
                  <a14:hiddenLine xmlns:a14="http://schemas.microsoft.com/office/drawing/2010/main" w="12700" cap="sq">
                    <a:solidFill>
                      <a:schemeClr val="tx2"/>
                    </a:solidFill>
                    <a:miter lim="800000"/>
                    <a:headEnd type="none" w="sm" len="sm"/>
                    <a:tailEnd type="none" w="sm" len="sm"/>
                  </a14:hiddenLine>
                </a:ext>
              </a:extLst>
            </p:spPr>
            <p:txBody>
              <a:bodyPr/>
              <a:lstStyle/>
              <a:p>
                <a:r>
                  <a:rPr lang="zh-CN" altLang="en-US">
                    <a:noFill/>
                  </a:rPr>
                  <a:t> </a:t>
                </a:r>
              </a:p>
            </p:txBody>
          </p:sp>
        </mc:Fallback>
      </mc:AlternateContent>
      <p:sp>
        <p:nvSpPr>
          <p:cNvPr id="2" name="矩形 1"/>
          <p:cNvSpPr/>
          <p:nvPr/>
        </p:nvSpPr>
        <p:spPr>
          <a:xfrm>
            <a:off x="478766" y="301348"/>
            <a:ext cx="7543015" cy="523220"/>
          </a:xfrm>
          <a:prstGeom prst="rect">
            <a:avLst/>
          </a:prstGeom>
        </p:spPr>
        <p:txBody>
          <a:bodyPr wrap="square">
            <a:spAutoFit/>
          </a:bodyPr>
          <a:lstStyle/>
          <a:p>
            <a:r>
              <a:rPr lang="en-US" altLang="zh-CN" sz="2000" b="1" dirty="0">
                <a:ea typeface="黑体" panose="02010609060101010101" pitchFamily="49" charset="-122"/>
              </a:rPr>
              <a:t> </a:t>
            </a:r>
            <a:r>
              <a:rPr lang="en-US" altLang="en-US" sz="2800" dirty="0">
                <a:solidFill>
                  <a:srgbClr val="1A93C8"/>
                </a:solidFill>
                <a:latin typeface="+mj-lt"/>
                <a:ea typeface="+mj-ea"/>
                <a:cs typeface="+mj-cs"/>
              </a:rPr>
              <a:t>6 </a:t>
            </a:r>
            <a:r>
              <a:rPr lang="en-US" altLang="zh-CN" sz="2800" dirty="0">
                <a:solidFill>
                  <a:srgbClr val="1A93C8"/>
                </a:solidFill>
                <a:latin typeface="+mj-lt"/>
                <a:ea typeface="+mj-ea"/>
                <a:cs typeface="+mj-cs"/>
              </a:rPr>
              <a:t>、</a:t>
            </a:r>
            <a:r>
              <a:rPr lang="en-US" altLang="en-US" sz="2800" dirty="0" err="1">
                <a:solidFill>
                  <a:srgbClr val="1A93C8"/>
                </a:solidFill>
                <a:latin typeface="+mj-lt"/>
                <a:ea typeface="+mj-ea"/>
                <a:cs typeface="+mj-cs"/>
              </a:rPr>
              <a:t>正切函数</a:t>
            </a:r>
            <a:endParaRPr lang="zh-CN" altLang="en-US" sz="2800" dirty="0">
              <a:solidFill>
                <a:srgbClr val="1A93C8"/>
              </a:solidFill>
              <a:latin typeface="+mj-lt"/>
              <a:ea typeface="+mj-ea"/>
              <a:cs typeface="+mj-cs"/>
            </a:endParaRPr>
          </a:p>
        </p:txBody>
      </p:sp>
    </p:spTree>
    <p:extLst>
      <p:ext uri="{BB962C8B-B14F-4D97-AF65-F5344CB8AC3E}">
        <p14:creationId xmlns:p14="http://schemas.microsoft.com/office/powerpoint/2010/main" val="373302971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485775" y="255588"/>
            <a:ext cx="8077200" cy="584200"/>
          </a:xfrm>
        </p:spPr>
        <p:txBody>
          <a:bodyPr/>
          <a:lstStyle/>
          <a:p>
            <a:r>
              <a:rPr lang="zh-CN" altLang="en-US" dirty="0"/>
              <a:t>集成开发环境（</a:t>
            </a:r>
            <a:r>
              <a:rPr lang="en-US" altLang="zh-CN" dirty="0"/>
              <a:t>IDE</a:t>
            </a:r>
            <a:r>
              <a:rPr lang="zh-CN" altLang="en-US" dirty="0"/>
              <a:t>）</a:t>
            </a:r>
          </a:p>
        </p:txBody>
      </p:sp>
      <p:sp>
        <p:nvSpPr>
          <p:cNvPr id="52226" name="Rectangle 3"/>
          <p:cNvSpPr>
            <a:spLocks noGrp="1" noChangeArrowheads="1"/>
          </p:cNvSpPr>
          <p:nvPr>
            <p:ph idx="1"/>
          </p:nvPr>
        </p:nvSpPr>
        <p:spPr>
          <a:xfrm>
            <a:off x="485775" y="1136649"/>
            <a:ext cx="8080375" cy="5002893"/>
          </a:xfrm>
        </p:spPr>
        <p:txBody>
          <a:bodyPr/>
          <a:lstStyle/>
          <a:p>
            <a:pPr marL="342900" indent="-342900">
              <a:buFont typeface="Wingdings" panose="05000000000000000000" pitchFamily="2" charset="2"/>
              <a:buChar char="l"/>
            </a:pPr>
            <a:r>
              <a:rPr lang="en-US" altLang="zh-CN" sz="2000" dirty="0"/>
              <a:t>IDE--Integrated Development Environment</a:t>
            </a:r>
          </a:p>
          <a:p>
            <a:pPr marL="342900" indent="-342900">
              <a:buFont typeface="Wingdings" panose="05000000000000000000" pitchFamily="2" charset="2"/>
              <a:buChar char="l"/>
            </a:pPr>
            <a:r>
              <a:rPr lang="en-US" altLang="zh-CN" sz="2000" dirty="0"/>
              <a:t>Windows</a:t>
            </a:r>
          </a:p>
          <a:p>
            <a:pPr marL="971550" lvl="1">
              <a:lnSpc>
                <a:spcPct val="100000"/>
              </a:lnSpc>
            </a:pPr>
            <a:r>
              <a:rPr lang="en-US" altLang="zh-CN" sz="1800" b="1" dirty="0">
                <a:solidFill>
                  <a:srgbClr val="0303DF"/>
                </a:solidFill>
              </a:rPr>
              <a:t>Dev-</a:t>
            </a:r>
            <a:r>
              <a:rPr lang="en-US" altLang="zh-CN" sz="1800" b="1" dirty="0" err="1">
                <a:solidFill>
                  <a:srgbClr val="0303DF"/>
                </a:solidFill>
              </a:rPr>
              <a:t>Cpp</a:t>
            </a:r>
            <a:r>
              <a:rPr lang="zh-CN" altLang="en-US" sz="1800" b="1" dirty="0">
                <a:solidFill>
                  <a:srgbClr val="0303DF"/>
                </a:solidFill>
              </a:rPr>
              <a:t>（</a:t>
            </a:r>
            <a:r>
              <a:rPr lang="en-US" altLang="zh-CN" sz="1800" b="1" dirty="0">
                <a:solidFill>
                  <a:srgbClr val="0303DF"/>
                </a:solidFill>
              </a:rPr>
              <a:t>Dev-C++</a:t>
            </a:r>
            <a:r>
              <a:rPr lang="zh-CN" altLang="en-US" sz="1800" b="1" dirty="0" smtClean="0">
                <a:solidFill>
                  <a:srgbClr val="0303DF"/>
                </a:solidFill>
              </a:rPr>
              <a:t>）（实验推荐使用）</a:t>
            </a:r>
            <a:endParaRPr lang="en-US" altLang="zh-CN" sz="1800" b="1" dirty="0">
              <a:solidFill>
                <a:srgbClr val="0303DF"/>
              </a:solidFill>
            </a:endParaRPr>
          </a:p>
          <a:p>
            <a:pPr marL="971550" lvl="1">
              <a:lnSpc>
                <a:spcPct val="100000"/>
              </a:lnSpc>
            </a:pPr>
            <a:r>
              <a:rPr lang="en-US" altLang="zh-CN" sz="1800" dirty="0" err="1" smtClean="0">
                <a:solidFill>
                  <a:srgbClr val="030DCD"/>
                </a:solidFill>
              </a:rPr>
              <a:t>VSCode</a:t>
            </a:r>
            <a:endParaRPr lang="en-US" altLang="zh-CN" sz="1800" dirty="0" smtClean="0">
              <a:solidFill>
                <a:srgbClr val="030DCD"/>
              </a:solidFill>
            </a:endParaRPr>
          </a:p>
          <a:p>
            <a:pPr marL="971550" lvl="1">
              <a:lnSpc>
                <a:spcPct val="100000"/>
              </a:lnSpc>
            </a:pPr>
            <a:r>
              <a:rPr lang="en-US" altLang="zh-CN" sz="1800" dirty="0" err="1" smtClean="0"/>
              <a:t>CodeBlocks</a:t>
            </a:r>
            <a:endParaRPr lang="en-US" altLang="zh-CN" sz="1800" dirty="0"/>
          </a:p>
          <a:p>
            <a:pPr marL="971550" lvl="1">
              <a:lnSpc>
                <a:spcPct val="100000"/>
              </a:lnSpc>
            </a:pPr>
            <a:r>
              <a:rPr lang="en-US" altLang="zh-CN" sz="1800" dirty="0"/>
              <a:t>VC++ 6.0</a:t>
            </a:r>
          </a:p>
          <a:p>
            <a:pPr marL="971550" lvl="1">
              <a:lnSpc>
                <a:spcPct val="100000"/>
              </a:lnSpc>
            </a:pPr>
            <a:r>
              <a:rPr lang="en-US" altLang="zh-CN" sz="1800" dirty="0"/>
              <a:t>Eclipse (for C &amp; C++)</a:t>
            </a:r>
          </a:p>
          <a:p>
            <a:pPr marL="342900" indent="-342900">
              <a:buFont typeface="Wingdings" panose="05000000000000000000" pitchFamily="2" charset="2"/>
              <a:buChar char="l"/>
            </a:pPr>
            <a:r>
              <a:rPr lang="en-US" altLang="zh-CN" sz="2000" dirty="0"/>
              <a:t>Linux</a:t>
            </a:r>
          </a:p>
          <a:p>
            <a:pPr marL="971550" lvl="1">
              <a:lnSpc>
                <a:spcPct val="100000"/>
              </a:lnSpc>
            </a:pPr>
            <a:r>
              <a:rPr lang="en-US" altLang="zh-CN" sz="1800" b="1" dirty="0">
                <a:solidFill>
                  <a:srgbClr val="0303DF"/>
                </a:solidFill>
              </a:rPr>
              <a:t>(</a:t>
            </a:r>
            <a:r>
              <a:rPr lang="en-US" altLang="zh-CN" sz="1800" b="1" dirty="0" err="1">
                <a:solidFill>
                  <a:srgbClr val="0303DF"/>
                </a:solidFill>
              </a:rPr>
              <a:t>gedit</a:t>
            </a:r>
            <a:r>
              <a:rPr lang="zh-CN" altLang="en-US" sz="1800" b="1" dirty="0">
                <a:solidFill>
                  <a:srgbClr val="0303DF"/>
                </a:solidFill>
              </a:rPr>
              <a:t>、</a:t>
            </a:r>
            <a:r>
              <a:rPr lang="en-US" altLang="zh-CN" sz="1800" b="1" dirty="0" err="1">
                <a:solidFill>
                  <a:srgbClr val="0303DF"/>
                </a:solidFill>
              </a:rPr>
              <a:t>emacs</a:t>
            </a:r>
            <a:r>
              <a:rPr lang="zh-CN" altLang="en-US" sz="1800" b="1" dirty="0">
                <a:solidFill>
                  <a:srgbClr val="0303DF"/>
                </a:solidFill>
              </a:rPr>
              <a:t>、</a:t>
            </a:r>
            <a:r>
              <a:rPr lang="en-US" altLang="zh-CN" sz="1800" b="1" dirty="0">
                <a:solidFill>
                  <a:srgbClr val="0303DF"/>
                </a:solidFill>
              </a:rPr>
              <a:t>vi) + </a:t>
            </a:r>
            <a:r>
              <a:rPr lang="en-US" altLang="zh-CN" sz="1800" b="1" dirty="0" err="1">
                <a:solidFill>
                  <a:srgbClr val="0303DF"/>
                </a:solidFill>
              </a:rPr>
              <a:t>gcc</a:t>
            </a:r>
            <a:r>
              <a:rPr lang="zh-CN" altLang="en-US" sz="1800" b="1" dirty="0">
                <a:solidFill>
                  <a:srgbClr val="0303DF"/>
                </a:solidFill>
              </a:rPr>
              <a:t>，</a:t>
            </a:r>
            <a:r>
              <a:rPr lang="en-US" altLang="zh-CN" sz="1800" b="1" dirty="0">
                <a:solidFill>
                  <a:srgbClr val="0303DF"/>
                </a:solidFill>
              </a:rPr>
              <a:t>g++</a:t>
            </a:r>
          </a:p>
          <a:p>
            <a:pPr marL="971550" lvl="1">
              <a:lnSpc>
                <a:spcPct val="100000"/>
              </a:lnSpc>
            </a:pPr>
            <a:r>
              <a:rPr lang="en-US" altLang="zh-CN" sz="1800" dirty="0" err="1">
                <a:solidFill>
                  <a:srgbClr val="030DCD"/>
                </a:solidFill>
              </a:rPr>
              <a:t>VSCode</a:t>
            </a:r>
            <a:endParaRPr lang="en-US" altLang="zh-CN" sz="1800" dirty="0">
              <a:solidFill>
                <a:srgbClr val="030DCD"/>
              </a:solidFill>
            </a:endParaRPr>
          </a:p>
          <a:p>
            <a:pPr marL="971550" lvl="1">
              <a:lnSpc>
                <a:spcPct val="100000"/>
              </a:lnSpc>
            </a:pPr>
            <a:r>
              <a:rPr lang="en-US" altLang="zh-CN" sz="1800" dirty="0" smtClean="0">
                <a:solidFill>
                  <a:srgbClr val="01080B"/>
                </a:solidFill>
              </a:rPr>
              <a:t>Dev-</a:t>
            </a:r>
            <a:r>
              <a:rPr lang="en-US" altLang="zh-CN" sz="1800" dirty="0" err="1" smtClean="0">
                <a:solidFill>
                  <a:srgbClr val="01080B"/>
                </a:solidFill>
              </a:rPr>
              <a:t>Cpp</a:t>
            </a:r>
            <a:endParaRPr lang="en-US" altLang="zh-CN" sz="1800" dirty="0">
              <a:solidFill>
                <a:srgbClr val="01080B"/>
              </a:solidFill>
            </a:endParaRPr>
          </a:p>
          <a:p>
            <a:pPr marL="971550" lvl="1">
              <a:lnSpc>
                <a:spcPct val="100000"/>
              </a:lnSpc>
            </a:pPr>
            <a:r>
              <a:rPr lang="en-US" altLang="zh-CN" sz="1800" dirty="0" err="1">
                <a:solidFill>
                  <a:srgbClr val="01080B"/>
                </a:solidFill>
              </a:rPr>
              <a:t>CodeBlocks</a:t>
            </a:r>
            <a:endParaRPr lang="en-US" altLang="zh-CN" sz="1800" dirty="0">
              <a:solidFill>
                <a:srgbClr val="01080B"/>
              </a:solidFill>
            </a:endParaRPr>
          </a:p>
          <a:p>
            <a:pPr marL="971550" lvl="1">
              <a:lnSpc>
                <a:spcPct val="100000"/>
              </a:lnSpc>
            </a:pPr>
            <a:r>
              <a:rPr lang="en-US" altLang="zh-CN" sz="1800" dirty="0">
                <a:solidFill>
                  <a:srgbClr val="01080B"/>
                </a:solidFill>
              </a:rPr>
              <a:t>Eclipse </a:t>
            </a:r>
            <a:r>
              <a:rPr lang="en-US" altLang="zh-CN" sz="1800" dirty="0"/>
              <a:t>(for C &amp; C++)</a:t>
            </a:r>
          </a:p>
          <a:p>
            <a:pPr marL="342900" indent="-342900">
              <a:buFont typeface="Wingdings" panose="05000000000000000000" pitchFamily="2" charset="2"/>
              <a:buChar char="l"/>
            </a:pPr>
            <a:r>
              <a:rPr lang="zh-CN" altLang="en-US" sz="2000" dirty="0"/>
              <a:t>以前的</a:t>
            </a:r>
            <a:r>
              <a:rPr lang="en-US" altLang="zh-CN" sz="2000" dirty="0"/>
              <a:t>CSP </a:t>
            </a:r>
            <a:r>
              <a:rPr lang="zh-CN" altLang="en-US" sz="2000" dirty="0"/>
              <a:t>考试支持</a:t>
            </a:r>
            <a:r>
              <a:rPr lang="en-US" altLang="zh-CN" sz="2000" dirty="0"/>
              <a:t>Windows</a:t>
            </a:r>
            <a:r>
              <a:rPr lang="zh-CN" altLang="en-US" sz="2000" dirty="0"/>
              <a:t>下的这些</a:t>
            </a:r>
            <a:r>
              <a:rPr lang="en-US" altLang="zh-CN" sz="2000" dirty="0"/>
              <a:t>IDE</a:t>
            </a:r>
          </a:p>
          <a:p>
            <a:pPr marL="342900" indent="-342900">
              <a:buFont typeface="Wingdings" panose="05000000000000000000" pitchFamily="2" charset="2"/>
              <a:buChar char="l"/>
            </a:pPr>
            <a:r>
              <a:rPr lang="zh-CN" altLang="en-US" sz="2000" dirty="0"/>
              <a:t>现在的</a:t>
            </a:r>
            <a:r>
              <a:rPr lang="en-US" altLang="zh-CN" sz="2000" dirty="0"/>
              <a:t>CSP</a:t>
            </a:r>
            <a:r>
              <a:rPr lang="zh-CN" altLang="en-US" sz="2000" dirty="0"/>
              <a:t>考试标配基于</a:t>
            </a:r>
            <a:r>
              <a:rPr lang="en-US" altLang="zh-CN" sz="2000" dirty="0"/>
              <a:t>Linux</a:t>
            </a:r>
            <a:r>
              <a:rPr lang="zh-CN" altLang="en-US" sz="2000" dirty="0"/>
              <a:t>（</a:t>
            </a:r>
            <a:r>
              <a:rPr lang="en-US" altLang="zh-CN" sz="2000" dirty="0" err="1"/>
              <a:t>Ubuntun</a:t>
            </a:r>
            <a:r>
              <a:rPr lang="zh-CN" altLang="en-US" sz="2000" dirty="0"/>
              <a:t>）的</a:t>
            </a:r>
            <a:r>
              <a:rPr lang="en-US" altLang="zh-CN" sz="2000" dirty="0" err="1"/>
              <a:t>VSCode</a:t>
            </a:r>
            <a:endParaRPr lang="en-US" altLang="zh-CN" sz="2000" dirty="0"/>
          </a:p>
        </p:txBody>
      </p:sp>
    </p:spTree>
    <p:extLst>
      <p:ext uri="{BB962C8B-B14F-4D97-AF65-F5344CB8AC3E}">
        <p14:creationId xmlns:p14="http://schemas.microsoft.com/office/powerpoint/2010/main" val="32492164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8F16D537-1634-49AF-A08C-0B74EFBC875A}" type="slidenum">
              <a:rPr lang="zh-CN" altLang="en-US"/>
              <a:pPr>
                <a:defRPr/>
              </a:pPr>
              <a:t>40</a:t>
            </a:fld>
            <a:endParaRPr lang="en-US" altLang="zh-CN"/>
          </a:p>
        </p:txBody>
      </p:sp>
      <p:sp>
        <p:nvSpPr>
          <p:cNvPr id="194562" name="Rectangle 2"/>
          <p:cNvSpPr>
            <a:spLocks noGrp="1" noChangeArrowheads="1"/>
          </p:cNvSpPr>
          <p:nvPr>
            <p:ph type="title"/>
          </p:nvPr>
        </p:nvSpPr>
        <p:spPr/>
        <p:txBody>
          <a:bodyPr/>
          <a:lstStyle/>
          <a:p>
            <a:pPr>
              <a:defRPr/>
            </a:pPr>
            <a:r>
              <a:rPr lang="en-US" altLang="zh-CN" dirty="0"/>
              <a:t>7、</a:t>
            </a:r>
            <a:r>
              <a:rPr lang="zh-CN" altLang="en-US" dirty="0"/>
              <a:t>反</a:t>
            </a:r>
            <a:r>
              <a:rPr lang="en-US" altLang="en-US" dirty="0" err="1"/>
              <a:t>正切函数</a:t>
            </a:r>
            <a:endParaRPr lang="zh-CN" altLang="en-US" dirty="0"/>
          </a:p>
        </p:txBody>
      </p:sp>
      <mc:AlternateContent xmlns:mc="http://schemas.openxmlformats.org/markup-compatibility/2006" xmlns:a14="http://schemas.microsoft.com/office/drawing/2010/main">
        <mc:Choice Requires="a14">
          <p:sp>
            <p:nvSpPr>
              <p:cNvPr id="194563" name="Rectangle 3"/>
              <p:cNvSpPr>
                <a:spLocks noGrp="1" noChangeArrowheads="1"/>
              </p:cNvSpPr>
              <p:nvPr>
                <p:ph type="body" idx="1"/>
              </p:nvPr>
            </p:nvSpPr>
            <p:spPr/>
            <p:txBody>
              <a:bodyPr/>
              <a:lstStyle/>
              <a:p>
                <a:pPr marL="342900" indent="-342900">
                  <a:lnSpc>
                    <a:spcPct val="110000"/>
                  </a:lnSpc>
                  <a:spcBef>
                    <a:spcPct val="45000"/>
                  </a:spcBef>
                  <a:buFont typeface="Wingdings" panose="05000000000000000000" pitchFamily="2" charset="2"/>
                  <a:buChar char="n"/>
                  <a:defRPr/>
                </a:pPr>
                <a:r>
                  <a:rPr lang="zh-CN" altLang="en-US" sz="2000" dirty="0">
                    <a:latin typeface="+mn-ea"/>
                  </a:rPr>
                  <a:t>头文件：</a:t>
                </a:r>
                <a:r>
                  <a:rPr lang="en-US" altLang="zh-CN" sz="2000" dirty="0" err="1">
                    <a:latin typeface="+mn-ea"/>
                  </a:rPr>
                  <a:t>math.h</a:t>
                </a:r>
                <a:endParaRPr lang="en-US" altLang="zh-CN" sz="2000" dirty="0">
                  <a:latin typeface="+mn-ea"/>
                </a:endParaRPr>
              </a:p>
              <a:p>
                <a:pPr marL="342900" indent="-342900" eaLnBrk="1" hangingPunct="1">
                  <a:lnSpc>
                    <a:spcPct val="110000"/>
                  </a:lnSpc>
                  <a:spcBef>
                    <a:spcPct val="45000"/>
                  </a:spcBef>
                  <a:buFont typeface="Wingdings" panose="05000000000000000000" pitchFamily="2" charset="2"/>
                  <a:buChar char="n"/>
                  <a:defRPr/>
                </a:pPr>
                <a:r>
                  <a:rPr lang="en-US" altLang="en-US" sz="2000" dirty="0" err="1" smtClean="0">
                    <a:latin typeface="+mn-ea"/>
                  </a:rPr>
                  <a:t>函数原型</a:t>
                </a:r>
                <a:r>
                  <a:rPr lang="en-US" altLang="en-US" sz="2000" dirty="0">
                    <a:latin typeface="+mn-ea"/>
                  </a:rPr>
                  <a:t>:</a:t>
                </a:r>
                <a:endParaRPr lang="en-US" altLang="zh-CN" sz="2000" dirty="0">
                  <a:latin typeface="+mn-ea"/>
                </a:endParaRPr>
              </a:p>
              <a:p>
                <a:pPr eaLnBrk="1" hangingPunct="1">
                  <a:lnSpc>
                    <a:spcPct val="110000"/>
                  </a:lnSpc>
                  <a:spcBef>
                    <a:spcPct val="45000"/>
                  </a:spcBef>
                  <a:buFont typeface="Wingdings" panose="05000000000000000000" pitchFamily="2" charset="2"/>
                  <a:buNone/>
                  <a:defRPr/>
                </a:pPr>
                <a:r>
                  <a:rPr lang="en-US" altLang="zh-CN" sz="2000" dirty="0">
                    <a:latin typeface="+mn-ea"/>
                  </a:rPr>
                  <a:t>  </a:t>
                </a:r>
                <a:r>
                  <a:rPr lang="en-US" altLang="en-US" sz="2000" dirty="0">
                    <a:solidFill>
                      <a:srgbClr val="000000"/>
                    </a:solidFill>
                    <a:latin typeface="+mn-ea"/>
                  </a:rPr>
                  <a:t>double</a:t>
                </a:r>
                <a:r>
                  <a:rPr lang="en-US" altLang="en-US" sz="2000" dirty="0">
                    <a:solidFill>
                      <a:schemeClr val="tx2"/>
                    </a:solidFill>
                    <a:latin typeface="+mn-ea"/>
                  </a:rPr>
                  <a:t> </a:t>
                </a:r>
                <a:r>
                  <a:rPr lang="en-US" altLang="zh-CN" sz="2000" b="1" dirty="0" err="1">
                    <a:solidFill>
                      <a:srgbClr val="7030A0"/>
                    </a:solidFill>
                    <a:latin typeface="+mn-ea"/>
                  </a:rPr>
                  <a:t>a</a:t>
                </a:r>
                <a:r>
                  <a:rPr lang="en-US" altLang="en-US" sz="2000" b="1" dirty="0" err="1">
                    <a:solidFill>
                      <a:srgbClr val="7030A0"/>
                    </a:solidFill>
                    <a:latin typeface="+mn-ea"/>
                  </a:rPr>
                  <a:t>tan</a:t>
                </a:r>
                <a:r>
                  <a:rPr lang="en-US" altLang="zh-CN" sz="2000" dirty="0">
                    <a:solidFill>
                      <a:schemeClr val="tx2"/>
                    </a:solidFill>
                    <a:latin typeface="+mn-ea"/>
                  </a:rPr>
                  <a:t> </a:t>
                </a:r>
                <a:r>
                  <a:rPr lang="en-US" altLang="en-US" sz="2000" dirty="0">
                    <a:solidFill>
                      <a:schemeClr val="tx2"/>
                    </a:solidFill>
                    <a:latin typeface="+mn-ea"/>
                  </a:rPr>
                  <a:t>(</a:t>
                </a:r>
                <a:r>
                  <a:rPr lang="en-US" altLang="zh-CN" sz="2000" dirty="0">
                    <a:solidFill>
                      <a:schemeClr val="tx2"/>
                    </a:solidFill>
                    <a:latin typeface="+mn-ea"/>
                  </a:rPr>
                  <a:t> </a:t>
                </a:r>
                <a:r>
                  <a:rPr lang="en-US" altLang="en-US" sz="2000" dirty="0">
                    <a:solidFill>
                      <a:srgbClr val="000000"/>
                    </a:solidFill>
                    <a:latin typeface="+mn-ea"/>
                  </a:rPr>
                  <a:t>double</a:t>
                </a:r>
                <a:r>
                  <a:rPr lang="en-US" altLang="en-US" sz="2000" dirty="0">
                    <a:solidFill>
                      <a:schemeClr val="tx2"/>
                    </a:solidFill>
                    <a:latin typeface="+mn-ea"/>
                  </a:rPr>
                  <a:t> </a:t>
                </a:r>
                <a:r>
                  <a:rPr lang="en-US" altLang="en-US" sz="2000" dirty="0">
                    <a:latin typeface="+mn-ea"/>
                  </a:rPr>
                  <a:t>x</a:t>
                </a:r>
                <a:r>
                  <a:rPr lang="en-US" altLang="zh-CN" sz="2000" dirty="0">
                    <a:solidFill>
                      <a:schemeClr val="tx2"/>
                    </a:solidFill>
                    <a:latin typeface="+mn-ea"/>
                  </a:rPr>
                  <a:t> </a:t>
                </a:r>
                <a:r>
                  <a:rPr lang="en-US" altLang="en-US" sz="2000" dirty="0">
                    <a:solidFill>
                      <a:schemeClr val="tx2"/>
                    </a:solidFill>
                    <a:latin typeface="+mn-ea"/>
                  </a:rPr>
                  <a:t>)</a:t>
                </a:r>
                <a:r>
                  <a:rPr lang="en-US" altLang="zh-CN" sz="2000" dirty="0">
                    <a:latin typeface="+mn-ea"/>
                  </a:rPr>
                  <a:t> </a:t>
                </a:r>
              </a:p>
              <a:p>
                <a:pPr eaLnBrk="1" hangingPunct="1">
                  <a:lnSpc>
                    <a:spcPct val="110000"/>
                  </a:lnSpc>
                  <a:spcBef>
                    <a:spcPct val="45000"/>
                  </a:spcBef>
                  <a:buFont typeface="Wingdings" panose="05000000000000000000" pitchFamily="2" charset="2"/>
                  <a:buNone/>
                  <a:defRPr/>
                </a:pPr>
                <a:r>
                  <a:rPr lang="zh-CN" altLang="en-US" sz="2000" dirty="0">
                    <a:latin typeface="+mn-ea"/>
                  </a:rPr>
                  <a:t>  </a:t>
                </a:r>
                <a:r>
                  <a:rPr lang="en-US" altLang="zh-CN" sz="2000" dirty="0" err="1">
                    <a:latin typeface="+mn-ea"/>
                  </a:rPr>
                  <a:t>a</a:t>
                </a:r>
                <a:r>
                  <a:rPr lang="en-US" altLang="en-US" sz="2000" dirty="0" err="1">
                    <a:latin typeface="+mn-ea"/>
                  </a:rPr>
                  <a:t>tan</a:t>
                </a:r>
                <a:r>
                  <a:rPr lang="en-US" altLang="en-US" sz="2000" dirty="0">
                    <a:latin typeface="+mn-ea"/>
                  </a:rPr>
                  <a:t>(x)</a:t>
                </a:r>
                <a:r>
                  <a:rPr lang="zh-CN" altLang="en-US" sz="2000" dirty="0">
                    <a:latin typeface="+mn-ea"/>
                  </a:rPr>
                  <a:t>就是数学中的 </a:t>
                </a:r>
                <a:r>
                  <a:rPr lang="en-US" altLang="zh-CN" sz="2000" dirty="0">
                    <a:latin typeface="+mn-ea"/>
                  </a:rPr>
                  <a:t>cot(x);</a:t>
                </a:r>
                <a:endParaRPr lang="en-US" altLang="en-US" sz="2000" dirty="0">
                  <a:latin typeface="+mn-ea"/>
                </a:endParaRPr>
              </a:p>
              <a:p>
                <a:pPr eaLnBrk="1" hangingPunct="1">
                  <a:lnSpc>
                    <a:spcPct val="110000"/>
                  </a:lnSpc>
                  <a:spcBef>
                    <a:spcPct val="45000"/>
                  </a:spcBef>
                  <a:buFont typeface="Wingdings" panose="05000000000000000000" pitchFamily="2" charset="2"/>
                  <a:buNone/>
                  <a:defRPr/>
                </a:pPr>
                <a:r>
                  <a:rPr lang="en-US" altLang="en-US" sz="2000" dirty="0">
                    <a:latin typeface="+mn-ea"/>
                  </a:rPr>
                  <a:t>  </a:t>
                </a:r>
                <a:r>
                  <a:rPr lang="en-US" altLang="en-US" sz="2000" dirty="0" err="1">
                    <a:latin typeface="+mn-ea"/>
                  </a:rPr>
                  <a:t>自变量和函数均为双精度实数</a:t>
                </a:r>
                <a:r>
                  <a:rPr lang="en-US" altLang="en-US" sz="2000" dirty="0">
                    <a:latin typeface="+mn-ea"/>
                  </a:rPr>
                  <a:t>。 </a:t>
                </a:r>
                <a:endParaRPr lang="en-US" altLang="zh-CN" sz="2000" dirty="0">
                  <a:latin typeface="+mn-ea"/>
                </a:endParaRPr>
              </a:p>
              <a:p>
                <a:pPr eaLnBrk="1" hangingPunct="1">
                  <a:lnSpc>
                    <a:spcPct val="110000"/>
                  </a:lnSpc>
                  <a:spcBef>
                    <a:spcPct val="45000"/>
                  </a:spcBef>
                  <a:buFont typeface="Wingdings" panose="05000000000000000000" pitchFamily="2" charset="2"/>
                  <a:buNone/>
                  <a:defRPr/>
                </a:pPr>
                <a:r>
                  <a:rPr lang="en-US" altLang="en-US" sz="2000" dirty="0">
                    <a:latin typeface="+mn-ea"/>
                  </a:rPr>
                  <a:t>  </a:t>
                </a:r>
                <a:r>
                  <a:rPr lang="zh-CN" altLang="en-US" sz="2000" dirty="0">
                    <a:latin typeface="+mn-ea"/>
                  </a:rPr>
                  <a:t>函数值为弧度；</a:t>
                </a:r>
                <a:r>
                  <a:rPr lang="en-US" altLang="en-US" sz="2000" dirty="0">
                    <a:latin typeface="+mn-ea"/>
                  </a:rPr>
                  <a:t>       </a:t>
                </a:r>
              </a:p>
              <a:p>
                <a:pPr eaLnBrk="1" hangingPunct="1">
                  <a:lnSpc>
                    <a:spcPct val="110000"/>
                  </a:lnSpc>
                  <a:spcBef>
                    <a:spcPct val="45000"/>
                  </a:spcBef>
                  <a:buFont typeface="Wingdings" panose="05000000000000000000" pitchFamily="2" charset="2"/>
                  <a:buNone/>
                  <a:defRPr/>
                </a:pPr>
                <a:r>
                  <a:rPr lang="en-US" altLang="en-US" sz="2000" dirty="0">
                    <a:latin typeface="+mn-ea"/>
                  </a:rPr>
                  <a:t>        </a:t>
                </a:r>
                <a:endParaRPr lang="en-US" altLang="zh-CN" sz="2000" dirty="0">
                  <a:latin typeface="+mn-ea"/>
                </a:endParaRPr>
              </a:p>
              <a:p>
                <a:pPr marL="342900" indent="-342900" eaLnBrk="1" hangingPunct="1">
                  <a:lnSpc>
                    <a:spcPct val="110000"/>
                  </a:lnSpc>
                  <a:spcBef>
                    <a:spcPct val="45000"/>
                  </a:spcBef>
                  <a:buFont typeface="Wingdings" panose="05000000000000000000" pitchFamily="2" charset="2"/>
                  <a:buChar char="n"/>
                  <a:defRPr/>
                </a:pPr>
                <a:r>
                  <a:rPr lang="en-US" altLang="en-US" sz="2000" dirty="0">
                    <a:latin typeface="+mn-ea"/>
                  </a:rPr>
                  <a:t>例    </a:t>
                </a:r>
                <a:r>
                  <a:rPr lang="en-US" altLang="zh-CN" sz="2000" dirty="0">
                    <a:solidFill>
                      <a:srgbClr val="000000"/>
                    </a:solidFill>
                    <a:latin typeface="+mn-ea"/>
                  </a:rPr>
                  <a:t>a</a:t>
                </a:r>
                <a:r>
                  <a:rPr lang="en-US" altLang="en-US" sz="2000" dirty="0" err="1">
                    <a:solidFill>
                      <a:srgbClr val="000000"/>
                    </a:solidFill>
                    <a:latin typeface="+mn-ea"/>
                  </a:rPr>
                  <a:t>tan</a:t>
                </a:r>
                <a:r>
                  <a:rPr lang="en-US" altLang="en-US" sz="2000" dirty="0">
                    <a:solidFill>
                      <a:srgbClr val="000000"/>
                    </a:solidFill>
                    <a:latin typeface="+mn-ea"/>
                  </a:rPr>
                  <a:t> (</a:t>
                </a:r>
                <a:r>
                  <a:rPr lang="en-US" altLang="zh-CN" sz="2000" dirty="0">
                    <a:solidFill>
                      <a:srgbClr val="000000"/>
                    </a:solidFill>
                    <a:latin typeface="+mn-ea"/>
                  </a:rPr>
                  <a:t>-86</a:t>
                </a:r>
                <a:r>
                  <a:rPr lang="en-US" altLang="en-US" sz="2000" dirty="0">
                    <a:solidFill>
                      <a:srgbClr val="000000"/>
                    </a:solidFill>
                    <a:latin typeface="+mn-ea"/>
                  </a:rPr>
                  <a:t>2</a:t>
                </a:r>
                <a:r>
                  <a:rPr lang="en-US" altLang="zh-CN" sz="2000" dirty="0">
                    <a:solidFill>
                      <a:srgbClr val="000000"/>
                    </a:solidFill>
                    <a:latin typeface="+mn-ea"/>
                  </a:rPr>
                  <a:t>.</a:t>
                </a:r>
                <a:r>
                  <a:rPr lang="en-US" altLang="en-US" sz="2000" dirty="0">
                    <a:solidFill>
                      <a:srgbClr val="000000"/>
                    </a:solidFill>
                    <a:latin typeface="+mn-ea"/>
                  </a:rPr>
                  <a:t>4</a:t>
                </a:r>
                <a:r>
                  <a:rPr lang="en-US" altLang="zh-CN" sz="2000" dirty="0">
                    <a:solidFill>
                      <a:srgbClr val="000000"/>
                    </a:solidFill>
                    <a:latin typeface="+mn-ea"/>
                  </a:rPr>
                  <a:t>2</a:t>
                </a:r>
                <a:r>
                  <a:rPr lang="en-US" altLang="en-US" sz="2000" dirty="0">
                    <a:solidFill>
                      <a:srgbClr val="000000"/>
                    </a:solidFill>
                    <a:latin typeface="+mn-ea"/>
                  </a:rPr>
                  <a:t>)=</a:t>
                </a:r>
                <a:r>
                  <a:rPr lang="en-US" altLang="zh-CN" sz="2000" dirty="0">
                    <a:solidFill>
                      <a:srgbClr val="000000"/>
                    </a:solidFill>
                    <a:latin typeface="+mn-ea"/>
                  </a:rPr>
                  <a:t>-</a:t>
                </a:r>
                <a:r>
                  <a:rPr lang="en-US" altLang="en-US" sz="2000" dirty="0">
                    <a:solidFill>
                      <a:srgbClr val="000000"/>
                    </a:solidFill>
                    <a:latin typeface="+mn-ea"/>
                  </a:rPr>
                  <a:t>1</a:t>
                </a:r>
                <a:r>
                  <a:rPr lang="en-US" altLang="zh-CN" sz="2000" dirty="0">
                    <a:solidFill>
                      <a:srgbClr val="000000"/>
                    </a:solidFill>
                    <a:latin typeface="+mn-ea"/>
                  </a:rPr>
                  <a:t>.56964</a:t>
                </a:r>
              </a:p>
              <a:p>
                <a:pPr eaLnBrk="1" hangingPunct="1">
                  <a:lnSpc>
                    <a:spcPct val="110000"/>
                  </a:lnSpc>
                  <a:spcBef>
                    <a:spcPct val="45000"/>
                  </a:spcBef>
                  <a:buNone/>
                  <a:defRPr/>
                </a:pPr>
                <a:r>
                  <a:rPr lang="en-US" altLang="zh-CN" sz="2000" dirty="0">
                    <a:solidFill>
                      <a:srgbClr val="000000"/>
                    </a:solidFill>
                    <a:latin typeface="+mn-ea"/>
                  </a:rPr>
                  <a:t>        </a:t>
                </a:r>
                <a:r>
                  <a:rPr lang="en-US" altLang="zh-CN" sz="2000" dirty="0" err="1">
                    <a:solidFill>
                      <a:srgbClr val="000000"/>
                    </a:solidFill>
                    <a:latin typeface="+mn-ea"/>
                  </a:rPr>
                  <a:t>a</a:t>
                </a:r>
                <a:r>
                  <a:rPr lang="en-US" altLang="en-US" sz="2000" dirty="0" err="1">
                    <a:solidFill>
                      <a:srgbClr val="000000"/>
                    </a:solidFill>
                    <a:latin typeface="+mn-ea"/>
                  </a:rPr>
                  <a:t>tan</a:t>
                </a:r>
                <a:r>
                  <a:rPr lang="en-US" altLang="en-US" sz="2000" dirty="0">
                    <a:solidFill>
                      <a:srgbClr val="000000"/>
                    </a:solidFill>
                    <a:latin typeface="+mn-ea"/>
                  </a:rPr>
                  <a:t> (1)= 0.785398  (</a:t>
                </a:r>
                <a14:m>
                  <m:oMath xmlns:m="http://schemas.openxmlformats.org/officeDocument/2006/math">
                    <m:f>
                      <m:fPr>
                        <m:type m:val="lin"/>
                        <m:ctrlPr>
                          <a:rPr lang="en-US" altLang="en-US" sz="2000" i="1" smtClean="0">
                            <a:solidFill>
                              <a:srgbClr val="000000"/>
                            </a:solidFill>
                            <a:latin typeface="Cambria Math" panose="02040503050406030204" pitchFamily="18" charset="0"/>
                          </a:rPr>
                        </m:ctrlPr>
                      </m:fPr>
                      <m:num>
                        <m:r>
                          <a:rPr lang="zh-CN" altLang="en-US" sz="2000" b="0" i="1" smtClean="0">
                            <a:solidFill>
                              <a:srgbClr val="000000"/>
                            </a:solidFill>
                            <a:latin typeface="Cambria Math" panose="02040503050406030204" pitchFamily="18" charset="0"/>
                          </a:rPr>
                          <m:t>即</m:t>
                        </m:r>
                        <m:r>
                          <a:rPr lang="en-US" altLang="en-US" sz="2000" i="1" smtClean="0">
                            <a:solidFill>
                              <a:srgbClr val="000000"/>
                            </a:solidFill>
                            <a:latin typeface="Cambria Math" panose="02040503050406030204" pitchFamily="18" charset="0"/>
                            <a:ea typeface="Cambria Math" panose="02040503050406030204" pitchFamily="18" charset="0"/>
                          </a:rPr>
                          <m:t>𝜋</m:t>
                        </m:r>
                      </m:num>
                      <m:den>
                        <m:r>
                          <a:rPr lang="en-US" altLang="en-US" sz="2000" b="0" i="1" smtClean="0">
                            <a:solidFill>
                              <a:srgbClr val="000000"/>
                            </a:solidFill>
                            <a:latin typeface="Cambria Math" panose="02040503050406030204" pitchFamily="18" charset="0"/>
                          </a:rPr>
                          <m:t>4</m:t>
                        </m:r>
                      </m:den>
                    </m:f>
                  </m:oMath>
                </a14:m>
                <a:r>
                  <a:rPr lang="en-US" altLang="en-US" sz="2000" dirty="0">
                    <a:solidFill>
                      <a:srgbClr val="000000"/>
                    </a:solidFill>
                    <a:latin typeface="+mn-ea"/>
                  </a:rPr>
                  <a:t>)</a:t>
                </a:r>
                <a:endParaRPr lang="en-US" altLang="zh-CN" sz="2000" dirty="0">
                  <a:solidFill>
                    <a:srgbClr val="000000"/>
                  </a:solidFill>
                  <a:latin typeface="+mn-ea"/>
                </a:endParaRPr>
              </a:p>
              <a:p>
                <a:pPr eaLnBrk="1" hangingPunct="1">
                  <a:lnSpc>
                    <a:spcPct val="110000"/>
                  </a:lnSpc>
                  <a:spcBef>
                    <a:spcPct val="45000"/>
                  </a:spcBef>
                  <a:buFont typeface="Wingdings" panose="05000000000000000000" pitchFamily="2" charset="2"/>
                  <a:buNone/>
                  <a:defRPr/>
                </a:pPr>
                <a:endParaRPr lang="en-US" altLang="zh-CN" sz="4400" b="1" dirty="0">
                  <a:solidFill>
                    <a:srgbClr val="000000"/>
                  </a:solidFill>
                  <a:ea typeface="黑体" panose="02010609060101010101" pitchFamily="49" charset="-122"/>
                </a:endParaRPr>
              </a:p>
              <a:p>
                <a:pPr eaLnBrk="1" hangingPunct="1">
                  <a:lnSpc>
                    <a:spcPct val="110000"/>
                  </a:lnSpc>
                  <a:spcBef>
                    <a:spcPct val="45000"/>
                  </a:spcBef>
                  <a:buFont typeface="Wingdings" panose="05000000000000000000" pitchFamily="2" charset="2"/>
                  <a:buNone/>
                  <a:defRPr/>
                </a:pPr>
                <a:endParaRPr lang="en-US" altLang="en-US" sz="4400" b="1" dirty="0">
                  <a:ea typeface="黑体" panose="02010609060101010101" pitchFamily="49" charset="-122"/>
                </a:endParaRPr>
              </a:p>
              <a:p>
                <a:pPr eaLnBrk="1" hangingPunct="1">
                  <a:lnSpc>
                    <a:spcPct val="90000"/>
                  </a:lnSpc>
                  <a:defRPr/>
                </a:pPr>
                <a:endParaRPr lang="zh-CN" altLang="en-US" sz="2400" dirty="0"/>
              </a:p>
            </p:txBody>
          </p:sp>
        </mc:Choice>
        <mc:Fallback xmlns="">
          <p:sp>
            <p:nvSpPr>
              <p:cNvPr id="194563" name="Rectangle 3"/>
              <p:cNvSpPr>
                <a:spLocks noGrp="1" noRot="1" noChangeAspect="1" noMove="1" noResize="1" noEditPoints="1" noAdjustHandles="1" noChangeArrowheads="1" noChangeShapeType="1" noTextEdit="1"/>
              </p:cNvSpPr>
              <p:nvPr>
                <p:ph type="body" idx="1"/>
              </p:nvPr>
            </p:nvSpPr>
            <p:spPr>
              <a:blipFill>
                <a:blip r:embed="rId2"/>
                <a:stretch>
                  <a:fillRect t="-798"/>
                </a:stretch>
              </a:blipFill>
            </p:spPr>
            <p:txBody>
              <a:bodyPr/>
              <a:lstStyle/>
              <a:p>
                <a:r>
                  <a:rPr lang="zh-CN" altLang="en-US">
                    <a:noFill/>
                  </a:rPr>
                  <a:t> </a:t>
                </a:r>
              </a:p>
            </p:txBody>
          </p:sp>
        </mc:Fallback>
      </mc:AlternateContent>
      <p:sp>
        <p:nvSpPr>
          <p:cNvPr id="194564" name="Rectangle 4"/>
          <p:cNvSpPr>
            <a:spLocks noChangeArrowheads="1"/>
          </p:cNvSpPr>
          <p:nvPr/>
        </p:nvSpPr>
        <p:spPr bwMode="auto">
          <a:xfrm>
            <a:off x="685800" y="1844675"/>
            <a:ext cx="7772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en-US" altLang="zh-CN" sz="2800">
              <a:effectLst>
                <a:outerShdw blurRad="38100" dist="38100" dir="2700000" algn="tl">
                  <a:srgbClr val="000000"/>
                </a:outerShdw>
              </a:effectLst>
              <a:ea typeface="隶书" panose="02010509060101010101" pitchFamily="49" charset="-122"/>
            </a:endParaRPr>
          </a:p>
        </p:txBody>
      </p:sp>
      <p:sp>
        <p:nvSpPr>
          <p:cNvPr id="194566" name="Rectangle 6"/>
          <p:cNvSpPr>
            <a:spLocks noChangeArrowheads="1"/>
          </p:cNvSpPr>
          <p:nvPr/>
        </p:nvSpPr>
        <p:spPr bwMode="auto">
          <a:xfrm>
            <a:off x="685800" y="-266700"/>
            <a:ext cx="7772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45000"/>
              </a:spcBef>
              <a:buClr>
                <a:schemeClr val="tx2"/>
              </a:buClr>
              <a:buSzPct val="75000"/>
              <a:buFont typeface="Wingdings" panose="05000000000000000000" pitchFamily="2" charset="2"/>
              <a:buNone/>
              <a:defRPr/>
            </a:pPr>
            <a:endParaRPr lang="en-US" altLang="en-US">
              <a:effectLst>
                <a:outerShdw blurRad="38100" dist="38100" dir="2700000" algn="tl">
                  <a:srgbClr val="000000"/>
                </a:outerShdw>
              </a:effectLst>
              <a:ea typeface="黑体" panose="02010609060101010101" pitchFamily="49" charset="-122"/>
            </a:endParaRPr>
          </a:p>
        </p:txBody>
      </p:sp>
    </p:spTree>
    <p:extLst>
      <p:ext uri="{BB962C8B-B14F-4D97-AF65-F5344CB8AC3E}">
        <p14:creationId xmlns:p14="http://schemas.microsoft.com/office/powerpoint/2010/main" val="31939429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6"/>
          <p:cNvSpPr>
            <a:spLocks noGrp="1"/>
          </p:cNvSpPr>
          <p:nvPr>
            <p:ph type="sldNum" sz="quarter" idx="12"/>
          </p:nvPr>
        </p:nvSpPr>
        <p:spPr/>
        <p:txBody>
          <a:bodyPr/>
          <a:lstStyle/>
          <a:p>
            <a:pPr>
              <a:defRPr/>
            </a:pPr>
            <a:fld id="{FC7BBBAA-94A9-4B49-9AB8-81FE7B4E697A}" type="slidenum">
              <a:rPr lang="zh-CN" altLang="en-US"/>
              <a:pPr>
                <a:defRPr/>
              </a:pPr>
              <a:t>41</a:t>
            </a:fld>
            <a:endParaRPr lang="en-US" altLang="zh-CN"/>
          </a:p>
        </p:txBody>
      </p:sp>
      <mc:AlternateContent xmlns:mc="http://schemas.openxmlformats.org/markup-compatibility/2006" xmlns:a14="http://schemas.microsoft.com/office/drawing/2010/main">
        <mc:Choice Requires="a14">
          <p:sp>
            <p:nvSpPr>
              <p:cNvPr id="163842" name="Rectangle 2"/>
              <p:cNvSpPr>
                <a:spLocks noGrp="1" noChangeArrowheads="1"/>
              </p:cNvSpPr>
              <p:nvPr>
                <p:ph type="body" sz="half" idx="1"/>
              </p:nvPr>
            </p:nvSpPr>
            <p:spPr>
              <a:xfrm>
                <a:off x="498021" y="1345746"/>
                <a:ext cx="8351838" cy="6191250"/>
              </a:xfrm>
              <a:extLst>
                <a:ext uri="{91240B29-F687-4F45-9708-019B960494DF}">
                  <a14:hiddenLine w="12700" cap="sq">
                    <a:solidFill>
                      <a:schemeClr val="tx2"/>
                    </a:solidFill>
                    <a:miter lim="800000"/>
                    <a:headEnd type="none" w="sm" len="sm"/>
                    <a:tailEnd type="none" w="sm" len="sm"/>
                  </a14:hiddenLine>
                </a:ext>
              </a:extLst>
            </p:spPr>
            <p:txBody>
              <a:bodyPr/>
              <a:lstStyle/>
              <a:p>
                <a:pPr marL="342900" indent="-342900">
                  <a:lnSpc>
                    <a:spcPct val="110000"/>
                  </a:lnSpc>
                  <a:spcBef>
                    <a:spcPct val="45000"/>
                  </a:spcBef>
                  <a:buFont typeface="Wingdings" panose="05000000000000000000" pitchFamily="2" charset="2"/>
                  <a:buChar char="n"/>
                  <a:defRPr/>
                </a:pPr>
                <a:r>
                  <a:rPr lang="zh-CN" altLang="en-US" sz="2000" dirty="0">
                    <a:latin typeface="+mn-ea"/>
                  </a:rPr>
                  <a:t>头文件：</a:t>
                </a:r>
                <a:r>
                  <a:rPr lang="en-US" altLang="zh-CN" sz="2000" dirty="0" err="1">
                    <a:latin typeface="+mn-ea"/>
                  </a:rPr>
                  <a:t>math.h</a:t>
                </a:r>
                <a:endParaRPr lang="en-US" altLang="zh-CN" sz="2000" dirty="0">
                  <a:latin typeface="+mn-ea"/>
                </a:endParaRPr>
              </a:p>
              <a:p>
                <a:pPr marL="342900" indent="-342900" eaLnBrk="1" hangingPunct="1">
                  <a:lnSpc>
                    <a:spcPct val="110000"/>
                  </a:lnSpc>
                  <a:spcBef>
                    <a:spcPct val="45000"/>
                  </a:spcBef>
                  <a:buFont typeface="Wingdings" panose="05000000000000000000" pitchFamily="2" charset="2"/>
                  <a:buChar char="n"/>
                  <a:defRPr/>
                </a:pPr>
                <a:r>
                  <a:rPr lang="en-US" altLang="en-US" sz="2000" dirty="0" err="1" smtClean="0">
                    <a:latin typeface="+mn-ea"/>
                  </a:rPr>
                  <a:t>函数原型</a:t>
                </a:r>
                <a:r>
                  <a:rPr lang="en-US" altLang="en-US" sz="2000" dirty="0">
                    <a:latin typeface="+mn-ea"/>
                  </a:rPr>
                  <a:t>:</a:t>
                </a:r>
                <a:endParaRPr lang="en-US" altLang="zh-CN" sz="2000" dirty="0">
                  <a:latin typeface="+mn-ea"/>
                </a:endParaRPr>
              </a:p>
              <a:p>
                <a:pPr eaLnBrk="1" hangingPunct="1">
                  <a:lnSpc>
                    <a:spcPct val="110000"/>
                  </a:lnSpc>
                  <a:spcBef>
                    <a:spcPct val="45000"/>
                  </a:spcBef>
                  <a:buFont typeface="Wingdings" panose="05000000000000000000" pitchFamily="2" charset="2"/>
                  <a:buNone/>
                  <a:defRPr/>
                </a:pPr>
                <a:r>
                  <a:rPr lang="en-US" altLang="en-US" sz="2000" dirty="0">
                    <a:latin typeface="+mn-ea"/>
                  </a:rPr>
                  <a:t>   </a:t>
                </a:r>
                <a:r>
                  <a:rPr lang="en-US" altLang="en-US" sz="2000" dirty="0">
                    <a:solidFill>
                      <a:srgbClr val="000000"/>
                    </a:solidFill>
                    <a:latin typeface="+mn-ea"/>
                  </a:rPr>
                  <a:t>double</a:t>
                </a:r>
                <a:r>
                  <a:rPr lang="en-US" altLang="en-US" sz="2000" dirty="0">
                    <a:solidFill>
                      <a:schemeClr val="tx2"/>
                    </a:solidFill>
                    <a:latin typeface="+mn-ea"/>
                  </a:rPr>
                  <a:t>  </a:t>
                </a:r>
                <a:r>
                  <a:rPr lang="en-US" altLang="en-US" sz="2000" b="1" dirty="0" err="1">
                    <a:solidFill>
                      <a:srgbClr val="7030A0"/>
                    </a:solidFill>
                    <a:latin typeface="+mn-ea"/>
                  </a:rPr>
                  <a:t>exp</a:t>
                </a:r>
                <a:r>
                  <a:rPr lang="en-US" altLang="zh-CN" sz="2000" b="1" dirty="0">
                    <a:solidFill>
                      <a:srgbClr val="7030A0"/>
                    </a:solidFill>
                    <a:latin typeface="+mn-ea"/>
                  </a:rPr>
                  <a:t> </a:t>
                </a:r>
                <a:r>
                  <a:rPr lang="en-US" altLang="en-US" sz="2000" dirty="0">
                    <a:solidFill>
                      <a:schemeClr val="tx2"/>
                    </a:solidFill>
                    <a:latin typeface="+mn-ea"/>
                  </a:rPr>
                  <a:t>(</a:t>
                </a:r>
                <a:r>
                  <a:rPr lang="en-US" altLang="zh-CN" sz="2000" dirty="0">
                    <a:solidFill>
                      <a:schemeClr val="tx2"/>
                    </a:solidFill>
                    <a:latin typeface="+mn-ea"/>
                  </a:rPr>
                  <a:t> </a:t>
                </a:r>
                <a:r>
                  <a:rPr lang="en-US" altLang="en-US" sz="2000" dirty="0">
                    <a:solidFill>
                      <a:srgbClr val="000000"/>
                    </a:solidFill>
                    <a:latin typeface="+mn-ea"/>
                  </a:rPr>
                  <a:t>double</a:t>
                </a:r>
                <a:r>
                  <a:rPr lang="en-US" altLang="zh-CN" sz="2000" dirty="0">
                    <a:solidFill>
                      <a:srgbClr val="000000"/>
                    </a:solidFill>
                    <a:latin typeface="+mn-ea"/>
                  </a:rPr>
                  <a:t> </a:t>
                </a:r>
                <a:r>
                  <a:rPr lang="en-US" altLang="en-US" sz="2000" dirty="0">
                    <a:solidFill>
                      <a:srgbClr val="000000"/>
                    </a:solidFill>
                    <a:latin typeface="+mn-ea"/>
                  </a:rPr>
                  <a:t> </a:t>
                </a:r>
                <a:r>
                  <a:rPr lang="en-US" altLang="zh-CN" sz="2000" dirty="0">
                    <a:latin typeface="+mn-ea"/>
                  </a:rPr>
                  <a:t>x</a:t>
                </a:r>
                <a:r>
                  <a:rPr lang="en-US" altLang="zh-CN" sz="2000" dirty="0">
                    <a:solidFill>
                      <a:schemeClr val="tx2"/>
                    </a:solidFill>
                    <a:latin typeface="+mn-ea"/>
                  </a:rPr>
                  <a:t> </a:t>
                </a:r>
                <a:r>
                  <a:rPr lang="en-US" altLang="en-US" sz="2000" dirty="0">
                    <a:solidFill>
                      <a:schemeClr val="tx2"/>
                    </a:solidFill>
                    <a:latin typeface="+mn-ea"/>
                  </a:rPr>
                  <a:t>)</a:t>
                </a:r>
                <a:r>
                  <a:rPr lang="en-US" altLang="en-US" sz="2000" dirty="0">
                    <a:latin typeface="+mn-ea"/>
                  </a:rPr>
                  <a:t> </a:t>
                </a:r>
                <a:endParaRPr lang="en-US" altLang="zh-CN" sz="2000" dirty="0">
                  <a:latin typeface="+mn-ea"/>
                </a:endParaRPr>
              </a:p>
              <a:p>
                <a:pPr eaLnBrk="1" hangingPunct="1">
                  <a:lnSpc>
                    <a:spcPct val="110000"/>
                  </a:lnSpc>
                  <a:spcBef>
                    <a:spcPct val="45000"/>
                  </a:spcBef>
                  <a:buFont typeface="Wingdings" panose="05000000000000000000" pitchFamily="2" charset="2"/>
                  <a:buNone/>
                  <a:defRPr/>
                </a:pPr>
                <a:r>
                  <a:rPr lang="en-US" altLang="en-US" sz="2000" dirty="0">
                    <a:latin typeface="+mn-ea"/>
                  </a:rPr>
                  <a:t>   </a:t>
                </a:r>
                <a:r>
                  <a:rPr lang="en-US" altLang="en-US" sz="2000" dirty="0" err="1">
                    <a:latin typeface="+mn-ea"/>
                  </a:rPr>
                  <a:t>自变量和函数均为双精度实数</a:t>
                </a:r>
                <a:r>
                  <a:rPr lang="en-US" altLang="en-US" sz="2000" dirty="0">
                    <a:latin typeface="+mn-ea"/>
                  </a:rPr>
                  <a:t>。       </a:t>
                </a:r>
                <a:br>
                  <a:rPr lang="en-US" altLang="en-US" sz="2000" dirty="0">
                    <a:latin typeface="+mn-ea"/>
                  </a:rPr>
                </a:br>
                <a:endParaRPr lang="en-US" altLang="en-US" sz="2000" dirty="0">
                  <a:latin typeface="+mn-ea"/>
                </a:endParaRPr>
              </a:p>
              <a:p>
                <a:pPr marL="342900" indent="-342900" eaLnBrk="1" hangingPunct="1">
                  <a:lnSpc>
                    <a:spcPct val="110000"/>
                  </a:lnSpc>
                  <a:spcBef>
                    <a:spcPct val="45000"/>
                  </a:spcBef>
                  <a:buFont typeface="Wingdings" panose="05000000000000000000" pitchFamily="2" charset="2"/>
                  <a:buChar char="n"/>
                  <a:defRPr/>
                </a:pPr>
                <a:r>
                  <a:rPr lang="en-US" altLang="en-US" sz="2000" dirty="0">
                    <a:latin typeface="+mn-ea"/>
                  </a:rPr>
                  <a:t>例    </a:t>
                </a:r>
                <a:endParaRPr lang="en-US" altLang="zh-CN" sz="2000" dirty="0">
                  <a:latin typeface="+mn-ea"/>
                </a:endParaRPr>
              </a:p>
              <a:p>
                <a:pPr eaLnBrk="1" hangingPunct="1">
                  <a:lnSpc>
                    <a:spcPct val="110000"/>
                  </a:lnSpc>
                  <a:spcBef>
                    <a:spcPct val="45000"/>
                  </a:spcBef>
                  <a:buFont typeface="Wingdings" panose="05000000000000000000" pitchFamily="2" charset="2"/>
                  <a:buNone/>
                  <a:defRPr/>
                </a:pPr>
                <a:r>
                  <a:rPr lang="en-US" altLang="zh-CN" sz="2000" dirty="0">
                    <a:latin typeface="+mn-ea"/>
                  </a:rPr>
                  <a:t>      </a:t>
                </a:r>
                <a:r>
                  <a:rPr lang="en-US" altLang="en-US" sz="2000" dirty="0">
                    <a:solidFill>
                      <a:srgbClr val="000000"/>
                    </a:solidFill>
                    <a:latin typeface="+mn-ea"/>
                  </a:rPr>
                  <a:t>exp(1)=2.7182</a:t>
                </a:r>
                <a:r>
                  <a:rPr lang="en-US" altLang="zh-CN" sz="2000" dirty="0">
                    <a:solidFill>
                      <a:srgbClr val="000000"/>
                    </a:solidFill>
                    <a:latin typeface="+mn-ea"/>
                  </a:rPr>
                  <a:t>8        (</a:t>
                </a:r>
                <a14:m>
                  <m:oMath xmlns:m="http://schemas.openxmlformats.org/officeDocument/2006/math">
                    <m:r>
                      <a:rPr lang="en-US" altLang="zh-CN" sz="2000" b="0" i="1" smtClean="0">
                        <a:solidFill>
                          <a:srgbClr val="000000"/>
                        </a:solidFill>
                        <a:latin typeface="Cambria Math" panose="02040503050406030204" pitchFamily="18" charset="0"/>
                      </a:rPr>
                      <m:t>𝑒</m:t>
                    </m:r>
                    <m:r>
                      <a:rPr lang="en-US" altLang="zh-CN" sz="2000" b="0" i="1" smtClean="0">
                        <a:solidFill>
                          <a:srgbClr val="000000"/>
                        </a:solidFill>
                        <a:latin typeface="Cambria Math" panose="02040503050406030204" pitchFamily="18" charset="0"/>
                      </a:rPr>
                      <m:t>=2.71828</m:t>
                    </m:r>
                    <m:r>
                      <a:rPr lang="en-US" altLang="zh-CN" sz="2000" b="0" i="0" smtClean="0">
                        <a:solidFill>
                          <a:srgbClr val="000000"/>
                        </a:solidFill>
                        <a:latin typeface="Cambria Math" panose="02040503050406030204" pitchFamily="18" charset="0"/>
                      </a:rPr>
                      <m:t>)</m:t>
                    </m:r>
                  </m:oMath>
                </a14:m>
                <a:endParaRPr lang="en-US" altLang="zh-CN" sz="2000" dirty="0">
                  <a:solidFill>
                    <a:srgbClr val="000000"/>
                  </a:solidFill>
                  <a:latin typeface="+mn-ea"/>
                </a:endParaRPr>
              </a:p>
              <a:p>
                <a:pPr eaLnBrk="1" hangingPunct="1">
                  <a:lnSpc>
                    <a:spcPct val="110000"/>
                  </a:lnSpc>
                  <a:spcBef>
                    <a:spcPct val="45000"/>
                  </a:spcBef>
                  <a:buFont typeface="Wingdings" panose="05000000000000000000" pitchFamily="2" charset="2"/>
                  <a:buNone/>
                  <a:defRPr/>
                </a:pPr>
                <a:r>
                  <a:rPr lang="en-US" altLang="en-US" sz="2000" dirty="0">
                    <a:solidFill>
                      <a:srgbClr val="000000"/>
                    </a:solidFill>
                    <a:latin typeface="+mn-ea"/>
                  </a:rPr>
                  <a:t>      </a:t>
                </a:r>
                <a:r>
                  <a:rPr lang="en-US" altLang="en-US" sz="2000" dirty="0" err="1">
                    <a:solidFill>
                      <a:srgbClr val="000000"/>
                    </a:solidFill>
                    <a:latin typeface="+mn-ea"/>
                  </a:rPr>
                  <a:t>exp</a:t>
                </a:r>
                <a:r>
                  <a:rPr lang="en-US" altLang="en-US" sz="2000" dirty="0">
                    <a:solidFill>
                      <a:srgbClr val="000000"/>
                    </a:solidFill>
                    <a:latin typeface="+mn-ea"/>
                  </a:rPr>
                  <a:t>(2.302585093)=10   (</a:t>
                </a:r>
                <a14:m>
                  <m:oMath xmlns:m="http://schemas.openxmlformats.org/officeDocument/2006/math">
                    <m:sSup>
                      <m:sSupPr>
                        <m:ctrlPr>
                          <a:rPr lang="en-US" altLang="en-US" sz="2000" i="1" smtClean="0">
                            <a:solidFill>
                              <a:srgbClr val="000000"/>
                            </a:solidFill>
                            <a:latin typeface="Cambria Math" panose="02040503050406030204" pitchFamily="18" charset="0"/>
                          </a:rPr>
                        </m:ctrlPr>
                      </m:sSupPr>
                      <m:e>
                        <m:r>
                          <a:rPr lang="en-US" altLang="en-US" sz="2000" b="0" i="1" smtClean="0">
                            <a:solidFill>
                              <a:srgbClr val="000000"/>
                            </a:solidFill>
                            <a:latin typeface="Cambria Math" panose="02040503050406030204" pitchFamily="18" charset="0"/>
                          </a:rPr>
                          <m:t>𝑒</m:t>
                        </m:r>
                      </m:e>
                      <m:sup>
                        <m:r>
                          <a:rPr lang="en-US" altLang="en-US" sz="2000" b="0" i="1" smtClean="0">
                            <a:solidFill>
                              <a:srgbClr val="000000"/>
                            </a:solidFill>
                            <a:latin typeface="Cambria Math" panose="02040503050406030204" pitchFamily="18" charset="0"/>
                          </a:rPr>
                          <m:t>2.3</m:t>
                        </m:r>
                      </m:sup>
                    </m:sSup>
                    <m:r>
                      <a:rPr lang="en-US" altLang="en-US" sz="2000" i="1" smtClean="0">
                        <a:solidFill>
                          <a:srgbClr val="000000"/>
                        </a:solidFill>
                        <a:latin typeface="Cambria Math" panose="02040503050406030204" pitchFamily="18" charset="0"/>
                        <a:ea typeface="Cambria Math" panose="02040503050406030204" pitchFamily="18" charset="0"/>
                      </a:rPr>
                      <m:t>≈</m:t>
                    </m:r>
                    <m:r>
                      <a:rPr lang="en-US" altLang="en-US" sz="2000" b="0" i="1" smtClean="0">
                        <a:solidFill>
                          <a:srgbClr val="000000"/>
                        </a:solidFill>
                        <a:latin typeface="Cambria Math" panose="02040503050406030204" pitchFamily="18" charset="0"/>
                        <a:ea typeface="Cambria Math" panose="02040503050406030204" pitchFamily="18" charset="0"/>
                      </a:rPr>
                      <m:t>10)</m:t>
                    </m:r>
                  </m:oMath>
                </a14:m>
                <a:endParaRPr lang="en-US" altLang="zh-CN" sz="2000" dirty="0">
                  <a:solidFill>
                    <a:srgbClr val="000000"/>
                  </a:solidFill>
                  <a:latin typeface="+mn-ea"/>
                </a:endParaRPr>
              </a:p>
              <a:p>
                <a:pPr eaLnBrk="1" hangingPunct="1">
                  <a:lnSpc>
                    <a:spcPct val="110000"/>
                  </a:lnSpc>
                  <a:spcBef>
                    <a:spcPct val="45000"/>
                  </a:spcBef>
                  <a:buFont typeface="Wingdings" panose="05000000000000000000" pitchFamily="2" charset="2"/>
                  <a:buNone/>
                  <a:defRPr/>
                </a:pPr>
                <a:endParaRPr lang="en-US" altLang="en-US" sz="2800" b="1" dirty="0">
                  <a:ea typeface="黑体" panose="02010609060101010101" pitchFamily="49" charset="-122"/>
                </a:endParaRPr>
              </a:p>
              <a:p>
                <a:pPr eaLnBrk="1" hangingPunct="1">
                  <a:lnSpc>
                    <a:spcPct val="110000"/>
                  </a:lnSpc>
                  <a:spcBef>
                    <a:spcPct val="45000"/>
                  </a:spcBef>
                  <a:buFont typeface="Wingdings" panose="05000000000000000000" pitchFamily="2" charset="2"/>
                  <a:buNone/>
                  <a:defRPr/>
                </a:pPr>
                <a:endParaRPr lang="en-US" altLang="zh-CN" sz="2800" b="1" dirty="0">
                  <a:ea typeface="黑体" panose="02010609060101010101" pitchFamily="49" charset="-122"/>
                </a:endParaRPr>
              </a:p>
            </p:txBody>
          </p:sp>
        </mc:Choice>
        <mc:Fallback xmlns="">
          <p:sp>
            <p:nvSpPr>
              <p:cNvPr id="163842" name="Rectangle 2"/>
              <p:cNvSpPr>
                <a:spLocks noGrp="1" noRot="1" noChangeAspect="1" noMove="1" noResize="1" noEditPoints="1" noAdjustHandles="1" noChangeArrowheads="1" noChangeShapeType="1" noTextEdit="1"/>
              </p:cNvSpPr>
              <p:nvPr>
                <p:ph type="body" sz="half" idx="1"/>
              </p:nvPr>
            </p:nvSpPr>
            <p:spPr>
              <a:xfrm>
                <a:off x="498021" y="1345746"/>
                <a:ext cx="8351838" cy="6191250"/>
              </a:xfrm>
              <a:blipFill>
                <a:blip r:embed="rId2"/>
                <a:stretch>
                  <a:fillRect t="-788"/>
                </a:stretch>
              </a:blipFill>
              <a:extLst>
                <a:ext uri="{91240B29-F687-4F45-9708-019B960494DF}">
                  <a14:hiddenLine xmlns:a14="http://schemas.microsoft.com/office/drawing/2010/main" w="12700" cap="sq">
                    <a:solidFill>
                      <a:schemeClr val="tx2"/>
                    </a:solidFill>
                    <a:miter lim="800000"/>
                    <a:headEnd type="none" w="sm" len="sm"/>
                    <a:tailEnd type="none" w="sm" len="sm"/>
                  </a14:hiddenLine>
                </a:ext>
              </a:extLst>
            </p:spPr>
            <p:txBody>
              <a:bodyPr/>
              <a:lstStyle/>
              <a:p>
                <a:r>
                  <a:rPr lang="zh-CN" altLang="en-US">
                    <a:noFill/>
                  </a:rPr>
                  <a:t> </a:t>
                </a:r>
              </a:p>
            </p:txBody>
          </p:sp>
        </mc:Fallback>
      </mc:AlternateContent>
      <p:sp>
        <p:nvSpPr>
          <p:cNvPr id="2" name="矩形 1"/>
          <p:cNvSpPr/>
          <p:nvPr/>
        </p:nvSpPr>
        <p:spPr>
          <a:xfrm>
            <a:off x="498021" y="289856"/>
            <a:ext cx="7793924" cy="566309"/>
          </a:xfrm>
          <a:prstGeom prst="rect">
            <a:avLst/>
          </a:prstGeom>
        </p:spPr>
        <p:txBody>
          <a:bodyPr wrap="square">
            <a:spAutoFit/>
          </a:bodyPr>
          <a:lstStyle/>
          <a:p>
            <a:pPr eaLnBrk="1" hangingPunct="1">
              <a:lnSpc>
                <a:spcPct val="110000"/>
              </a:lnSpc>
              <a:spcBef>
                <a:spcPct val="45000"/>
              </a:spcBef>
              <a:buFont typeface="Wingdings" panose="05000000000000000000" pitchFamily="2" charset="2"/>
              <a:buNone/>
              <a:defRPr/>
            </a:pPr>
            <a:r>
              <a:rPr lang="en-US" altLang="en-US" sz="2800" dirty="0">
                <a:solidFill>
                  <a:srgbClr val="1A93C8"/>
                </a:solidFill>
                <a:latin typeface="+mj-lt"/>
                <a:ea typeface="+mj-ea"/>
                <a:cs typeface="+mj-cs"/>
              </a:rPr>
              <a:t>8</a:t>
            </a:r>
            <a:r>
              <a:rPr lang="en-US" altLang="zh-CN" sz="2800" dirty="0">
                <a:solidFill>
                  <a:srgbClr val="1A93C8"/>
                </a:solidFill>
                <a:latin typeface="+mj-lt"/>
                <a:ea typeface="+mj-ea"/>
                <a:cs typeface="+mj-cs"/>
              </a:rPr>
              <a:t>、</a:t>
            </a:r>
            <a:r>
              <a:rPr lang="en-US" altLang="en-US" sz="2800" dirty="0">
                <a:solidFill>
                  <a:srgbClr val="1A93C8"/>
                </a:solidFill>
                <a:latin typeface="+mj-lt"/>
                <a:ea typeface="+mj-ea"/>
                <a:cs typeface="+mj-cs"/>
              </a:rPr>
              <a:t>计算</a:t>
            </a:r>
            <a:r>
              <a:rPr lang="en-US" altLang="zh-CN" sz="2800" dirty="0">
                <a:solidFill>
                  <a:srgbClr val="1A93C8"/>
                </a:solidFill>
                <a:latin typeface="+mj-lt"/>
                <a:ea typeface="+mj-ea"/>
                <a:cs typeface="+mj-cs"/>
              </a:rPr>
              <a:t> </a:t>
            </a:r>
            <a:r>
              <a:rPr lang="en-US" altLang="zh-CN" sz="2800" dirty="0">
                <a:solidFill>
                  <a:srgbClr val="7030A0"/>
                </a:solidFill>
                <a:latin typeface="+mj-lt"/>
                <a:ea typeface="+mj-ea"/>
                <a:cs typeface="+mj-cs"/>
              </a:rPr>
              <a:t>e</a:t>
            </a:r>
            <a:r>
              <a:rPr lang="en-US" altLang="zh-CN" sz="2800" baseline="30000" dirty="0">
                <a:solidFill>
                  <a:srgbClr val="7030A0"/>
                </a:solidFill>
                <a:latin typeface="+mj-lt"/>
                <a:ea typeface="+mj-ea"/>
                <a:cs typeface="+mj-cs"/>
              </a:rPr>
              <a:t>x</a:t>
            </a:r>
            <a:r>
              <a:rPr lang="en-US" altLang="en-US" sz="2800" dirty="0">
                <a:solidFill>
                  <a:srgbClr val="7030A0"/>
                </a:solidFill>
                <a:latin typeface="+mj-lt"/>
                <a:ea typeface="+mj-ea"/>
                <a:cs typeface="+mj-cs"/>
              </a:rPr>
              <a:t> </a:t>
            </a:r>
            <a:r>
              <a:rPr lang="en-US" altLang="en-US" sz="2800" dirty="0" err="1">
                <a:solidFill>
                  <a:srgbClr val="1A93C8"/>
                </a:solidFill>
                <a:latin typeface="+mj-lt"/>
                <a:ea typeface="+mj-ea"/>
                <a:cs typeface="+mj-cs"/>
              </a:rPr>
              <a:t>函数</a:t>
            </a:r>
            <a:endParaRPr lang="en-US" altLang="en-US" sz="2800" dirty="0">
              <a:solidFill>
                <a:srgbClr val="1A93C8"/>
              </a:solidFill>
              <a:latin typeface="+mj-lt"/>
              <a:ea typeface="+mj-ea"/>
              <a:cs typeface="+mj-cs"/>
            </a:endParaRPr>
          </a:p>
        </p:txBody>
      </p:sp>
    </p:spTree>
    <p:extLst>
      <p:ext uri="{BB962C8B-B14F-4D97-AF65-F5344CB8AC3E}">
        <p14:creationId xmlns:p14="http://schemas.microsoft.com/office/powerpoint/2010/main" val="2603103286"/>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pPr>
              <a:defRPr/>
            </a:pPr>
            <a:fld id="{25CCC934-D869-4407-9856-F6CEC457EC2E}" type="slidenum">
              <a:rPr lang="zh-CN" altLang="en-US"/>
              <a:pPr>
                <a:defRPr/>
              </a:pPr>
              <a:t>42</a:t>
            </a:fld>
            <a:endParaRPr lang="en-US" altLang="zh-CN"/>
          </a:p>
        </p:txBody>
      </p:sp>
      <mc:AlternateContent xmlns:mc="http://schemas.openxmlformats.org/markup-compatibility/2006" xmlns:a14="http://schemas.microsoft.com/office/drawing/2010/main">
        <mc:Choice Requires="a14">
          <p:sp>
            <p:nvSpPr>
              <p:cNvPr id="199683" name="Rectangle 3"/>
              <p:cNvSpPr>
                <a:spLocks noGrp="1" noChangeArrowheads="1"/>
              </p:cNvSpPr>
              <p:nvPr>
                <p:ph type="body" sz="half" idx="1"/>
              </p:nvPr>
            </p:nvSpPr>
            <p:spPr>
              <a:xfrm>
                <a:off x="685800" y="908050"/>
                <a:ext cx="7342188" cy="5187950"/>
              </a:xfrm>
            </p:spPr>
            <p:txBody>
              <a:bodyPr/>
              <a:lstStyle/>
              <a:p>
                <a:pPr marL="342900" indent="-342900">
                  <a:lnSpc>
                    <a:spcPct val="110000"/>
                  </a:lnSpc>
                  <a:spcBef>
                    <a:spcPct val="45000"/>
                  </a:spcBef>
                  <a:buFont typeface="Wingdings" panose="05000000000000000000" pitchFamily="2" charset="2"/>
                  <a:buChar char="l"/>
                  <a:defRPr/>
                </a:pPr>
                <a:r>
                  <a:rPr lang="zh-CN" altLang="en-US" sz="2000" dirty="0">
                    <a:latin typeface="+mn-ea"/>
                  </a:rPr>
                  <a:t>头文件：</a:t>
                </a:r>
                <a:r>
                  <a:rPr lang="en-US" altLang="zh-CN" sz="2000" dirty="0" err="1">
                    <a:latin typeface="+mn-ea"/>
                  </a:rPr>
                  <a:t>math.h</a:t>
                </a:r>
                <a:endParaRPr lang="en-US" altLang="zh-CN" sz="2000" dirty="0">
                  <a:latin typeface="+mn-ea"/>
                </a:endParaRPr>
              </a:p>
              <a:p>
                <a:pPr marL="342900" indent="-342900" eaLnBrk="1" hangingPunct="1">
                  <a:lnSpc>
                    <a:spcPct val="110000"/>
                  </a:lnSpc>
                  <a:spcBef>
                    <a:spcPct val="45000"/>
                  </a:spcBef>
                  <a:buFont typeface="Wingdings" panose="05000000000000000000" pitchFamily="2" charset="2"/>
                  <a:buChar char="l"/>
                  <a:defRPr/>
                </a:pPr>
                <a:r>
                  <a:rPr lang="en-US" altLang="en-US" sz="2000" dirty="0" err="1" smtClean="0">
                    <a:latin typeface="+mn-ea"/>
                  </a:rPr>
                  <a:t>函数原型</a:t>
                </a:r>
                <a:r>
                  <a:rPr lang="zh-CN" altLang="en-US" sz="2000" dirty="0">
                    <a:latin typeface="+mn-ea"/>
                  </a:rPr>
                  <a:t>：</a:t>
                </a:r>
                <a:endParaRPr lang="en-US" altLang="zh-CN" sz="2000" dirty="0">
                  <a:latin typeface="+mn-ea"/>
                </a:endParaRPr>
              </a:p>
              <a:p>
                <a:pPr eaLnBrk="1" hangingPunct="1">
                  <a:lnSpc>
                    <a:spcPct val="110000"/>
                  </a:lnSpc>
                  <a:spcBef>
                    <a:spcPct val="45000"/>
                  </a:spcBef>
                  <a:buFont typeface="Wingdings" panose="05000000000000000000" pitchFamily="2" charset="2"/>
                  <a:buNone/>
                  <a:defRPr/>
                </a:pPr>
                <a:r>
                  <a:rPr lang="en-US" altLang="zh-CN" sz="2000" dirty="0">
                    <a:solidFill>
                      <a:schemeClr val="tx2"/>
                    </a:solidFill>
                    <a:latin typeface="+mn-ea"/>
                  </a:rPr>
                  <a:t>    </a:t>
                </a:r>
                <a:r>
                  <a:rPr lang="en-US" altLang="en-US" sz="2000" dirty="0">
                    <a:solidFill>
                      <a:srgbClr val="000000"/>
                    </a:solidFill>
                    <a:latin typeface="+mn-ea"/>
                  </a:rPr>
                  <a:t>double</a:t>
                </a:r>
                <a:r>
                  <a:rPr lang="en-US" altLang="en-US" sz="2000" dirty="0">
                    <a:solidFill>
                      <a:schemeClr val="tx2"/>
                    </a:solidFill>
                    <a:latin typeface="+mn-ea"/>
                  </a:rPr>
                  <a:t> </a:t>
                </a:r>
                <a:r>
                  <a:rPr lang="en-US" altLang="en-US" sz="2000" dirty="0">
                    <a:solidFill>
                      <a:srgbClr val="000000"/>
                    </a:solidFill>
                    <a:latin typeface="+mn-ea"/>
                  </a:rPr>
                  <a:t> </a:t>
                </a:r>
                <a:r>
                  <a:rPr lang="en-US" altLang="en-US" sz="2000" b="1" dirty="0">
                    <a:solidFill>
                      <a:srgbClr val="7030A0"/>
                    </a:solidFill>
                    <a:latin typeface="+mn-ea"/>
                  </a:rPr>
                  <a:t>log</a:t>
                </a:r>
                <a:r>
                  <a:rPr lang="en-US" altLang="zh-CN" sz="2000" dirty="0">
                    <a:solidFill>
                      <a:srgbClr val="7030A0"/>
                    </a:solidFill>
                    <a:latin typeface="+mn-ea"/>
                  </a:rPr>
                  <a:t> </a:t>
                </a:r>
                <a:r>
                  <a:rPr lang="en-US" altLang="en-US" sz="2000" dirty="0">
                    <a:solidFill>
                      <a:schemeClr val="tx2"/>
                    </a:solidFill>
                    <a:latin typeface="+mn-ea"/>
                  </a:rPr>
                  <a:t>(</a:t>
                </a:r>
                <a:r>
                  <a:rPr lang="en-US" altLang="zh-CN" sz="2000" dirty="0">
                    <a:solidFill>
                      <a:schemeClr val="tx2"/>
                    </a:solidFill>
                    <a:latin typeface="+mn-ea"/>
                  </a:rPr>
                  <a:t> </a:t>
                </a:r>
                <a:r>
                  <a:rPr lang="en-US" altLang="en-US" sz="2000" dirty="0">
                    <a:solidFill>
                      <a:srgbClr val="000000"/>
                    </a:solidFill>
                    <a:latin typeface="+mn-ea"/>
                  </a:rPr>
                  <a:t>double</a:t>
                </a:r>
                <a:r>
                  <a:rPr lang="en-US" altLang="zh-CN" sz="2000" dirty="0">
                    <a:solidFill>
                      <a:srgbClr val="000000"/>
                    </a:solidFill>
                    <a:latin typeface="+mn-ea"/>
                  </a:rPr>
                  <a:t> </a:t>
                </a:r>
                <a:r>
                  <a:rPr lang="en-US" altLang="en-US" sz="2000" dirty="0">
                    <a:latin typeface="+mn-ea"/>
                  </a:rPr>
                  <a:t>x</a:t>
                </a:r>
                <a:r>
                  <a:rPr lang="en-US" altLang="zh-CN" sz="2000" dirty="0">
                    <a:solidFill>
                      <a:schemeClr val="tx2"/>
                    </a:solidFill>
                    <a:latin typeface="+mn-ea"/>
                  </a:rPr>
                  <a:t> </a:t>
                </a:r>
                <a:r>
                  <a:rPr lang="en-US" altLang="en-US" sz="2000" dirty="0">
                    <a:solidFill>
                      <a:schemeClr val="tx2"/>
                    </a:solidFill>
                    <a:latin typeface="+mn-ea"/>
                  </a:rPr>
                  <a:t>)</a:t>
                </a:r>
                <a:endParaRPr lang="en-US" altLang="zh-CN" sz="2000" dirty="0">
                  <a:solidFill>
                    <a:schemeClr val="tx2"/>
                  </a:solidFill>
                  <a:latin typeface="+mn-ea"/>
                </a:endParaRPr>
              </a:p>
              <a:p>
                <a:pPr eaLnBrk="1" hangingPunct="1">
                  <a:lnSpc>
                    <a:spcPct val="110000"/>
                  </a:lnSpc>
                  <a:spcBef>
                    <a:spcPct val="45000"/>
                  </a:spcBef>
                  <a:buFont typeface="Wingdings" panose="05000000000000000000" pitchFamily="2" charset="2"/>
                  <a:buNone/>
                  <a:defRPr/>
                </a:pPr>
                <a:r>
                  <a:rPr lang="en-US" altLang="zh-CN" sz="2000" dirty="0">
                    <a:latin typeface="+mn-ea"/>
                  </a:rPr>
                  <a:t>   </a:t>
                </a:r>
                <a:r>
                  <a:rPr lang="en-US" altLang="en-US" sz="2000" dirty="0" err="1">
                    <a:latin typeface="+mn-ea"/>
                  </a:rPr>
                  <a:t>自变量和函数均为双精度实数</a:t>
                </a:r>
                <a:r>
                  <a:rPr lang="en-US" altLang="en-US" sz="2000" dirty="0">
                    <a:latin typeface="+mn-ea"/>
                  </a:rPr>
                  <a:t>。</a:t>
                </a:r>
              </a:p>
              <a:p>
                <a:pPr eaLnBrk="1" hangingPunct="1">
                  <a:lnSpc>
                    <a:spcPct val="110000"/>
                  </a:lnSpc>
                  <a:spcBef>
                    <a:spcPct val="45000"/>
                  </a:spcBef>
                  <a:buFont typeface="Wingdings" panose="05000000000000000000" pitchFamily="2" charset="2"/>
                  <a:buNone/>
                  <a:defRPr/>
                </a:pPr>
                <a:endParaRPr lang="en-US" altLang="en-US" sz="2000" dirty="0">
                  <a:latin typeface="+mn-ea"/>
                </a:endParaRPr>
              </a:p>
              <a:p>
                <a:pPr marL="342900" indent="-342900" eaLnBrk="1" hangingPunct="1">
                  <a:lnSpc>
                    <a:spcPct val="110000"/>
                  </a:lnSpc>
                  <a:spcBef>
                    <a:spcPct val="45000"/>
                  </a:spcBef>
                  <a:buFont typeface="Wingdings" panose="05000000000000000000" pitchFamily="2" charset="2"/>
                  <a:buChar char="l"/>
                  <a:defRPr/>
                </a:pPr>
                <a:r>
                  <a:rPr lang="zh-CN" altLang="en-US" sz="2000" dirty="0">
                    <a:latin typeface="+mn-ea"/>
                  </a:rPr>
                  <a:t>例</a:t>
                </a:r>
                <a:r>
                  <a:rPr lang="en-US" altLang="en-US" sz="2000" dirty="0">
                    <a:latin typeface="+mn-ea"/>
                  </a:rPr>
                  <a:t>  log(2.71828)</a:t>
                </a:r>
                <a:r>
                  <a:rPr lang="en-US" altLang="zh-CN" sz="2000" dirty="0">
                    <a:latin typeface="+mn-ea"/>
                  </a:rPr>
                  <a:t> </a:t>
                </a:r>
                <a:r>
                  <a:rPr lang="en-US" altLang="en-US" sz="2000" dirty="0">
                    <a:latin typeface="+mn-ea"/>
                  </a:rPr>
                  <a:t>=</a:t>
                </a:r>
                <a:r>
                  <a:rPr lang="en-US" altLang="zh-CN" sz="2000" dirty="0">
                    <a:latin typeface="+mn-ea"/>
                  </a:rPr>
                  <a:t> </a:t>
                </a:r>
                <a:r>
                  <a:rPr lang="en-US" altLang="en-US" sz="2000" dirty="0">
                    <a:latin typeface="+mn-ea"/>
                  </a:rPr>
                  <a:t>0.999999  </a:t>
                </a:r>
                <a:r>
                  <a:rPr lang="zh-CN" altLang="en-US" sz="2000" dirty="0">
                    <a:latin typeface="+mn-ea"/>
                  </a:rPr>
                  <a:t>（</a:t>
                </a:r>
                <a14:m>
                  <m:oMath xmlns:m="http://schemas.openxmlformats.org/officeDocument/2006/math">
                    <m:func>
                      <m:funcPr>
                        <m:ctrlPr>
                          <a:rPr lang="en-US" altLang="zh-CN" sz="2000" i="1" smtClean="0">
                            <a:latin typeface="Cambria Math" panose="02040503050406030204" pitchFamily="18" charset="0"/>
                          </a:rPr>
                        </m:ctrlPr>
                      </m:funcPr>
                      <m:fName>
                        <m:r>
                          <m:rPr>
                            <m:sty m:val="p"/>
                          </m:rPr>
                          <a:rPr lang="en-US" altLang="zh-CN" sz="2000" i="0" smtClean="0">
                            <a:latin typeface="Cambria Math" panose="02040503050406030204" pitchFamily="18" charset="0"/>
                          </a:rPr>
                          <m:t>ln</m:t>
                        </m:r>
                      </m:fName>
                      <m:e>
                        <m:r>
                          <a:rPr lang="en-US" altLang="zh-CN" sz="2000" b="0" i="1" smtClean="0">
                            <a:latin typeface="Cambria Math" panose="02040503050406030204" pitchFamily="18" charset="0"/>
                          </a:rPr>
                          <m:t>𝑒</m:t>
                        </m:r>
                      </m:e>
                    </m:func>
                    <m:r>
                      <a:rPr lang="en-US" altLang="zh-CN" sz="2000" b="0" i="1" smtClean="0">
                        <a:latin typeface="Cambria Math" panose="02040503050406030204" pitchFamily="18" charset="0"/>
                      </a:rPr>
                      <m:t>=1</m:t>
                    </m:r>
                  </m:oMath>
                </a14:m>
                <a:r>
                  <a:rPr lang="zh-CN" altLang="en-US" sz="2000" dirty="0">
                    <a:latin typeface="+mn-ea"/>
                  </a:rPr>
                  <a:t>）</a:t>
                </a:r>
                <a:endParaRPr lang="en-US" altLang="zh-CN" sz="2000" dirty="0">
                  <a:latin typeface="+mn-ea"/>
                </a:endParaRPr>
              </a:p>
              <a:p>
                <a:pPr eaLnBrk="1" hangingPunct="1">
                  <a:lnSpc>
                    <a:spcPct val="110000"/>
                  </a:lnSpc>
                  <a:spcBef>
                    <a:spcPct val="45000"/>
                  </a:spcBef>
                  <a:buNone/>
                  <a:defRPr/>
                </a:pPr>
                <a:r>
                  <a:rPr lang="en-US" altLang="zh-CN" sz="2000" dirty="0">
                    <a:latin typeface="+mn-ea"/>
                  </a:rPr>
                  <a:t>      </a:t>
                </a:r>
                <a:r>
                  <a:rPr lang="en-US" altLang="en-US" sz="2000" dirty="0">
                    <a:latin typeface="+mn-ea"/>
                  </a:rPr>
                  <a:t>log(</a:t>
                </a:r>
                <a:r>
                  <a:rPr lang="en-US" altLang="zh-CN" sz="2000" dirty="0">
                    <a:latin typeface="+mn-ea"/>
                  </a:rPr>
                  <a:t>10</a:t>
                </a:r>
                <a:r>
                  <a:rPr lang="en-US" altLang="en-US" sz="2000" dirty="0">
                    <a:latin typeface="+mn-ea"/>
                  </a:rPr>
                  <a:t>) = 2.302585093   (</a:t>
                </a:r>
                <a14:m>
                  <m:oMath xmlns:m="http://schemas.openxmlformats.org/officeDocument/2006/math">
                    <m:func>
                      <m:funcPr>
                        <m:ctrlPr>
                          <a:rPr lang="en-US" altLang="en-US" sz="2000" i="1" smtClean="0">
                            <a:latin typeface="Cambria Math" panose="02040503050406030204" pitchFamily="18" charset="0"/>
                          </a:rPr>
                        </m:ctrlPr>
                      </m:funcPr>
                      <m:fName>
                        <m:r>
                          <m:rPr>
                            <m:sty m:val="p"/>
                          </m:rPr>
                          <a:rPr lang="en-US" altLang="en-US" sz="2000" i="0" smtClean="0">
                            <a:latin typeface="Cambria Math" panose="02040503050406030204" pitchFamily="18" charset="0"/>
                          </a:rPr>
                          <m:t>ln</m:t>
                        </m:r>
                      </m:fName>
                      <m:e>
                        <m:r>
                          <a:rPr lang="en-US" altLang="en-US" sz="2000" b="0" i="1" smtClean="0">
                            <a:latin typeface="Cambria Math" panose="02040503050406030204" pitchFamily="18" charset="0"/>
                          </a:rPr>
                          <m:t>10</m:t>
                        </m:r>
                        <m:r>
                          <a:rPr lang="en-US" altLang="en-US" sz="2000" b="0" i="1" smtClean="0">
                            <a:latin typeface="Cambria Math" panose="02040503050406030204" pitchFamily="18" charset="0"/>
                            <a:ea typeface="Cambria Math" panose="02040503050406030204" pitchFamily="18" charset="0"/>
                          </a:rPr>
                          <m:t>≈2.3</m:t>
                        </m:r>
                      </m:e>
                    </m:func>
                  </m:oMath>
                </a14:m>
                <a:r>
                  <a:rPr lang="en-US" altLang="en-US" sz="2000" dirty="0">
                    <a:latin typeface="+mn-ea"/>
                  </a:rPr>
                  <a:t>)</a:t>
                </a:r>
                <a:endParaRPr lang="en-US" altLang="zh-CN" sz="2000" dirty="0">
                  <a:latin typeface="+mn-ea"/>
                </a:endParaRPr>
              </a:p>
              <a:p>
                <a:pPr eaLnBrk="1" hangingPunct="1">
                  <a:lnSpc>
                    <a:spcPct val="90000"/>
                  </a:lnSpc>
                  <a:defRPr/>
                </a:pPr>
                <a:endParaRPr lang="zh-CN" altLang="en-US" dirty="0">
                  <a:latin typeface="+mn-ea"/>
                </a:endParaRPr>
              </a:p>
            </p:txBody>
          </p:sp>
        </mc:Choice>
        <mc:Fallback xmlns="">
          <p:sp>
            <p:nvSpPr>
              <p:cNvPr id="199683" name="Rectangle 3"/>
              <p:cNvSpPr>
                <a:spLocks noGrp="1" noRot="1" noChangeAspect="1" noMove="1" noResize="1" noEditPoints="1" noAdjustHandles="1" noChangeArrowheads="1" noChangeShapeType="1" noTextEdit="1"/>
              </p:cNvSpPr>
              <p:nvPr>
                <p:ph type="body" sz="half" idx="1"/>
              </p:nvPr>
            </p:nvSpPr>
            <p:spPr>
              <a:xfrm>
                <a:off x="685800" y="908050"/>
                <a:ext cx="7342188" cy="5187950"/>
              </a:xfrm>
              <a:blipFill>
                <a:blip r:embed="rId2"/>
                <a:stretch>
                  <a:fillRect t="-94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p:cNvSpPr/>
              <p:nvPr/>
            </p:nvSpPr>
            <p:spPr>
              <a:xfrm>
                <a:off x="467589" y="279465"/>
                <a:ext cx="7533409" cy="532838"/>
              </a:xfrm>
              <a:prstGeom prst="rect">
                <a:avLst/>
              </a:prstGeom>
            </p:spPr>
            <p:txBody>
              <a:bodyPr wrap="square">
                <a:spAutoFit/>
              </a:bodyPr>
              <a:lstStyle/>
              <a:p>
                <a:pPr eaLnBrk="1" hangingPunct="1">
                  <a:lnSpc>
                    <a:spcPct val="110000"/>
                  </a:lnSpc>
                  <a:spcBef>
                    <a:spcPct val="45000"/>
                  </a:spcBef>
                  <a:buFont typeface="Wingdings" panose="05000000000000000000" pitchFamily="2" charset="2"/>
                  <a:buNone/>
                  <a:defRPr/>
                </a:pPr>
                <a:r>
                  <a:rPr lang="en-US" altLang="en-US" sz="2800" dirty="0" smtClean="0">
                    <a:solidFill>
                      <a:srgbClr val="1A93C8"/>
                    </a:solidFill>
                    <a:latin typeface="+mj-lt"/>
                    <a:ea typeface="+mj-ea"/>
                    <a:cs typeface="+mj-cs"/>
                  </a:rPr>
                  <a:t>9</a:t>
                </a:r>
                <a:r>
                  <a:rPr lang="en-US" altLang="zh-CN" sz="2800" dirty="0">
                    <a:solidFill>
                      <a:srgbClr val="1A93C8"/>
                    </a:solidFill>
                    <a:latin typeface="+mj-lt"/>
                    <a:ea typeface="+mj-ea"/>
                    <a:cs typeface="+mj-cs"/>
                  </a:rPr>
                  <a:t>、</a:t>
                </a:r>
                <a:r>
                  <a:rPr lang="en-US" altLang="en-US" sz="2800" dirty="0">
                    <a:solidFill>
                      <a:srgbClr val="1A93C8"/>
                    </a:solidFill>
                    <a:latin typeface="+mj-lt"/>
                    <a:ea typeface="+mj-ea"/>
                    <a:cs typeface="+mj-cs"/>
                  </a:rPr>
                  <a:t> </a:t>
                </a:r>
                <a:r>
                  <a:rPr lang="en-US" altLang="en-US" sz="2800" dirty="0" err="1">
                    <a:solidFill>
                      <a:srgbClr val="1A93C8"/>
                    </a:solidFill>
                    <a:latin typeface="+mj-lt"/>
                    <a:ea typeface="+mj-ea"/>
                    <a:cs typeface="+mj-cs"/>
                  </a:rPr>
                  <a:t>计算</a:t>
                </a:r>
                <a:r>
                  <a:rPr lang="en-US" altLang="zh-CN" sz="2800" dirty="0">
                    <a:solidFill>
                      <a:srgbClr val="1A93C8"/>
                    </a:solidFill>
                    <a:latin typeface="+mj-lt"/>
                    <a:ea typeface="+mj-ea"/>
                    <a:cs typeface="+mj-cs"/>
                  </a:rPr>
                  <a:t> </a:t>
                </a:r>
                <a14:m>
                  <m:oMath xmlns:m="http://schemas.openxmlformats.org/officeDocument/2006/math">
                    <m:func>
                      <m:funcPr>
                        <m:ctrlPr>
                          <a:rPr lang="en-US" altLang="zh-CN" sz="2800" i="1" smtClean="0">
                            <a:solidFill>
                              <a:srgbClr val="1A93C8"/>
                            </a:solidFill>
                            <a:latin typeface="Cambria Math" panose="02040503050406030204" pitchFamily="18" charset="0"/>
                            <a:ea typeface="+mj-ea"/>
                            <a:cs typeface="+mj-cs"/>
                          </a:rPr>
                        </m:ctrlPr>
                      </m:funcPr>
                      <m:fName>
                        <m:r>
                          <m:rPr>
                            <m:sty m:val="p"/>
                          </m:rPr>
                          <a:rPr lang="en-US" altLang="zh-CN" sz="2800" i="0" smtClean="0">
                            <a:solidFill>
                              <a:srgbClr val="1A93C8"/>
                            </a:solidFill>
                            <a:latin typeface="Cambria Math" panose="02040503050406030204" pitchFamily="18" charset="0"/>
                            <a:ea typeface="+mj-ea"/>
                            <a:cs typeface="+mj-cs"/>
                          </a:rPr>
                          <m:t>ln</m:t>
                        </m:r>
                        <m:r>
                          <a:rPr lang="en-US" altLang="zh-CN" sz="2800" b="0" i="1" smtClean="0">
                            <a:solidFill>
                              <a:srgbClr val="1A93C8"/>
                            </a:solidFill>
                            <a:latin typeface="Cambria Math" panose="02040503050406030204" pitchFamily="18" charset="0"/>
                            <a:ea typeface="+mj-ea"/>
                            <a:cs typeface="+mj-cs"/>
                          </a:rPr>
                          <m:t>(</m:t>
                        </m:r>
                      </m:fName>
                      <m:e>
                        <m:r>
                          <a:rPr lang="en-US" altLang="zh-CN" sz="2800" b="0" i="1" smtClean="0">
                            <a:solidFill>
                              <a:srgbClr val="1A93C8"/>
                            </a:solidFill>
                            <a:latin typeface="Cambria Math" panose="02040503050406030204" pitchFamily="18" charset="0"/>
                            <a:ea typeface="+mj-ea"/>
                            <a:cs typeface="+mj-cs"/>
                          </a:rPr>
                          <m:t>𝑥</m:t>
                        </m:r>
                        <m:r>
                          <a:rPr lang="en-US" altLang="zh-CN" sz="2800" b="0" i="1" smtClean="0">
                            <a:solidFill>
                              <a:srgbClr val="1A93C8"/>
                            </a:solidFill>
                            <a:latin typeface="Cambria Math" panose="02040503050406030204" pitchFamily="18" charset="0"/>
                            <a:ea typeface="+mj-ea"/>
                            <a:cs typeface="+mj-cs"/>
                          </a:rPr>
                          <m:t>)</m:t>
                        </m:r>
                      </m:e>
                    </m:func>
                  </m:oMath>
                </a14:m>
                <a:r>
                  <a:rPr lang="en-US" altLang="zh-CN" sz="2800" dirty="0" smtClean="0">
                    <a:solidFill>
                      <a:srgbClr val="1A93C8"/>
                    </a:solidFill>
                    <a:latin typeface="+mj-lt"/>
                    <a:ea typeface="+mj-ea"/>
                    <a:cs typeface="+mj-cs"/>
                  </a:rPr>
                  <a:t> </a:t>
                </a:r>
                <a:r>
                  <a:rPr lang="en-US" altLang="en-US" sz="2800" dirty="0" smtClean="0">
                    <a:solidFill>
                      <a:srgbClr val="1A93C8"/>
                    </a:solidFill>
                    <a:latin typeface="+mj-lt"/>
                    <a:ea typeface="+mj-ea"/>
                    <a:cs typeface="+mj-cs"/>
                  </a:rPr>
                  <a:t>函数</a:t>
                </a:r>
                <a:endParaRPr lang="en-US" altLang="en-US" sz="2800" dirty="0">
                  <a:solidFill>
                    <a:srgbClr val="1A93C8"/>
                  </a:solidFill>
                  <a:latin typeface="+mj-lt"/>
                  <a:ea typeface="+mj-ea"/>
                  <a:cs typeface="+mj-cs"/>
                </a:endParaRPr>
              </a:p>
            </p:txBody>
          </p:sp>
        </mc:Choice>
        <mc:Fallback xmlns="">
          <p:sp>
            <p:nvSpPr>
              <p:cNvPr id="2" name="矩形 1"/>
              <p:cNvSpPr>
                <a:spLocks noRot="1" noChangeAspect="1" noMove="1" noResize="1" noEditPoints="1" noAdjustHandles="1" noChangeArrowheads="1" noChangeShapeType="1" noTextEdit="1"/>
              </p:cNvSpPr>
              <p:nvPr/>
            </p:nvSpPr>
            <p:spPr>
              <a:xfrm>
                <a:off x="467589" y="279465"/>
                <a:ext cx="7533409" cy="532838"/>
              </a:xfrm>
              <a:prstGeom prst="rect">
                <a:avLst/>
              </a:prstGeom>
              <a:blipFill>
                <a:blip r:embed="rId3"/>
                <a:stretch>
                  <a:fillRect l="-1700" t="-10345" b="-321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150049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6"/>
          <p:cNvSpPr>
            <a:spLocks noGrp="1"/>
          </p:cNvSpPr>
          <p:nvPr>
            <p:ph type="sldNum" sz="quarter" idx="12"/>
          </p:nvPr>
        </p:nvSpPr>
        <p:spPr/>
        <p:txBody>
          <a:bodyPr/>
          <a:lstStyle/>
          <a:p>
            <a:pPr>
              <a:defRPr/>
            </a:pPr>
            <a:fld id="{CC5549E8-20FC-4598-B413-AFDDC1076F47}" type="slidenum">
              <a:rPr lang="zh-CN" altLang="en-US"/>
              <a:pPr>
                <a:defRPr/>
              </a:pPr>
              <a:t>43</a:t>
            </a:fld>
            <a:endParaRPr lang="en-US" altLang="zh-CN"/>
          </a:p>
        </p:txBody>
      </p:sp>
      <p:sp>
        <p:nvSpPr>
          <p:cNvPr id="164866" name="Rectangle 2"/>
          <p:cNvSpPr>
            <a:spLocks noGrp="1" noChangeArrowheads="1"/>
          </p:cNvSpPr>
          <p:nvPr>
            <p:ph type="body" sz="half" idx="1"/>
          </p:nvPr>
        </p:nvSpPr>
        <p:spPr>
          <a:xfrm>
            <a:off x="423348" y="1173138"/>
            <a:ext cx="7941582" cy="3778476"/>
          </a:xfrm>
          <a:extLst>
            <a:ext uri="{91240B29-F687-4F45-9708-019B960494DF}">
              <a14:hiddenLine xmlns:a14="http://schemas.microsoft.com/office/drawing/2010/main" w="12700" cap="sq">
                <a:solidFill>
                  <a:schemeClr val="tx2"/>
                </a:solidFill>
                <a:miter lim="800000"/>
                <a:headEnd type="none" w="sm" len="sm"/>
                <a:tailEnd type="none" w="sm" len="sm"/>
              </a14:hiddenLine>
            </a:ext>
          </a:extLst>
        </p:spPr>
        <p:txBody>
          <a:bodyPr/>
          <a:lstStyle/>
          <a:p>
            <a:pPr marL="342900" indent="-342900">
              <a:lnSpc>
                <a:spcPct val="110000"/>
              </a:lnSpc>
              <a:spcBef>
                <a:spcPct val="45000"/>
              </a:spcBef>
              <a:buFont typeface="Wingdings" panose="05000000000000000000" pitchFamily="2" charset="2"/>
              <a:buChar char="n"/>
              <a:defRPr/>
            </a:pPr>
            <a:r>
              <a:rPr lang="zh-CN" altLang="en-US" sz="2000" dirty="0">
                <a:latin typeface="+mn-ea"/>
              </a:rPr>
              <a:t>头文件：</a:t>
            </a:r>
            <a:r>
              <a:rPr lang="en-US" altLang="zh-CN" sz="2000" dirty="0" err="1">
                <a:latin typeface="+mn-ea"/>
              </a:rPr>
              <a:t>math.h</a:t>
            </a:r>
            <a:endParaRPr lang="en-US" altLang="zh-CN" sz="2000" dirty="0">
              <a:latin typeface="+mn-ea"/>
            </a:endParaRPr>
          </a:p>
          <a:p>
            <a:pPr marL="342900" indent="-342900" eaLnBrk="1" hangingPunct="1">
              <a:lnSpc>
                <a:spcPct val="110000"/>
              </a:lnSpc>
              <a:spcBef>
                <a:spcPct val="45000"/>
              </a:spcBef>
              <a:buFont typeface="Wingdings" panose="05000000000000000000" pitchFamily="2" charset="2"/>
              <a:buChar char="n"/>
              <a:defRPr/>
            </a:pPr>
            <a:r>
              <a:rPr lang="en-US" altLang="en-US" sz="2000" dirty="0" err="1" smtClean="0">
                <a:latin typeface="+mn-ea"/>
              </a:rPr>
              <a:t>函数原型为</a:t>
            </a:r>
            <a:r>
              <a:rPr lang="en-US" altLang="zh-CN" sz="2000" dirty="0" smtClean="0">
                <a:latin typeface="+mn-ea"/>
              </a:rPr>
              <a:t> </a:t>
            </a:r>
            <a:endParaRPr lang="en-US" altLang="zh-CN" sz="2000" dirty="0">
              <a:latin typeface="+mn-ea"/>
            </a:endParaRPr>
          </a:p>
          <a:p>
            <a:pPr eaLnBrk="1" hangingPunct="1">
              <a:lnSpc>
                <a:spcPct val="110000"/>
              </a:lnSpc>
              <a:spcBef>
                <a:spcPct val="45000"/>
              </a:spcBef>
              <a:buFont typeface="Wingdings" panose="05000000000000000000" pitchFamily="2" charset="2"/>
              <a:buNone/>
              <a:defRPr/>
            </a:pPr>
            <a:r>
              <a:rPr lang="en-US" altLang="zh-CN" sz="2000" dirty="0">
                <a:solidFill>
                  <a:schemeClr val="tx2"/>
                </a:solidFill>
                <a:latin typeface="+mn-ea"/>
              </a:rPr>
              <a:t>   </a:t>
            </a:r>
            <a:r>
              <a:rPr lang="en-US" altLang="en-US" sz="2000" dirty="0">
                <a:solidFill>
                  <a:srgbClr val="000000"/>
                </a:solidFill>
                <a:latin typeface="+mn-ea"/>
              </a:rPr>
              <a:t>double</a:t>
            </a:r>
            <a:r>
              <a:rPr lang="en-US" altLang="en-US" sz="2000" dirty="0">
                <a:solidFill>
                  <a:schemeClr val="tx2"/>
                </a:solidFill>
                <a:latin typeface="+mn-ea"/>
              </a:rPr>
              <a:t> </a:t>
            </a:r>
            <a:r>
              <a:rPr lang="en-US" altLang="en-US" sz="2000" dirty="0">
                <a:solidFill>
                  <a:srgbClr val="000000"/>
                </a:solidFill>
                <a:latin typeface="+mn-ea"/>
              </a:rPr>
              <a:t> </a:t>
            </a:r>
            <a:r>
              <a:rPr lang="en-US" altLang="en-US" sz="2000" b="1" dirty="0">
                <a:solidFill>
                  <a:srgbClr val="7030A0"/>
                </a:solidFill>
                <a:latin typeface="+mn-ea"/>
              </a:rPr>
              <a:t>log10</a:t>
            </a:r>
            <a:r>
              <a:rPr lang="en-US" altLang="zh-CN" sz="2000" dirty="0">
                <a:solidFill>
                  <a:schemeClr val="tx2"/>
                </a:solidFill>
                <a:latin typeface="+mn-ea"/>
              </a:rPr>
              <a:t> </a:t>
            </a:r>
            <a:r>
              <a:rPr lang="en-US" altLang="en-US" sz="2000" dirty="0">
                <a:solidFill>
                  <a:schemeClr val="tx2"/>
                </a:solidFill>
                <a:latin typeface="+mn-ea"/>
              </a:rPr>
              <a:t>(</a:t>
            </a:r>
            <a:r>
              <a:rPr lang="en-US" altLang="zh-CN" sz="2000" dirty="0">
                <a:solidFill>
                  <a:schemeClr val="tx2"/>
                </a:solidFill>
                <a:latin typeface="+mn-ea"/>
              </a:rPr>
              <a:t> </a:t>
            </a:r>
            <a:r>
              <a:rPr lang="en-US" altLang="en-US" sz="2000" dirty="0">
                <a:solidFill>
                  <a:srgbClr val="000000"/>
                </a:solidFill>
                <a:latin typeface="+mn-ea"/>
              </a:rPr>
              <a:t>double</a:t>
            </a:r>
            <a:r>
              <a:rPr lang="en-US" altLang="zh-CN" sz="2000" dirty="0">
                <a:solidFill>
                  <a:srgbClr val="000000"/>
                </a:solidFill>
                <a:latin typeface="+mn-ea"/>
              </a:rPr>
              <a:t> </a:t>
            </a:r>
            <a:r>
              <a:rPr lang="en-US" altLang="en-US" sz="2000" dirty="0">
                <a:latin typeface="+mn-ea"/>
              </a:rPr>
              <a:t>x</a:t>
            </a:r>
            <a:r>
              <a:rPr lang="en-US" altLang="zh-CN" sz="2000" dirty="0">
                <a:solidFill>
                  <a:schemeClr val="tx2"/>
                </a:solidFill>
                <a:latin typeface="+mn-ea"/>
              </a:rPr>
              <a:t> </a:t>
            </a:r>
            <a:r>
              <a:rPr lang="en-US" altLang="en-US" sz="2000" dirty="0">
                <a:solidFill>
                  <a:schemeClr val="tx2"/>
                </a:solidFill>
                <a:latin typeface="+mn-ea"/>
              </a:rPr>
              <a:t>)</a:t>
            </a:r>
            <a:endParaRPr lang="en-US" altLang="zh-CN" sz="2000" dirty="0">
              <a:solidFill>
                <a:schemeClr val="tx2"/>
              </a:solidFill>
              <a:latin typeface="+mn-ea"/>
            </a:endParaRPr>
          </a:p>
          <a:p>
            <a:pPr eaLnBrk="1" hangingPunct="1">
              <a:lnSpc>
                <a:spcPct val="110000"/>
              </a:lnSpc>
              <a:spcBef>
                <a:spcPct val="45000"/>
              </a:spcBef>
              <a:buFont typeface="Wingdings" panose="05000000000000000000" pitchFamily="2" charset="2"/>
              <a:buNone/>
              <a:defRPr/>
            </a:pPr>
            <a:r>
              <a:rPr lang="en-US" altLang="zh-CN" sz="2000" dirty="0">
                <a:latin typeface="+mn-ea"/>
              </a:rPr>
              <a:t>   </a:t>
            </a:r>
            <a:r>
              <a:rPr lang="en-US" altLang="en-US" sz="2000" dirty="0" err="1">
                <a:latin typeface="+mn-ea"/>
              </a:rPr>
              <a:t>自变量和函数均为双精度实数</a:t>
            </a:r>
            <a:r>
              <a:rPr lang="en-US" altLang="en-US" sz="2000" dirty="0">
                <a:latin typeface="+mn-ea"/>
              </a:rPr>
              <a:t>。</a:t>
            </a:r>
          </a:p>
          <a:p>
            <a:pPr eaLnBrk="1" hangingPunct="1">
              <a:lnSpc>
                <a:spcPct val="110000"/>
              </a:lnSpc>
              <a:spcBef>
                <a:spcPct val="45000"/>
              </a:spcBef>
              <a:buFont typeface="Wingdings" panose="05000000000000000000" pitchFamily="2" charset="2"/>
              <a:buNone/>
              <a:defRPr/>
            </a:pPr>
            <a:r>
              <a:rPr lang="en-US" altLang="en-US" sz="2000" dirty="0">
                <a:latin typeface="+mn-ea"/>
              </a:rPr>
              <a:t>   </a:t>
            </a:r>
          </a:p>
          <a:p>
            <a:pPr marL="342900" indent="-342900" eaLnBrk="1" hangingPunct="1">
              <a:lnSpc>
                <a:spcPct val="110000"/>
              </a:lnSpc>
              <a:spcBef>
                <a:spcPct val="45000"/>
              </a:spcBef>
              <a:buFont typeface="Wingdings" panose="05000000000000000000" pitchFamily="2" charset="2"/>
              <a:buChar char="n"/>
              <a:defRPr/>
            </a:pPr>
            <a:r>
              <a:rPr lang="en-US" altLang="en-US" sz="2000" dirty="0">
                <a:latin typeface="+mn-ea"/>
              </a:rPr>
              <a:t>例   </a:t>
            </a:r>
            <a:r>
              <a:rPr lang="en-US" altLang="en-US" sz="2000" dirty="0">
                <a:solidFill>
                  <a:schemeClr val="tx2"/>
                </a:solidFill>
                <a:latin typeface="+mn-ea"/>
              </a:rPr>
              <a:t>log10</a:t>
            </a:r>
            <a:r>
              <a:rPr lang="en-US" altLang="en-US" sz="2000" dirty="0">
                <a:latin typeface="+mn-ea"/>
              </a:rPr>
              <a:t>(10)=1</a:t>
            </a:r>
          </a:p>
          <a:p>
            <a:pPr eaLnBrk="1" hangingPunct="1">
              <a:lnSpc>
                <a:spcPct val="110000"/>
              </a:lnSpc>
              <a:spcBef>
                <a:spcPct val="45000"/>
              </a:spcBef>
              <a:buFont typeface="Wingdings" panose="05000000000000000000" pitchFamily="2" charset="2"/>
              <a:buNone/>
              <a:defRPr/>
            </a:pPr>
            <a:endParaRPr lang="en-US" altLang="zh-CN" sz="2000" b="1" dirty="0">
              <a:latin typeface="+mn-ea"/>
            </a:endParaRPr>
          </a:p>
          <a:p>
            <a:pPr eaLnBrk="1" hangingPunct="1">
              <a:lnSpc>
                <a:spcPct val="110000"/>
              </a:lnSpc>
              <a:spcBef>
                <a:spcPct val="45000"/>
              </a:spcBef>
              <a:buFont typeface="Wingdings" panose="05000000000000000000" pitchFamily="2" charset="2"/>
              <a:buNone/>
              <a:defRPr/>
            </a:pPr>
            <a:endParaRPr lang="en-US" altLang="zh-CN" b="1" dirty="0">
              <a:latin typeface="+mn-ea"/>
            </a:endParaRPr>
          </a:p>
        </p:txBody>
      </p:sp>
      <mc:AlternateContent xmlns:mc="http://schemas.openxmlformats.org/markup-compatibility/2006" xmlns:a14="http://schemas.microsoft.com/office/drawing/2010/main">
        <mc:Choice Requires="a14">
          <p:sp>
            <p:nvSpPr>
              <p:cNvPr id="2" name="矩形 1"/>
              <p:cNvSpPr/>
              <p:nvPr/>
            </p:nvSpPr>
            <p:spPr>
              <a:xfrm>
                <a:off x="423348" y="300248"/>
                <a:ext cx="7369833" cy="532838"/>
              </a:xfrm>
              <a:prstGeom prst="rect">
                <a:avLst/>
              </a:prstGeom>
            </p:spPr>
            <p:txBody>
              <a:bodyPr wrap="square">
                <a:spAutoFit/>
              </a:bodyPr>
              <a:lstStyle/>
              <a:p>
                <a:pPr eaLnBrk="1" hangingPunct="1">
                  <a:lnSpc>
                    <a:spcPct val="110000"/>
                  </a:lnSpc>
                  <a:spcBef>
                    <a:spcPct val="45000"/>
                  </a:spcBef>
                  <a:buFont typeface="Wingdings" panose="05000000000000000000" pitchFamily="2" charset="2"/>
                  <a:buNone/>
                  <a:defRPr/>
                </a:pPr>
                <a:r>
                  <a:rPr lang="en-US" altLang="zh-CN" sz="2800" dirty="0" smtClean="0">
                    <a:solidFill>
                      <a:srgbClr val="1A93C8"/>
                    </a:solidFill>
                    <a:latin typeface="+mj-lt"/>
                    <a:ea typeface="+mj-ea"/>
                    <a:cs typeface="+mj-cs"/>
                  </a:rPr>
                  <a:t>10、</a:t>
                </a:r>
                <a:r>
                  <a:rPr lang="en-US" altLang="en-US" sz="2800" dirty="0">
                    <a:solidFill>
                      <a:srgbClr val="1A93C8"/>
                    </a:solidFill>
                    <a:latin typeface="+mj-lt"/>
                    <a:ea typeface="+mj-ea"/>
                    <a:cs typeface="+mj-cs"/>
                  </a:rPr>
                  <a:t>计算 </a:t>
                </a:r>
                <a14:m>
                  <m:oMath xmlns:m="http://schemas.openxmlformats.org/officeDocument/2006/math">
                    <m:r>
                      <a:rPr lang="en-US" altLang="en-US" sz="2800" b="0" i="1" dirty="0" smtClean="0">
                        <a:solidFill>
                          <a:srgbClr val="1A93C8"/>
                        </a:solidFill>
                        <a:latin typeface="Cambria Math" panose="02040503050406030204" pitchFamily="18" charset="0"/>
                        <a:ea typeface="+mj-ea"/>
                        <a:cs typeface="+mj-cs"/>
                      </a:rPr>
                      <m:t>𝑙𝑔</m:t>
                    </m:r>
                    <m:r>
                      <a:rPr lang="en-US" altLang="en-US" sz="2800" i="1" dirty="0">
                        <a:solidFill>
                          <a:srgbClr val="1A93C8"/>
                        </a:solidFill>
                        <a:latin typeface="Cambria Math" panose="02040503050406030204" pitchFamily="18" charset="0"/>
                        <a:ea typeface="+mj-ea"/>
                        <a:cs typeface="+mj-cs"/>
                      </a:rPr>
                      <m:t>(</m:t>
                    </m:r>
                    <m:r>
                      <a:rPr lang="en-US" altLang="en-US" sz="2800" i="1" dirty="0">
                        <a:solidFill>
                          <a:srgbClr val="1A93C8"/>
                        </a:solidFill>
                        <a:latin typeface="Cambria Math" panose="02040503050406030204" pitchFamily="18" charset="0"/>
                        <a:ea typeface="+mj-ea"/>
                        <a:cs typeface="+mj-cs"/>
                      </a:rPr>
                      <m:t>𝑥</m:t>
                    </m:r>
                    <m:r>
                      <a:rPr lang="en-US" altLang="en-US" sz="2800" i="1" dirty="0">
                        <a:solidFill>
                          <a:srgbClr val="1A93C8"/>
                        </a:solidFill>
                        <a:latin typeface="Cambria Math" panose="02040503050406030204" pitchFamily="18" charset="0"/>
                        <a:ea typeface="+mj-ea"/>
                        <a:cs typeface="+mj-cs"/>
                      </a:rPr>
                      <m:t>)</m:t>
                    </m:r>
                  </m:oMath>
                </a14:m>
                <a:r>
                  <a:rPr lang="en-US" altLang="zh-CN" sz="2800" dirty="0">
                    <a:solidFill>
                      <a:srgbClr val="1A93C8"/>
                    </a:solidFill>
                    <a:latin typeface="+mj-lt"/>
                    <a:ea typeface="+mj-ea"/>
                    <a:cs typeface="+mj-cs"/>
                  </a:rPr>
                  <a:t> </a:t>
                </a:r>
                <a:r>
                  <a:rPr lang="en-US" altLang="en-US" sz="2800" dirty="0" err="1">
                    <a:solidFill>
                      <a:srgbClr val="1A93C8"/>
                    </a:solidFill>
                    <a:latin typeface="+mj-lt"/>
                    <a:ea typeface="+mj-ea"/>
                    <a:cs typeface="+mj-cs"/>
                  </a:rPr>
                  <a:t>函数</a:t>
                </a:r>
                <a:endParaRPr lang="en-US" altLang="en-US" sz="2800" dirty="0">
                  <a:solidFill>
                    <a:srgbClr val="1A93C8"/>
                  </a:solidFill>
                  <a:latin typeface="+mj-lt"/>
                  <a:ea typeface="+mj-ea"/>
                  <a:cs typeface="+mj-cs"/>
                </a:endParaRPr>
              </a:p>
            </p:txBody>
          </p:sp>
        </mc:Choice>
        <mc:Fallback xmlns="">
          <p:sp>
            <p:nvSpPr>
              <p:cNvPr id="2" name="矩形 1"/>
              <p:cNvSpPr>
                <a:spLocks noRot="1" noChangeAspect="1" noMove="1" noResize="1" noEditPoints="1" noAdjustHandles="1" noChangeArrowheads="1" noChangeShapeType="1" noTextEdit="1"/>
              </p:cNvSpPr>
              <p:nvPr/>
            </p:nvSpPr>
            <p:spPr>
              <a:xfrm>
                <a:off x="423348" y="300248"/>
                <a:ext cx="7369833" cy="532838"/>
              </a:xfrm>
              <a:prstGeom prst="rect">
                <a:avLst/>
              </a:prstGeom>
              <a:blipFill>
                <a:blip r:embed="rId2"/>
                <a:stretch>
                  <a:fillRect l="-1654" t="-9091" b="-306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33012623"/>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pPr>
              <a:defRPr/>
            </a:pPr>
            <a:fld id="{F11B1515-24D4-4330-84D5-26BAB5F09749}" type="slidenum">
              <a:rPr lang="zh-CN" altLang="en-US"/>
              <a:pPr>
                <a:defRPr/>
              </a:pPr>
              <a:t>44</a:t>
            </a:fld>
            <a:endParaRPr lang="en-US" altLang="zh-CN"/>
          </a:p>
        </p:txBody>
      </p:sp>
      <mc:AlternateContent xmlns:mc="http://schemas.openxmlformats.org/markup-compatibility/2006" xmlns:a14="http://schemas.microsoft.com/office/drawing/2010/main">
        <mc:Choice Requires="a14">
          <p:sp>
            <p:nvSpPr>
              <p:cNvPr id="222211" name="Rectangle 3"/>
              <p:cNvSpPr>
                <a:spLocks noGrp="1" noChangeArrowheads="1"/>
              </p:cNvSpPr>
              <p:nvPr>
                <p:ph type="body" sz="half" idx="1"/>
              </p:nvPr>
            </p:nvSpPr>
            <p:spPr>
              <a:xfrm>
                <a:off x="446314" y="1075418"/>
                <a:ext cx="7772400" cy="4454525"/>
              </a:xfrm>
            </p:spPr>
            <p:txBody>
              <a:bodyPr/>
              <a:lstStyle/>
              <a:p>
                <a:pPr marL="342900" indent="-342900">
                  <a:lnSpc>
                    <a:spcPct val="110000"/>
                  </a:lnSpc>
                  <a:spcBef>
                    <a:spcPct val="45000"/>
                  </a:spcBef>
                  <a:buFont typeface="Wingdings" panose="05000000000000000000" pitchFamily="2" charset="2"/>
                  <a:buChar char="n"/>
                  <a:defRPr/>
                </a:pPr>
                <a:r>
                  <a:rPr lang="zh-CN" altLang="en-US" sz="2000" dirty="0">
                    <a:latin typeface="+mn-ea"/>
                  </a:rPr>
                  <a:t>头文件：</a:t>
                </a:r>
                <a:r>
                  <a:rPr lang="en-US" altLang="zh-CN" sz="2000" dirty="0" err="1">
                    <a:latin typeface="+mn-ea"/>
                  </a:rPr>
                  <a:t>math.h</a:t>
                </a:r>
                <a:endParaRPr lang="en-US" altLang="zh-CN" sz="2000" dirty="0">
                  <a:latin typeface="+mn-ea"/>
                </a:endParaRPr>
              </a:p>
              <a:p>
                <a:pPr marL="342900" indent="-342900" eaLnBrk="1" hangingPunct="1">
                  <a:lnSpc>
                    <a:spcPct val="110000"/>
                  </a:lnSpc>
                  <a:spcBef>
                    <a:spcPct val="45000"/>
                  </a:spcBef>
                  <a:buFont typeface="Wingdings" panose="05000000000000000000" pitchFamily="2" charset="2"/>
                  <a:buChar char="n"/>
                  <a:defRPr/>
                </a:pPr>
                <a:r>
                  <a:rPr lang="zh-CN" altLang="en-US" sz="2000" dirty="0" smtClean="0">
                    <a:latin typeface="+mn-ea"/>
                  </a:rPr>
                  <a:t>函数原型：</a:t>
                </a:r>
                <a:endParaRPr lang="en-US" altLang="zh-CN" sz="2000" dirty="0">
                  <a:latin typeface="+mn-ea"/>
                </a:endParaRPr>
              </a:p>
              <a:p>
                <a:pPr eaLnBrk="1" hangingPunct="1">
                  <a:lnSpc>
                    <a:spcPct val="110000"/>
                  </a:lnSpc>
                  <a:spcBef>
                    <a:spcPct val="45000"/>
                  </a:spcBef>
                  <a:buFont typeface="Wingdings" panose="05000000000000000000" pitchFamily="2" charset="2"/>
                  <a:buNone/>
                  <a:defRPr/>
                </a:pPr>
                <a:r>
                  <a:rPr lang="zh-CN" altLang="en-US" sz="2000" dirty="0">
                    <a:latin typeface="+mn-ea"/>
                  </a:rPr>
                  <a:t>   </a:t>
                </a:r>
                <a:r>
                  <a:rPr lang="en-US" altLang="zh-CN" sz="2000" dirty="0">
                    <a:solidFill>
                      <a:srgbClr val="000000"/>
                    </a:solidFill>
                    <a:latin typeface="+mn-ea"/>
                  </a:rPr>
                  <a:t>double</a:t>
                </a:r>
                <a:r>
                  <a:rPr lang="en-US" altLang="zh-CN" sz="2000" dirty="0">
                    <a:solidFill>
                      <a:schemeClr val="tx2"/>
                    </a:solidFill>
                    <a:latin typeface="+mn-ea"/>
                  </a:rPr>
                  <a:t> </a:t>
                </a:r>
                <a:r>
                  <a:rPr lang="en-US" altLang="zh-CN" sz="2000" dirty="0" err="1">
                    <a:solidFill>
                      <a:srgbClr val="7030A0"/>
                    </a:solidFill>
                    <a:latin typeface="+mn-ea"/>
                  </a:rPr>
                  <a:t>sqrt</a:t>
                </a:r>
                <a:r>
                  <a:rPr lang="en-US" altLang="zh-CN" sz="2000" dirty="0">
                    <a:solidFill>
                      <a:schemeClr val="tx2"/>
                    </a:solidFill>
                    <a:latin typeface="+mn-ea"/>
                  </a:rPr>
                  <a:t> ( </a:t>
                </a:r>
                <a:r>
                  <a:rPr lang="en-US" altLang="zh-CN" sz="2000" dirty="0">
                    <a:solidFill>
                      <a:srgbClr val="000000"/>
                    </a:solidFill>
                    <a:latin typeface="+mn-ea"/>
                  </a:rPr>
                  <a:t>double</a:t>
                </a:r>
                <a:r>
                  <a:rPr lang="en-US" altLang="zh-CN" sz="2000" dirty="0">
                    <a:solidFill>
                      <a:schemeClr val="tx2"/>
                    </a:solidFill>
                    <a:latin typeface="+mn-ea"/>
                  </a:rPr>
                  <a:t> </a:t>
                </a:r>
                <a:r>
                  <a:rPr lang="en-US" altLang="zh-CN" sz="2000" dirty="0">
                    <a:latin typeface="+mn-ea"/>
                  </a:rPr>
                  <a:t>x </a:t>
                </a:r>
                <a:r>
                  <a:rPr lang="en-US" altLang="zh-CN" sz="2000" dirty="0">
                    <a:solidFill>
                      <a:schemeClr val="tx2"/>
                    </a:solidFill>
                    <a:latin typeface="+mn-ea"/>
                  </a:rPr>
                  <a:t>)</a:t>
                </a:r>
                <a:r>
                  <a:rPr lang="en-US" altLang="zh-CN" sz="2000" dirty="0">
                    <a:latin typeface="+mn-ea"/>
                  </a:rPr>
                  <a:t> </a:t>
                </a:r>
              </a:p>
              <a:p>
                <a:pPr eaLnBrk="1" hangingPunct="1">
                  <a:lnSpc>
                    <a:spcPct val="110000"/>
                  </a:lnSpc>
                  <a:spcBef>
                    <a:spcPct val="45000"/>
                  </a:spcBef>
                  <a:buFont typeface="Wingdings" panose="05000000000000000000" pitchFamily="2" charset="2"/>
                  <a:buNone/>
                  <a:defRPr/>
                </a:pPr>
                <a:r>
                  <a:rPr lang="zh-CN" altLang="en-US" sz="2000" dirty="0">
                    <a:latin typeface="+mn-ea"/>
                  </a:rPr>
                  <a:t>   自变量和函数均为双精度实数。       </a:t>
                </a:r>
                <a:endParaRPr lang="en-US" altLang="zh-CN" sz="2000" dirty="0" smtClean="0">
                  <a:latin typeface="+mn-ea"/>
                </a:endParaRPr>
              </a:p>
              <a:p>
                <a:pPr eaLnBrk="1" hangingPunct="1">
                  <a:lnSpc>
                    <a:spcPct val="110000"/>
                  </a:lnSpc>
                  <a:spcBef>
                    <a:spcPct val="45000"/>
                  </a:spcBef>
                  <a:buFont typeface="Wingdings" panose="05000000000000000000" pitchFamily="2" charset="2"/>
                  <a:buNone/>
                  <a:defRPr/>
                </a:pPr>
                <a:r>
                  <a:rPr lang="en-US" altLang="zh-CN" sz="2000" dirty="0">
                    <a:latin typeface="+mn-ea"/>
                  </a:rPr>
                  <a:t> </a:t>
                </a:r>
                <a:r>
                  <a:rPr lang="en-US" altLang="zh-CN" sz="2000" dirty="0" smtClean="0">
                    <a:latin typeface="+mn-ea"/>
                  </a:rPr>
                  <a:t>  </a:t>
                </a:r>
                <a:r>
                  <a:rPr lang="zh-CN" altLang="en-US" sz="2000" dirty="0" smtClean="0">
                    <a:solidFill>
                      <a:srgbClr val="7030A0"/>
                    </a:solidFill>
                    <a:latin typeface="+mn-ea"/>
                  </a:rPr>
                  <a:t>要求</a:t>
                </a:r>
                <a14:m>
                  <m:oMath xmlns:m="http://schemas.openxmlformats.org/officeDocument/2006/math">
                    <m:r>
                      <a:rPr lang="en-US" altLang="zh-CN" sz="2000" b="0" i="1" smtClean="0">
                        <a:solidFill>
                          <a:srgbClr val="7030A0"/>
                        </a:solidFill>
                        <a:latin typeface="Cambria Math" panose="02040503050406030204" pitchFamily="18" charset="0"/>
                      </a:rPr>
                      <m:t>𝑥</m:t>
                    </m:r>
                    <m:r>
                      <a:rPr lang="en-US" altLang="zh-CN" sz="2000" b="0" i="1" smtClean="0">
                        <a:solidFill>
                          <a:srgbClr val="7030A0"/>
                        </a:solidFill>
                        <a:latin typeface="Cambria Math" panose="02040503050406030204" pitchFamily="18" charset="0"/>
                        <a:ea typeface="Cambria Math" panose="02040503050406030204" pitchFamily="18" charset="0"/>
                      </a:rPr>
                      <m:t>≥0</m:t>
                    </m:r>
                    <m:r>
                      <a:rPr lang="zh-CN" altLang="en-US" sz="2000" i="1">
                        <a:solidFill>
                          <a:srgbClr val="7030A0"/>
                        </a:solidFill>
                        <a:latin typeface="Cambria Math" panose="02040503050406030204" pitchFamily="18" charset="0"/>
                        <a:ea typeface="Cambria Math" panose="02040503050406030204" pitchFamily="18" charset="0"/>
                      </a:rPr>
                      <m:t>。</m:t>
                    </m:r>
                  </m:oMath>
                </a14:m>
                <a:r>
                  <a:rPr lang="zh-CN" altLang="en-US" sz="2000" dirty="0">
                    <a:solidFill>
                      <a:srgbClr val="7030A0"/>
                    </a:solidFill>
                    <a:latin typeface="+mn-ea"/>
                  </a:rPr>
                  <a:t/>
                </a:r>
                <a:br>
                  <a:rPr lang="zh-CN" altLang="en-US" sz="2000" dirty="0">
                    <a:solidFill>
                      <a:srgbClr val="7030A0"/>
                    </a:solidFill>
                    <a:latin typeface="+mn-ea"/>
                  </a:rPr>
                </a:br>
                <a:r>
                  <a:rPr lang="zh-CN" altLang="en-US" sz="2000" dirty="0">
                    <a:latin typeface="+mn-ea"/>
                  </a:rPr>
                  <a:t>   </a:t>
                </a:r>
                <a:endParaRPr lang="en-US" altLang="zh-CN" sz="2000" dirty="0">
                  <a:latin typeface="+mn-ea"/>
                </a:endParaRPr>
              </a:p>
              <a:p>
                <a:pPr marL="342900" indent="-342900" eaLnBrk="1" hangingPunct="1">
                  <a:lnSpc>
                    <a:spcPct val="110000"/>
                  </a:lnSpc>
                  <a:spcBef>
                    <a:spcPct val="45000"/>
                  </a:spcBef>
                  <a:buFont typeface="Wingdings" panose="05000000000000000000" pitchFamily="2" charset="2"/>
                  <a:buChar char="n"/>
                  <a:defRPr/>
                </a:pPr>
                <a:r>
                  <a:rPr lang="zh-CN" altLang="en-US" sz="2000" dirty="0">
                    <a:latin typeface="+mn-ea"/>
                  </a:rPr>
                  <a:t>例   </a:t>
                </a:r>
                <a:r>
                  <a:rPr lang="en-US" altLang="zh-CN" sz="2000" dirty="0" err="1">
                    <a:latin typeface="+mn-ea"/>
                  </a:rPr>
                  <a:t>sqrt</a:t>
                </a:r>
                <a:r>
                  <a:rPr lang="en-US" altLang="zh-CN" sz="2000" dirty="0">
                    <a:latin typeface="+mn-ea"/>
                  </a:rPr>
                  <a:t>( 42.25 ) = 6.5</a:t>
                </a:r>
              </a:p>
              <a:p>
                <a:pPr>
                  <a:lnSpc>
                    <a:spcPct val="110000"/>
                  </a:lnSpc>
                  <a:spcBef>
                    <a:spcPct val="45000"/>
                  </a:spcBef>
                  <a:buNone/>
                  <a:defRPr/>
                </a:pPr>
                <a:r>
                  <a:rPr lang="en-US" altLang="zh-CN" sz="2000" dirty="0">
                    <a:latin typeface="+mn-ea"/>
                  </a:rPr>
                  <a:t>       </a:t>
                </a:r>
                <a:r>
                  <a:rPr lang="en-US" altLang="zh-CN" sz="2000" dirty="0" err="1">
                    <a:latin typeface="+mn-ea"/>
                  </a:rPr>
                  <a:t>sqrt</a:t>
                </a:r>
                <a:r>
                  <a:rPr lang="en-US" altLang="zh-CN" sz="2000" dirty="0">
                    <a:latin typeface="+mn-ea"/>
                  </a:rPr>
                  <a:t>( 4 ) = 2.0</a:t>
                </a:r>
              </a:p>
              <a:p>
                <a:pPr eaLnBrk="1" hangingPunct="1">
                  <a:lnSpc>
                    <a:spcPct val="110000"/>
                  </a:lnSpc>
                  <a:spcBef>
                    <a:spcPct val="45000"/>
                  </a:spcBef>
                  <a:buFont typeface="Wingdings" panose="05000000000000000000" pitchFamily="2" charset="2"/>
                  <a:buNone/>
                  <a:defRPr/>
                </a:pPr>
                <a:endParaRPr lang="en-US" altLang="zh-CN" sz="2000" dirty="0">
                  <a:latin typeface="+mn-ea"/>
                </a:endParaRPr>
              </a:p>
              <a:p>
                <a:pPr marL="342900" indent="-342900" eaLnBrk="1" hangingPunct="1">
                  <a:buFont typeface="Wingdings" panose="05000000000000000000" pitchFamily="2" charset="2"/>
                  <a:buChar char="n"/>
                  <a:defRPr/>
                </a:pPr>
                <a:endParaRPr lang="zh-CN" altLang="en-US" dirty="0">
                  <a:latin typeface="+mn-ea"/>
                </a:endParaRPr>
              </a:p>
            </p:txBody>
          </p:sp>
        </mc:Choice>
        <mc:Fallback xmlns="">
          <p:sp>
            <p:nvSpPr>
              <p:cNvPr id="222211" name="Rectangle 3"/>
              <p:cNvSpPr>
                <a:spLocks noGrp="1" noRot="1" noChangeAspect="1" noMove="1" noResize="1" noEditPoints="1" noAdjustHandles="1" noChangeArrowheads="1" noChangeShapeType="1" noTextEdit="1"/>
              </p:cNvSpPr>
              <p:nvPr>
                <p:ph type="body" sz="half" idx="1"/>
              </p:nvPr>
            </p:nvSpPr>
            <p:spPr>
              <a:xfrm>
                <a:off x="446314" y="1075418"/>
                <a:ext cx="7772400" cy="4454525"/>
              </a:xfrm>
              <a:blipFill>
                <a:blip r:embed="rId2"/>
                <a:stretch>
                  <a:fillRect t="-9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p:cNvSpPr/>
              <p:nvPr/>
            </p:nvSpPr>
            <p:spPr>
              <a:xfrm>
                <a:off x="446313" y="267375"/>
                <a:ext cx="7450777" cy="571631"/>
              </a:xfrm>
              <a:prstGeom prst="rect">
                <a:avLst/>
              </a:prstGeom>
            </p:spPr>
            <p:txBody>
              <a:bodyPr wrap="square">
                <a:spAutoFit/>
              </a:bodyPr>
              <a:lstStyle/>
              <a:p>
                <a:pPr eaLnBrk="1" hangingPunct="1">
                  <a:lnSpc>
                    <a:spcPct val="110000"/>
                  </a:lnSpc>
                  <a:spcBef>
                    <a:spcPct val="45000"/>
                  </a:spcBef>
                  <a:buFont typeface="Wingdings" panose="05000000000000000000" pitchFamily="2" charset="2"/>
                  <a:buNone/>
                  <a:defRPr/>
                </a:pPr>
                <a:r>
                  <a:rPr lang="en-US" altLang="zh-CN" sz="2800" dirty="0" smtClean="0">
                    <a:solidFill>
                      <a:srgbClr val="1A93C8"/>
                    </a:solidFill>
                    <a:latin typeface="+mj-lt"/>
                    <a:ea typeface="+mj-ea"/>
                    <a:cs typeface="+mj-cs"/>
                  </a:rPr>
                  <a:t>11</a:t>
                </a:r>
                <a:r>
                  <a:rPr lang="zh-CN" altLang="en-US" sz="2800" dirty="0" smtClean="0">
                    <a:solidFill>
                      <a:srgbClr val="1A93C8"/>
                    </a:solidFill>
                    <a:latin typeface="+mj-lt"/>
                    <a:ea typeface="+mj-ea"/>
                    <a:cs typeface="+mj-cs"/>
                  </a:rPr>
                  <a:t>、</a:t>
                </a:r>
                <a:r>
                  <a:rPr lang="zh-CN" altLang="en-US" sz="2800" dirty="0">
                    <a:solidFill>
                      <a:srgbClr val="1A93C8"/>
                    </a:solidFill>
                    <a:latin typeface="+mj-lt"/>
                    <a:ea typeface="+mj-ea"/>
                    <a:cs typeface="+mj-cs"/>
                  </a:rPr>
                  <a:t>计算</a:t>
                </a:r>
                <a14:m>
                  <m:oMath xmlns:m="http://schemas.openxmlformats.org/officeDocument/2006/math">
                    <m:rad>
                      <m:radPr>
                        <m:degHide m:val="on"/>
                        <m:ctrlPr>
                          <a:rPr lang="zh-CN" altLang="en-US" sz="2800" i="1">
                            <a:solidFill>
                              <a:srgbClr val="1A93C8"/>
                            </a:solidFill>
                            <a:latin typeface="Cambria Math" panose="02040503050406030204" pitchFamily="18" charset="0"/>
                            <a:ea typeface="+mj-ea"/>
                            <a:cs typeface="+mj-cs"/>
                          </a:rPr>
                        </m:ctrlPr>
                      </m:radPr>
                      <m:deg/>
                      <m:e>
                        <m:r>
                          <a:rPr lang="en-US" altLang="zh-CN" sz="2800">
                            <a:solidFill>
                              <a:srgbClr val="1A93C8"/>
                            </a:solidFill>
                            <a:latin typeface="Cambria Math" panose="02040503050406030204" pitchFamily="18" charset="0"/>
                            <a:ea typeface="+mj-ea"/>
                            <a:cs typeface="+mj-cs"/>
                          </a:rPr>
                          <m:t>𝑥</m:t>
                        </m:r>
                      </m:e>
                    </m:rad>
                  </m:oMath>
                </a14:m>
                <a:r>
                  <a:rPr lang="zh-CN" altLang="en-US" sz="2800" dirty="0" smtClean="0">
                    <a:solidFill>
                      <a:srgbClr val="1A93C8"/>
                    </a:solidFill>
                    <a:latin typeface="+mj-lt"/>
                    <a:ea typeface="+mj-ea"/>
                    <a:cs typeface="+mj-cs"/>
                  </a:rPr>
                  <a:t>函数（平方根）</a:t>
                </a:r>
                <a:endParaRPr lang="zh-CN" altLang="en-US" sz="2800" dirty="0">
                  <a:solidFill>
                    <a:srgbClr val="1A93C8"/>
                  </a:solidFill>
                  <a:latin typeface="+mj-lt"/>
                  <a:ea typeface="+mj-ea"/>
                  <a:cs typeface="+mj-cs"/>
                </a:endParaRPr>
              </a:p>
            </p:txBody>
          </p:sp>
        </mc:Choice>
        <mc:Fallback xmlns="">
          <p:sp>
            <p:nvSpPr>
              <p:cNvPr id="2" name="矩形 1"/>
              <p:cNvSpPr>
                <a:spLocks noRot="1" noChangeAspect="1" noMove="1" noResize="1" noEditPoints="1" noAdjustHandles="1" noChangeArrowheads="1" noChangeShapeType="1" noTextEdit="1"/>
              </p:cNvSpPr>
              <p:nvPr/>
            </p:nvSpPr>
            <p:spPr>
              <a:xfrm>
                <a:off x="446313" y="267375"/>
                <a:ext cx="7450777" cy="571631"/>
              </a:xfrm>
              <a:prstGeom prst="rect">
                <a:avLst/>
              </a:prstGeom>
              <a:blipFill>
                <a:blip r:embed="rId3"/>
                <a:stretch>
                  <a:fillRect l="-1637" t="-9574" b="-223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158957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pPr>
              <a:defRPr/>
            </a:pPr>
            <a:fld id="{9B1A6E0F-C1CD-404C-8CA7-9520840B3892}" type="slidenum">
              <a:rPr lang="zh-CN" altLang="en-US"/>
              <a:pPr>
                <a:defRPr/>
              </a:pPr>
              <a:t>45</a:t>
            </a:fld>
            <a:endParaRPr lang="en-US" altLang="zh-CN"/>
          </a:p>
        </p:txBody>
      </p:sp>
      <p:sp>
        <p:nvSpPr>
          <p:cNvPr id="201731" name="Rectangle 3"/>
          <p:cNvSpPr>
            <a:spLocks noGrp="1" noChangeArrowheads="1"/>
          </p:cNvSpPr>
          <p:nvPr>
            <p:ph type="body" sz="half" idx="1"/>
          </p:nvPr>
        </p:nvSpPr>
        <p:spPr>
          <a:xfrm>
            <a:off x="473075" y="1206047"/>
            <a:ext cx="7772400" cy="5143953"/>
          </a:xfrm>
        </p:spPr>
        <p:txBody>
          <a:bodyPr/>
          <a:lstStyle/>
          <a:p>
            <a:pPr marL="342900" indent="-342900">
              <a:lnSpc>
                <a:spcPct val="110000"/>
              </a:lnSpc>
              <a:spcBef>
                <a:spcPct val="45000"/>
              </a:spcBef>
              <a:buFont typeface="Wingdings" panose="05000000000000000000" pitchFamily="2" charset="2"/>
              <a:buChar char="n"/>
              <a:defRPr/>
            </a:pPr>
            <a:r>
              <a:rPr lang="zh-CN" altLang="en-US" sz="2000" dirty="0">
                <a:latin typeface="+mn-ea"/>
              </a:rPr>
              <a:t>头文件：</a:t>
            </a:r>
            <a:r>
              <a:rPr lang="en-US" altLang="zh-CN" sz="2000" dirty="0" err="1">
                <a:latin typeface="+mn-ea"/>
              </a:rPr>
              <a:t>math.h</a:t>
            </a:r>
            <a:endParaRPr lang="en-US" altLang="zh-CN" sz="2000" dirty="0">
              <a:latin typeface="+mn-ea"/>
            </a:endParaRPr>
          </a:p>
          <a:p>
            <a:pPr marL="342900" indent="-342900" eaLnBrk="1" hangingPunct="1">
              <a:lnSpc>
                <a:spcPct val="110000"/>
              </a:lnSpc>
              <a:spcBef>
                <a:spcPct val="45000"/>
              </a:spcBef>
              <a:buFont typeface="Wingdings" panose="05000000000000000000" pitchFamily="2" charset="2"/>
              <a:buChar char="n"/>
              <a:defRPr/>
            </a:pPr>
            <a:r>
              <a:rPr lang="zh-CN" altLang="en-US" sz="2000" dirty="0" smtClean="0">
                <a:latin typeface="+mn-ea"/>
              </a:rPr>
              <a:t>函数</a:t>
            </a:r>
            <a:r>
              <a:rPr lang="zh-CN" altLang="en-US" sz="2000" dirty="0">
                <a:latin typeface="+mn-ea"/>
              </a:rPr>
              <a:t>原型为</a:t>
            </a:r>
          </a:p>
          <a:p>
            <a:pPr eaLnBrk="1" hangingPunct="1">
              <a:lnSpc>
                <a:spcPct val="110000"/>
              </a:lnSpc>
              <a:spcBef>
                <a:spcPct val="45000"/>
              </a:spcBef>
              <a:buFont typeface="Wingdings" panose="05000000000000000000" pitchFamily="2" charset="2"/>
              <a:buNone/>
              <a:defRPr/>
            </a:pPr>
            <a:r>
              <a:rPr lang="zh-CN" altLang="en-US" sz="2000" dirty="0">
                <a:latin typeface="+mn-ea"/>
              </a:rPr>
              <a:t>   </a:t>
            </a:r>
            <a:r>
              <a:rPr lang="en-US" altLang="zh-CN" sz="2000" dirty="0">
                <a:solidFill>
                  <a:srgbClr val="000000"/>
                </a:solidFill>
                <a:latin typeface="+mn-ea"/>
              </a:rPr>
              <a:t>double </a:t>
            </a:r>
            <a:r>
              <a:rPr lang="en-US" altLang="zh-CN" sz="2000" b="1" dirty="0">
                <a:solidFill>
                  <a:srgbClr val="7030A0"/>
                </a:solidFill>
                <a:latin typeface="+mn-ea"/>
              </a:rPr>
              <a:t>pow</a:t>
            </a:r>
            <a:r>
              <a:rPr lang="en-US" altLang="zh-CN" sz="2000" dirty="0">
                <a:solidFill>
                  <a:srgbClr val="000000"/>
                </a:solidFill>
                <a:latin typeface="+mn-ea"/>
              </a:rPr>
              <a:t>(double </a:t>
            </a:r>
            <a:r>
              <a:rPr lang="en-US" altLang="zh-CN" sz="2000" dirty="0">
                <a:latin typeface="+mn-ea"/>
              </a:rPr>
              <a:t>x, </a:t>
            </a:r>
            <a:r>
              <a:rPr lang="en-US" altLang="zh-CN" sz="2000" dirty="0">
                <a:solidFill>
                  <a:srgbClr val="000000"/>
                </a:solidFill>
                <a:latin typeface="+mn-ea"/>
              </a:rPr>
              <a:t>double </a:t>
            </a:r>
            <a:r>
              <a:rPr lang="en-US" altLang="zh-CN" sz="2000" dirty="0">
                <a:latin typeface="+mn-ea"/>
              </a:rPr>
              <a:t>y)</a:t>
            </a:r>
            <a:endParaRPr lang="zh-CN" altLang="en-US" sz="2000" dirty="0">
              <a:latin typeface="+mn-ea"/>
            </a:endParaRPr>
          </a:p>
          <a:p>
            <a:pPr eaLnBrk="1" hangingPunct="1">
              <a:lnSpc>
                <a:spcPct val="110000"/>
              </a:lnSpc>
              <a:spcBef>
                <a:spcPct val="45000"/>
              </a:spcBef>
              <a:buFont typeface="Wingdings" panose="05000000000000000000" pitchFamily="2" charset="2"/>
              <a:buNone/>
              <a:defRPr/>
            </a:pPr>
            <a:r>
              <a:rPr lang="zh-CN" altLang="en-US" sz="2000" dirty="0">
                <a:latin typeface="+mn-ea"/>
              </a:rPr>
              <a:t>   自变量</a:t>
            </a:r>
            <a:r>
              <a:rPr lang="en-US" altLang="zh-CN" sz="2000" dirty="0">
                <a:latin typeface="+mn-ea"/>
              </a:rPr>
              <a:t>x</a:t>
            </a:r>
            <a:r>
              <a:rPr lang="zh-CN" altLang="en-US" sz="2000" dirty="0">
                <a:latin typeface="+mn-ea"/>
              </a:rPr>
              <a:t>，</a:t>
            </a:r>
            <a:r>
              <a:rPr lang="en-US" altLang="zh-CN" sz="2000" dirty="0">
                <a:latin typeface="+mn-ea"/>
              </a:rPr>
              <a:t>y </a:t>
            </a:r>
            <a:r>
              <a:rPr lang="zh-CN" altLang="en-US" sz="2000" dirty="0">
                <a:latin typeface="+mn-ea"/>
              </a:rPr>
              <a:t>和函数</a:t>
            </a:r>
            <a:r>
              <a:rPr lang="en-US" altLang="zh-CN" sz="2000" dirty="0">
                <a:latin typeface="+mn-ea"/>
              </a:rPr>
              <a:t>pow()</a:t>
            </a:r>
            <a:r>
              <a:rPr lang="zh-CN" altLang="en-US" sz="2000" dirty="0">
                <a:latin typeface="+mn-ea"/>
              </a:rPr>
              <a:t>均为双精度实数。</a:t>
            </a:r>
          </a:p>
          <a:p>
            <a:pPr eaLnBrk="1" hangingPunct="1">
              <a:lnSpc>
                <a:spcPct val="110000"/>
              </a:lnSpc>
              <a:spcBef>
                <a:spcPct val="45000"/>
              </a:spcBef>
              <a:buFont typeface="Wingdings" panose="05000000000000000000" pitchFamily="2" charset="2"/>
              <a:buNone/>
              <a:defRPr/>
            </a:pPr>
            <a:r>
              <a:rPr lang="zh-CN" altLang="en-US" sz="2000" dirty="0">
                <a:latin typeface="+mn-ea"/>
              </a:rPr>
              <a:t>        </a:t>
            </a:r>
            <a:endParaRPr lang="en-US" altLang="zh-CN" sz="2000" dirty="0">
              <a:latin typeface="+mn-ea"/>
            </a:endParaRPr>
          </a:p>
          <a:p>
            <a:pPr marL="342900" indent="-342900" eaLnBrk="1" hangingPunct="1">
              <a:lnSpc>
                <a:spcPct val="110000"/>
              </a:lnSpc>
              <a:spcBef>
                <a:spcPct val="45000"/>
              </a:spcBef>
              <a:buFont typeface="Wingdings" panose="05000000000000000000" pitchFamily="2" charset="2"/>
              <a:buChar char="n"/>
              <a:defRPr/>
            </a:pPr>
            <a:r>
              <a:rPr lang="zh-CN" altLang="en-US" sz="2000" dirty="0">
                <a:latin typeface="+mn-ea"/>
              </a:rPr>
              <a:t>例   </a:t>
            </a:r>
            <a:r>
              <a:rPr lang="en-US" altLang="zh-CN" sz="2000" dirty="0">
                <a:latin typeface="+mn-ea"/>
              </a:rPr>
              <a:t>pow(2.0, 3.0)=8</a:t>
            </a:r>
          </a:p>
          <a:p>
            <a:pPr marL="342900" indent="-342900" eaLnBrk="1" hangingPunct="1">
              <a:lnSpc>
                <a:spcPct val="110000"/>
              </a:lnSpc>
              <a:spcBef>
                <a:spcPct val="45000"/>
              </a:spcBef>
              <a:buFont typeface="Wingdings" panose="05000000000000000000" pitchFamily="2" charset="2"/>
              <a:buChar char="n"/>
              <a:defRPr/>
            </a:pPr>
            <a:r>
              <a:rPr lang="zh-CN" altLang="en-US" sz="2000" dirty="0">
                <a:latin typeface="+mn-ea"/>
              </a:rPr>
              <a:t>思考</a:t>
            </a:r>
            <a:r>
              <a:rPr lang="zh-CN" altLang="en-US" sz="2000" dirty="0" smtClean="0">
                <a:latin typeface="+mn-ea"/>
              </a:rPr>
              <a:t>：</a:t>
            </a:r>
            <a:endParaRPr lang="en-US" altLang="zh-CN" sz="2000" dirty="0" smtClean="0">
              <a:latin typeface="+mn-ea"/>
            </a:endParaRPr>
          </a:p>
          <a:p>
            <a:pPr marL="971550" lvl="1">
              <a:lnSpc>
                <a:spcPct val="110000"/>
              </a:lnSpc>
              <a:spcBef>
                <a:spcPct val="45000"/>
              </a:spcBef>
              <a:buFont typeface="Wingdings" panose="05000000000000000000" pitchFamily="2" charset="2"/>
              <a:buChar char="l"/>
              <a:defRPr/>
            </a:pPr>
            <a:r>
              <a:rPr lang="en-US" altLang="zh-CN" sz="1800" dirty="0" smtClean="0">
                <a:latin typeface="+mn-ea"/>
              </a:rPr>
              <a:t>pow(2.0,1/2</a:t>
            </a:r>
            <a:r>
              <a:rPr lang="en-US" altLang="zh-CN" sz="1800" dirty="0">
                <a:latin typeface="+mn-ea"/>
              </a:rPr>
              <a:t>.</a:t>
            </a:r>
            <a:r>
              <a:rPr lang="en-US" altLang="zh-CN" sz="1800" dirty="0" smtClean="0">
                <a:latin typeface="+mn-ea"/>
              </a:rPr>
              <a:t>0)</a:t>
            </a:r>
            <a:r>
              <a:rPr lang="zh-CN" altLang="en-US" sz="1800" dirty="0">
                <a:latin typeface="+mn-ea"/>
              </a:rPr>
              <a:t>的值是多少</a:t>
            </a:r>
            <a:r>
              <a:rPr lang="zh-CN" altLang="en-US" sz="1800" dirty="0" smtClean="0">
                <a:latin typeface="+mn-ea"/>
              </a:rPr>
              <a:t>？</a:t>
            </a:r>
            <a:endParaRPr lang="en-US" altLang="zh-CN" sz="1800" dirty="0" smtClean="0">
              <a:latin typeface="+mn-ea"/>
            </a:endParaRPr>
          </a:p>
          <a:p>
            <a:pPr marL="971550" lvl="1">
              <a:lnSpc>
                <a:spcPct val="110000"/>
              </a:lnSpc>
              <a:spcBef>
                <a:spcPct val="45000"/>
              </a:spcBef>
              <a:buFont typeface="Wingdings" panose="05000000000000000000" pitchFamily="2" charset="2"/>
              <a:buChar char="l"/>
              <a:defRPr/>
            </a:pPr>
            <a:r>
              <a:rPr lang="en-US" altLang="zh-CN" sz="1800" dirty="0">
                <a:latin typeface="+mn-ea"/>
              </a:rPr>
              <a:t>pow(2.0,1/2)</a:t>
            </a:r>
            <a:r>
              <a:rPr lang="zh-CN" altLang="en-US" sz="1800" dirty="0">
                <a:latin typeface="+mn-ea"/>
              </a:rPr>
              <a:t>的值是多少？</a:t>
            </a:r>
            <a:endParaRPr lang="en-US" altLang="zh-CN" sz="1800" dirty="0">
              <a:latin typeface="+mn-ea"/>
            </a:endParaRPr>
          </a:p>
          <a:p>
            <a:pPr marL="971550" lvl="1">
              <a:lnSpc>
                <a:spcPct val="110000"/>
              </a:lnSpc>
              <a:spcBef>
                <a:spcPct val="45000"/>
              </a:spcBef>
              <a:buFont typeface="Wingdings" panose="05000000000000000000" pitchFamily="2" charset="2"/>
              <a:buChar char="l"/>
              <a:defRPr/>
            </a:pPr>
            <a:endParaRPr lang="en-US" altLang="zh-CN" sz="1800" dirty="0" smtClean="0">
              <a:latin typeface="+mn-ea"/>
            </a:endParaRPr>
          </a:p>
          <a:p>
            <a:pPr marL="342900" indent="-342900" eaLnBrk="1" hangingPunct="1">
              <a:lnSpc>
                <a:spcPct val="110000"/>
              </a:lnSpc>
              <a:spcBef>
                <a:spcPct val="45000"/>
              </a:spcBef>
              <a:buFont typeface="Wingdings" panose="05000000000000000000" pitchFamily="2" charset="2"/>
              <a:buChar char="n"/>
              <a:defRPr/>
            </a:pPr>
            <a:endParaRPr lang="en-US" altLang="zh-CN" sz="2000" dirty="0">
              <a:latin typeface="+mn-ea"/>
            </a:endParaRPr>
          </a:p>
          <a:p>
            <a:pPr marL="342900" indent="-342900" eaLnBrk="1" hangingPunct="1">
              <a:lnSpc>
                <a:spcPct val="110000"/>
              </a:lnSpc>
              <a:spcBef>
                <a:spcPct val="45000"/>
              </a:spcBef>
              <a:buFont typeface="Wingdings" panose="05000000000000000000" pitchFamily="2" charset="2"/>
              <a:buChar char="l"/>
              <a:defRPr/>
            </a:pPr>
            <a:endParaRPr lang="en-US" altLang="zh-CN" sz="2000" dirty="0">
              <a:latin typeface="+mn-ea"/>
            </a:endParaRPr>
          </a:p>
          <a:p>
            <a:pPr eaLnBrk="1" hangingPunct="1">
              <a:lnSpc>
                <a:spcPct val="110000"/>
              </a:lnSpc>
              <a:spcBef>
                <a:spcPct val="45000"/>
              </a:spcBef>
              <a:buFont typeface="Wingdings" panose="05000000000000000000" pitchFamily="2" charset="2"/>
              <a:buNone/>
              <a:defRPr/>
            </a:pPr>
            <a:endParaRPr lang="en-US" altLang="zh-CN" dirty="0">
              <a:latin typeface="+mn-ea"/>
            </a:endParaRPr>
          </a:p>
        </p:txBody>
      </p:sp>
      <p:sp>
        <p:nvSpPr>
          <p:cNvPr id="2" name="矩形 1"/>
          <p:cNvSpPr/>
          <p:nvPr/>
        </p:nvSpPr>
        <p:spPr>
          <a:xfrm>
            <a:off x="347522" y="279464"/>
            <a:ext cx="7809342" cy="566309"/>
          </a:xfrm>
          <a:prstGeom prst="rect">
            <a:avLst/>
          </a:prstGeom>
        </p:spPr>
        <p:txBody>
          <a:bodyPr wrap="square">
            <a:spAutoFit/>
          </a:bodyPr>
          <a:lstStyle/>
          <a:p>
            <a:pPr eaLnBrk="1" hangingPunct="1">
              <a:lnSpc>
                <a:spcPct val="110000"/>
              </a:lnSpc>
              <a:spcBef>
                <a:spcPct val="45000"/>
              </a:spcBef>
              <a:buFont typeface="Wingdings" panose="05000000000000000000" pitchFamily="2" charset="2"/>
              <a:buNone/>
              <a:defRPr/>
            </a:pPr>
            <a:r>
              <a:rPr lang="en-US" altLang="zh-CN" sz="2800" dirty="0" smtClean="0">
                <a:solidFill>
                  <a:srgbClr val="1A93C8"/>
                </a:solidFill>
                <a:latin typeface="+mj-lt"/>
                <a:ea typeface="+mj-ea"/>
                <a:cs typeface="+mj-cs"/>
              </a:rPr>
              <a:t>12、</a:t>
            </a:r>
            <a:r>
              <a:rPr lang="en-US" altLang="en-US" sz="2800" dirty="0" smtClean="0">
                <a:solidFill>
                  <a:srgbClr val="1A93C8"/>
                </a:solidFill>
                <a:latin typeface="+mj-lt"/>
                <a:ea typeface="+mj-ea"/>
                <a:cs typeface="+mj-cs"/>
              </a:rPr>
              <a:t> </a:t>
            </a:r>
            <a:r>
              <a:rPr lang="en-US" altLang="en-US" sz="2800" dirty="0" err="1">
                <a:solidFill>
                  <a:srgbClr val="1A93C8"/>
                </a:solidFill>
                <a:latin typeface="+mj-lt"/>
                <a:ea typeface="+mj-ea"/>
                <a:cs typeface="+mj-cs"/>
              </a:rPr>
              <a:t>计算</a:t>
            </a:r>
            <a:r>
              <a:rPr lang="en-US" altLang="zh-CN" sz="2800" dirty="0">
                <a:solidFill>
                  <a:srgbClr val="1A93C8"/>
                </a:solidFill>
                <a:latin typeface="+mj-lt"/>
                <a:ea typeface="+mj-ea"/>
                <a:cs typeface="+mj-cs"/>
              </a:rPr>
              <a:t>  </a:t>
            </a:r>
            <a:r>
              <a:rPr lang="en-US" altLang="zh-CN" sz="2800" dirty="0" err="1">
                <a:solidFill>
                  <a:srgbClr val="1A93C8"/>
                </a:solidFill>
                <a:latin typeface="+mj-lt"/>
                <a:ea typeface="+mj-ea"/>
                <a:cs typeface="+mj-cs"/>
              </a:rPr>
              <a:t>x</a:t>
            </a:r>
            <a:r>
              <a:rPr lang="en-US" altLang="zh-CN" sz="2800" baseline="30000" dirty="0" err="1">
                <a:solidFill>
                  <a:srgbClr val="1A93C8"/>
                </a:solidFill>
                <a:latin typeface="+mj-lt"/>
                <a:ea typeface="+mj-ea"/>
                <a:cs typeface="+mj-cs"/>
              </a:rPr>
              <a:t>y</a:t>
            </a:r>
            <a:r>
              <a:rPr lang="en-US" altLang="zh-CN" sz="2800" dirty="0">
                <a:solidFill>
                  <a:srgbClr val="1A93C8"/>
                </a:solidFill>
                <a:latin typeface="+mj-lt"/>
                <a:ea typeface="+mj-ea"/>
                <a:cs typeface="+mj-cs"/>
              </a:rPr>
              <a:t>  </a:t>
            </a:r>
            <a:r>
              <a:rPr lang="en-US" altLang="en-US" sz="2800" dirty="0" err="1">
                <a:solidFill>
                  <a:srgbClr val="1A93C8"/>
                </a:solidFill>
                <a:latin typeface="+mj-lt"/>
                <a:ea typeface="+mj-ea"/>
                <a:cs typeface="+mj-cs"/>
              </a:rPr>
              <a:t>函数</a:t>
            </a:r>
            <a:endParaRPr lang="en-US" altLang="en-US" sz="2800" dirty="0">
              <a:solidFill>
                <a:srgbClr val="1A93C8"/>
              </a:solidFill>
              <a:latin typeface="+mj-lt"/>
              <a:ea typeface="+mj-ea"/>
              <a:cs typeface="+mj-cs"/>
            </a:endParaRPr>
          </a:p>
        </p:txBody>
      </p:sp>
      <p:sp>
        <p:nvSpPr>
          <p:cNvPr id="3" name="圆角矩形标注 2"/>
          <p:cNvSpPr/>
          <p:nvPr/>
        </p:nvSpPr>
        <p:spPr bwMode="auto">
          <a:xfrm>
            <a:off x="4546169" y="4471638"/>
            <a:ext cx="1680064" cy="411785"/>
          </a:xfrm>
          <a:prstGeom prst="wedgeRoundRectCallout">
            <a:avLst>
              <a:gd name="adj1" fmla="val -50391"/>
              <a:gd name="adj2" fmla="val -3169"/>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r>
              <a:rPr lang="en-US" altLang="zh-CN" dirty="0" smtClean="0">
                <a:solidFill>
                  <a:srgbClr val="000000"/>
                </a:solidFill>
                <a:latin typeface="+mn-ea"/>
              </a:rPr>
              <a:t>pow(2.0,</a:t>
            </a:r>
            <a:r>
              <a:rPr lang="en-US" altLang="zh-CN" dirty="0" smtClean="0">
                <a:solidFill>
                  <a:srgbClr val="C00000"/>
                </a:solidFill>
                <a:latin typeface="+mn-ea"/>
              </a:rPr>
              <a:t>0</a:t>
            </a:r>
            <a:r>
              <a:rPr lang="en-US" altLang="zh-CN" dirty="0">
                <a:solidFill>
                  <a:srgbClr val="000000"/>
                </a:solidFill>
                <a:latin typeface="+mn-ea"/>
              </a:rPr>
              <a:t>)=1</a:t>
            </a:r>
            <a:endParaRPr kumimoji="0" lang="zh-CN" altLang="en-US" sz="1800" b="0" i="0" u="none" strike="noStrike" cap="none" normalizeH="0" baseline="0" dirty="0">
              <a:ln>
                <a:noFill/>
              </a:ln>
              <a:solidFill>
                <a:srgbClr val="000000"/>
              </a:solidFill>
              <a:effectLst/>
              <a:ea typeface="宋体" panose="02010600030101010101" pitchFamily="2" charset="-122"/>
            </a:endParaRPr>
          </a:p>
        </p:txBody>
      </p:sp>
      <p:sp>
        <p:nvSpPr>
          <p:cNvPr id="6" name="圆角矩形标注 5"/>
          <p:cNvSpPr/>
          <p:nvPr/>
        </p:nvSpPr>
        <p:spPr bwMode="auto">
          <a:xfrm>
            <a:off x="4546169" y="3984939"/>
            <a:ext cx="1911781" cy="411785"/>
          </a:xfrm>
          <a:prstGeom prst="wedgeRoundRectCallout">
            <a:avLst>
              <a:gd name="adj1" fmla="val -50391"/>
              <a:gd name="adj2" fmla="val -3169"/>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r>
              <a:rPr kumimoji="0" lang="zh-CN" altLang="en-US" sz="1800" b="0" i="0" u="none" strike="noStrike" cap="none" normalizeH="0" baseline="0" dirty="0" smtClean="0">
                <a:ln>
                  <a:noFill/>
                </a:ln>
                <a:solidFill>
                  <a:srgbClr val="000000"/>
                </a:solidFill>
                <a:effectLst/>
                <a:latin typeface="+mn-lt"/>
                <a:ea typeface="宋体" panose="02010600030101010101" pitchFamily="2" charset="-122"/>
              </a:rPr>
              <a:t>相当于</a:t>
            </a:r>
            <a:r>
              <a:rPr kumimoji="0" lang="en-US" altLang="zh-CN" sz="1800" b="0" i="0" u="none" strike="noStrike" cap="none" normalizeH="0" baseline="0" dirty="0" err="1" smtClean="0">
                <a:ln>
                  <a:noFill/>
                </a:ln>
                <a:solidFill>
                  <a:srgbClr val="000000"/>
                </a:solidFill>
                <a:effectLst/>
                <a:latin typeface="+mn-lt"/>
                <a:ea typeface="宋体" panose="02010600030101010101" pitchFamily="2" charset="-122"/>
              </a:rPr>
              <a:t>sqrt</a:t>
            </a:r>
            <a:r>
              <a:rPr kumimoji="0" lang="en-US" altLang="zh-CN" sz="1800" b="0" i="0" u="none" strike="noStrike" cap="none" normalizeH="0" baseline="0" dirty="0" smtClean="0">
                <a:ln>
                  <a:noFill/>
                </a:ln>
                <a:solidFill>
                  <a:srgbClr val="000000"/>
                </a:solidFill>
                <a:effectLst/>
                <a:latin typeface="+mn-lt"/>
                <a:ea typeface="宋体" panose="02010600030101010101" pitchFamily="2" charset="-122"/>
              </a:rPr>
              <a:t>(2.0)</a:t>
            </a:r>
            <a:endParaRPr kumimoji="0" lang="zh-CN" altLang="en-US" sz="1800" b="0" i="0" u="none" strike="noStrike" cap="none" normalizeH="0" baseline="0" dirty="0">
              <a:ln>
                <a:noFill/>
              </a:ln>
              <a:solidFill>
                <a:srgbClr val="000000"/>
              </a:solidFill>
              <a:effectLst/>
              <a:latin typeface="+mn-lt"/>
              <a:ea typeface="宋体" panose="02010600030101010101" pitchFamily="2" charset="-122"/>
            </a:endParaRPr>
          </a:p>
        </p:txBody>
      </p:sp>
    </p:spTree>
    <p:extLst>
      <p:ext uri="{BB962C8B-B14F-4D97-AF65-F5344CB8AC3E}">
        <p14:creationId xmlns:p14="http://schemas.microsoft.com/office/powerpoint/2010/main" val="2678761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6"/>
          <p:cNvSpPr>
            <a:spLocks noGrp="1"/>
          </p:cNvSpPr>
          <p:nvPr>
            <p:ph type="sldNum" sz="quarter" idx="12"/>
          </p:nvPr>
        </p:nvSpPr>
        <p:spPr/>
        <p:txBody>
          <a:bodyPr/>
          <a:lstStyle/>
          <a:p>
            <a:pPr>
              <a:defRPr/>
            </a:pPr>
            <a:fld id="{B7182C9B-5E9F-4E5F-A82F-630BECD16F84}" type="slidenum">
              <a:rPr lang="zh-CN" altLang="en-US"/>
              <a:pPr>
                <a:defRPr/>
              </a:pPr>
              <a:t>46</a:t>
            </a:fld>
            <a:endParaRPr lang="en-US" altLang="zh-CN"/>
          </a:p>
        </p:txBody>
      </p:sp>
      <p:sp>
        <p:nvSpPr>
          <p:cNvPr id="165890" name="Rectangle 2"/>
          <p:cNvSpPr>
            <a:spLocks noGrp="1" noChangeArrowheads="1"/>
          </p:cNvSpPr>
          <p:nvPr>
            <p:ph type="body" sz="half" idx="1"/>
          </p:nvPr>
        </p:nvSpPr>
        <p:spPr>
          <a:xfrm>
            <a:off x="473075" y="1130981"/>
            <a:ext cx="8351838" cy="5047397"/>
          </a:xfrm>
          <a:extLst>
            <a:ext uri="{91240B29-F687-4F45-9708-019B960494DF}">
              <a14:hiddenLine xmlns:a14="http://schemas.microsoft.com/office/drawing/2010/main" w="12700" cap="sq">
                <a:solidFill>
                  <a:schemeClr val="tx2"/>
                </a:solidFill>
                <a:miter lim="800000"/>
                <a:headEnd type="none" w="sm" len="sm"/>
                <a:tailEnd type="none" w="sm" len="sm"/>
              </a14:hiddenLine>
            </a:ext>
          </a:extLst>
        </p:spPr>
        <p:txBody>
          <a:bodyPr/>
          <a:lstStyle/>
          <a:p>
            <a:pPr marL="342900" indent="-342900">
              <a:lnSpc>
                <a:spcPct val="110000"/>
              </a:lnSpc>
              <a:spcBef>
                <a:spcPct val="45000"/>
              </a:spcBef>
              <a:buFont typeface="Wingdings" panose="05000000000000000000" pitchFamily="2" charset="2"/>
              <a:buChar char="n"/>
              <a:defRPr/>
            </a:pPr>
            <a:r>
              <a:rPr lang="zh-CN" altLang="en-US" sz="2000" dirty="0">
                <a:latin typeface="+mn-ea"/>
              </a:rPr>
              <a:t>头文件：</a:t>
            </a:r>
            <a:r>
              <a:rPr lang="en-US" altLang="zh-CN" sz="2000" dirty="0" err="1">
                <a:latin typeface="+mn-ea"/>
              </a:rPr>
              <a:t>math.h</a:t>
            </a:r>
            <a:endParaRPr lang="en-US" altLang="zh-CN" sz="2000" dirty="0">
              <a:latin typeface="+mn-ea"/>
            </a:endParaRPr>
          </a:p>
          <a:p>
            <a:pPr marL="342900" indent="-342900">
              <a:lnSpc>
                <a:spcPct val="110000"/>
              </a:lnSpc>
              <a:spcBef>
                <a:spcPct val="45000"/>
              </a:spcBef>
              <a:buFont typeface="Wingdings" panose="05000000000000000000" pitchFamily="2" charset="2"/>
              <a:buChar char="n"/>
              <a:defRPr/>
            </a:pPr>
            <a:r>
              <a:rPr lang="en-US" altLang="en-US" sz="2000" dirty="0" err="1" smtClean="0">
                <a:latin typeface="+mn-ea"/>
              </a:rPr>
              <a:t>函数原型</a:t>
            </a:r>
            <a:r>
              <a:rPr lang="zh-CN" altLang="en-US" sz="2000" dirty="0">
                <a:latin typeface="+mn-ea"/>
              </a:rPr>
              <a:t>：</a:t>
            </a:r>
            <a:endParaRPr lang="en-US" altLang="en-US" sz="2000" dirty="0">
              <a:latin typeface="+mn-ea"/>
            </a:endParaRPr>
          </a:p>
          <a:p>
            <a:pPr>
              <a:lnSpc>
                <a:spcPct val="110000"/>
              </a:lnSpc>
              <a:spcBef>
                <a:spcPct val="45000"/>
              </a:spcBef>
              <a:buNone/>
              <a:defRPr/>
            </a:pPr>
            <a:r>
              <a:rPr lang="en-US" altLang="en-US" sz="2000" dirty="0">
                <a:latin typeface="+mn-ea"/>
              </a:rPr>
              <a:t>  </a:t>
            </a:r>
            <a:r>
              <a:rPr lang="en-US" altLang="zh-CN" sz="2000" dirty="0">
                <a:latin typeface="+mn-ea"/>
              </a:rPr>
              <a:t> </a:t>
            </a:r>
            <a:r>
              <a:rPr lang="en-US" altLang="zh-CN" sz="2000" dirty="0">
                <a:solidFill>
                  <a:srgbClr val="000000"/>
                </a:solidFill>
                <a:latin typeface="+mn-ea"/>
              </a:rPr>
              <a:t>double </a:t>
            </a:r>
            <a:r>
              <a:rPr lang="en-US" altLang="zh-CN" sz="2000" b="1" dirty="0">
                <a:solidFill>
                  <a:srgbClr val="7030A0"/>
                </a:solidFill>
                <a:latin typeface="+mn-ea"/>
              </a:rPr>
              <a:t>ceil</a:t>
            </a:r>
            <a:r>
              <a:rPr lang="en-US" altLang="zh-CN" sz="2000" dirty="0">
                <a:latin typeface="+mn-ea"/>
              </a:rPr>
              <a:t>(</a:t>
            </a:r>
            <a:r>
              <a:rPr lang="en-US" altLang="zh-CN" sz="2000" dirty="0">
                <a:solidFill>
                  <a:schemeClr val="tx2"/>
                </a:solidFill>
                <a:latin typeface="+mn-ea"/>
              </a:rPr>
              <a:t>double</a:t>
            </a:r>
            <a:r>
              <a:rPr lang="en-US" altLang="zh-CN" sz="2000" dirty="0">
                <a:latin typeface="+mn-ea"/>
              </a:rPr>
              <a:t> x)</a:t>
            </a:r>
            <a:endParaRPr lang="zh-CN" altLang="en-US" sz="2000" dirty="0">
              <a:latin typeface="+mn-ea"/>
            </a:endParaRPr>
          </a:p>
          <a:p>
            <a:pPr eaLnBrk="1" hangingPunct="1">
              <a:lnSpc>
                <a:spcPct val="110000"/>
              </a:lnSpc>
              <a:spcBef>
                <a:spcPct val="45000"/>
              </a:spcBef>
              <a:buFont typeface="Wingdings" panose="05000000000000000000" pitchFamily="2" charset="2"/>
              <a:buNone/>
              <a:defRPr/>
            </a:pPr>
            <a:r>
              <a:rPr lang="en-US" altLang="zh-CN" sz="2000" dirty="0">
                <a:solidFill>
                  <a:schemeClr val="tx2"/>
                </a:solidFill>
                <a:latin typeface="+mn-ea"/>
              </a:rPr>
              <a:t>  </a:t>
            </a:r>
            <a:r>
              <a:rPr lang="en-US" altLang="en-US" sz="2000" dirty="0" err="1">
                <a:latin typeface="+mn-ea"/>
              </a:rPr>
              <a:t>自变量和函数均为双精度实数</a:t>
            </a:r>
            <a:r>
              <a:rPr lang="en-US" altLang="en-US" sz="2000" dirty="0">
                <a:latin typeface="+mn-ea"/>
              </a:rPr>
              <a:t>。</a:t>
            </a:r>
          </a:p>
          <a:p>
            <a:pPr marL="342900" indent="-342900" eaLnBrk="1" hangingPunct="1">
              <a:lnSpc>
                <a:spcPct val="110000"/>
              </a:lnSpc>
              <a:spcBef>
                <a:spcPct val="45000"/>
              </a:spcBef>
              <a:buFont typeface="Wingdings" panose="05000000000000000000" pitchFamily="2" charset="2"/>
              <a:buChar char="n"/>
              <a:defRPr/>
            </a:pPr>
            <a:r>
              <a:rPr lang="zh-CN" altLang="en-US" sz="2000" dirty="0">
                <a:latin typeface="+mn-ea"/>
              </a:rPr>
              <a:t>通常称为“</a:t>
            </a:r>
            <a:r>
              <a:rPr lang="zh-CN" altLang="en-US" sz="2000" dirty="0">
                <a:solidFill>
                  <a:srgbClr val="7030A0"/>
                </a:solidFill>
                <a:latin typeface="+mn-ea"/>
              </a:rPr>
              <a:t>取上整数</a:t>
            </a:r>
            <a:r>
              <a:rPr lang="zh-CN" altLang="en-US" sz="2000" dirty="0">
                <a:latin typeface="+mn-ea"/>
              </a:rPr>
              <a:t>”</a:t>
            </a:r>
            <a:endParaRPr lang="en-US" altLang="zh-CN" sz="2000" dirty="0">
              <a:latin typeface="+mn-ea"/>
            </a:endParaRPr>
          </a:p>
          <a:p>
            <a:pPr marL="342900" indent="-342900">
              <a:lnSpc>
                <a:spcPct val="110000"/>
              </a:lnSpc>
              <a:spcBef>
                <a:spcPct val="45000"/>
              </a:spcBef>
              <a:buFont typeface="Wingdings" panose="05000000000000000000" pitchFamily="2" charset="2"/>
              <a:buChar char="n"/>
              <a:defRPr/>
            </a:pPr>
            <a:r>
              <a:rPr lang="zh-CN" altLang="en-US" sz="2000" u="sng" dirty="0">
                <a:solidFill>
                  <a:srgbClr val="030DCD"/>
                </a:solidFill>
                <a:latin typeface="+mn-ea"/>
              </a:rPr>
              <a:t>将小数向</a:t>
            </a:r>
            <a:r>
              <a:rPr lang="zh-CN" altLang="en-US" sz="2000" b="1" u="sng" dirty="0">
                <a:solidFill>
                  <a:srgbClr val="C00000"/>
                </a:solidFill>
                <a:latin typeface="+mn-ea"/>
              </a:rPr>
              <a:t>正无穷大</a:t>
            </a:r>
            <a:r>
              <a:rPr lang="zh-CN" altLang="en-US" sz="2000" b="1" u="sng" dirty="0">
                <a:solidFill>
                  <a:srgbClr val="030DCD"/>
                </a:solidFill>
                <a:latin typeface="+mn-ea"/>
              </a:rPr>
              <a:t>舍入</a:t>
            </a:r>
            <a:r>
              <a:rPr lang="zh-CN" altLang="en-US" sz="2000" u="sng" dirty="0">
                <a:solidFill>
                  <a:srgbClr val="030DCD"/>
                </a:solidFill>
                <a:latin typeface="+mn-ea"/>
              </a:rPr>
              <a:t>（</a:t>
            </a:r>
            <a:r>
              <a:rPr lang="zh-CN" altLang="en-US" sz="2000" b="1" u="sng" dirty="0" smtClean="0">
                <a:solidFill>
                  <a:srgbClr val="7030A0"/>
                </a:solidFill>
                <a:latin typeface="+mn-ea"/>
              </a:rPr>
              <a:t>向上</a:t>
            </a:r>
            <a:r>
              <a:rPr lang="zh-CN" altLang="en-US" sz="2000" u="sng" dirty="0" smtClean="0">
                <a:solidFill>
                  <a:srgbClr val="030DCD"/>
                </a:solidFill>
                <a:latin typeface="+mn-ea"/>
              </a:rPr>
              <a:t>舍入）</a:t>
            </a:r>
            <a:endParaRPr lang="en-US" altLang="zh-CN" sz="2000" u="sng" dirty="0">
              <a:solidFill>
                <a:srgbClr val="030DCD"/>
              </a:solidFill>
              <a:latin typeface="+mn-ea"/>
            </a:endParaRPr>
          </a:p>
          <a:p>
            <a:pPr marL="342900" indent="-342900">
              <a:lnSpc>
                <a:spcPct val="110000"/>
              </a:lnSpc>
              <a:spcBef>
                <a:spcPct val="45000"/>
              </a:spcBef>
              <a:buFont typeface="Wingdings" panose="05000000000000000000" pitchFamily="2" charset="2"/>
              <a:buChar char="n"/>
              <a:defRPr/>
            </a:pPr>
            <a:r>
              <a:rPr lang="zh-CN" altLang="en-US" sz="2000" b="1" u="sng" dirty="0">
                <a:solidFill>
                  <a:srgbClr val="7030A0"/>
                </a:solidFill>
                <a:latin typeface="+mn-ea"/>
              </a:rPr>
              <a:t>不小于</a:t>
            </a:r>
            <a:r>
              <a:rPr lang="en-US" altLang="zh-CN" sz="2000" b="1" u="sng" dirty="0">
                <a:solidFill>
                  <a:srgbClr val="006600"/>
                </a:solidFill>
                <a:latin typeface="+mn-ea"/>
              </a:rPr>
              <a:t>x</a:t>
            </a:r>
            <a:r>
              <a:rPr lang="zh-CN" altLang="en-US" sz="2000" b="1" u="sng" dirty="0">
                <a:solidFill>
                  <a:srgbClr val="006600"/>
                </a:solidFill>
                <a:latin typeface="+mn-ea"/>
              </a:rPr>
              <a:t>的最小整数</a:t>
            </a:r>
            <a:r>
              <a:rPr lang="zh-CN" altLang="en-US" sz="2000" b="1" dirty="0">
                <a:solidFill>
                  <a:srgbClr val="006600"/>
                </a:solidFill>
                <a:latin typeface="+mn-ea"/>
              </a:rPr>
              <a:t>；</a:t>
            </a:r>
            <a:endParaRPr lang="en-US" altLang="zh-CN" sz="2000" b="1" dirty="0">
              <a:solidFill>
                <a:srgbClr val="006600"/>
              </a:solidFill>
              <a:latin typeface="+mn-ea"/>
            </a:endParaRPr>
          </a:p>
          <a:p>
            <a:pPr marL="342900" indent="-342900">
              <a:lnSpc>
                <a:spcPct val="110000"/>
              </a:lnSpc>
              <a:spcBef>
                <a:spcPct val="45000"/>
              </a:spcBef>
              <a:buFont typeface="Wingdings" panose="05000000000000000000" pitchFamily="2" charset="2"/>
              <a:buChar char="n"/>
              <a:defRPr/>
            </a:pPr>
            <a:r>
              <a:rPr lang="zh-CN" altLang="en-US" sz="2000" dirty="0">
                <a:latin typeface="+mn-ea"/>
              </a:rPr>
              <a:t>例  </a:t>
            </a:r>
            <a:r>
              <a:rPr lang="en-US" altLang="zh-CN" sz="2000" dirty="0">
                <a:latin typeface="+mn-ea"/>
              </a:rPr>
              <a:t>ceil(1.5)= 2, ceil(-1.5)= -1.0</a:t>
            </a:r>
          </a:p>
          <a:p>
            <a:pPr eaLnBrk="1" hangingPunct="1">
              <a:lnSpc>
                <a:spcPct val="110000"/>
              </a:lnSpc>
              <a:spcBef>
                <a:spcPct val="45000"/>
              </a:spcBef>
              <a:buNone/>
              <a:defRPr/>
            </a:pPr>
            <a:r>
              <a:rPr lang="en-US" altLang="zh-CN" sz="2000" dirty="0" smtClean="0">
                <a:latin typeface="+mn-ea"/>
              </a:rPr>
              <a:t>       </a:t>
            </a:r>
            <a:r>
              <a:rPr lang="en-US" altLang="zh-CN" sz="2000" dirty="0">
                <a:latin typeface="+mn-ea"/>
              </a:rPr>
              <a:t>ceil</a:t>
            </a:r>
            <a:r>
              <a:rPr lang="en-US" altLang="en-US" sz="2000" dirty="0">
                <a:latin typeface="+mn-ea"/>
              </a:rPr>
              <a:t>(2.2)</a:t>
            </a:r>
            <a:r>
              <a:rPr lang="en-US" altLang="zh-CN" sz="2000" dirty="0">
                <a:latin typeface="+mn-ea"/>
              </a:rPr>
              <a:t> </a:t>
            </a:r>
            <a:r>
              <a:rPr lang="en-US" altLang="en-US" sz="2000" dirty="0">
                <a:latin typeface="+mn-ea"/>
              </a:rPr>
              <a:t>=</a:t>
            </a:r>
            <a:r>
              <a:rPr lang="en-US" altLang="zh-CN" sz="2000" dirty="0">
                <a:latin typeface="+mn-ea"/>
              </a:rPr>
              <a:t> 3</a:t>
            </a:r>
            <a:r>
              <a:rPr lang="zh-CN" altLang="en-US" sz="2000" dirty="0">
                <a:latin typeface="+mn-ea"/>
              </a:rPr>
              <a:t>， </a:t>
            </a:r>
            <a:r>
              <a:rPr lang="en-US" altLang="zh-CN" sz="2000" dirty="0">
                <a:latin typeface="+mn-ea"/>
              </a:rPr>
              <a:t>ceil</a:t>
            </a:r>
            <a:r>
              <a:rPr lang="en-US" altLang="en-US" sz="2000" dirty="0">
                <a:latin typeface="+mn-ea"/>
              </a:rPr>
              <a:t>(-2.8)</a:t>
            </a:r>
            <a:r>
              <a:rPr lang="en-US" altLang="zh-CN" sz="2000" dirty="0">
                <a:latin typeface="+mn-ea"/>
              </a:rPr>
              <a:t> </a:t>
            </a:r>
            <a:r>
              <a:rPr lang="en-US" altLang="en-US" sz="2000" dirty="0">
                <a:latin typeface="+mn-ea"/>
              </a:rPr>
              <a:t>=</a:t>
            </a:r>
            <a:r>
              <a:rPr lang="en-US" altLang="zh-CN" sz="2000" dirty="0">
                <a:latin typeface="+mn-ea"/>
              </a:rPr>
              <a:t> </a:t>
            </a:r>
            <a:r>
              <a:rPr lang="en-US" altLang="en-US" sz="2000" dirty="0">
                <a:latin typeface="+mn-ea"/>
              </a:rPr>
              <a:t>-2</a:t>
            </a:r>
          </a:p>
          <a:p>
            <a:pPr marL="342900" indent="-342900" eaLnBrk="1" hangingPunct="1">
              <a:lnSpc>
                <a:spcPct val="110000"/>
              </a:lnSpc>
              <a:spcBef>
                <a:spcPct val="45000"/>
              </a:spcBef>
              <a:buFont typeface="Wingdings" panose="05000000000000000000" pitchFamily="2" charset="2"/>
              <a:buChar char="n"/>
              <a:defRPr/>
            </a:pPr>
            <a:endParaRPr lang="en-US" altLang="zh-CN" b="1" dirty="0">
              <a:ea typeface="黑体" panose="02010609060101010101" pitchFamily="49" charset="-122"/>
            </a:endParaRPr>
          </a:p>
          <a:p>
            <a:pPr eaLnBrk="1" hangingPunct="1">
              <a:lnSpc>
                <a:spcPct val="110000"/>
              </a:lnSpc>
              <a:spcBef>
                <a:spcPct val="45000"/>
              </a:spcBef>
              <a:buFont typeface="Wingdings" panose="05000000000000000000" pitchFamily="2" charset="2"/>
              <a:buNone/>
              <a:defRPr/>
            </a:pPr>
            <a:endParaRPr lang="en-US" altLang="zh-CN" b="1" dirty="0">
              <a:ea typeface="黑体" panose="02010609060101010101" pitchFamily="49" charset="-122"/>
            </a:endParaRPr>
          </a:p>
          <a:p>
            <a:pPr eaLnBrk="1" hangingPunct="1">
              <a:lnSpc>
                <a:spcPct val="110000"/>
              </a:lnSpc>
              <a:spcBef>
                <a:spcPct val="45000"/>
              </a:spcBef>
              <a:buFont typeface="Wingdings" panose="05000000000000000000" pitchFamily="2" charset="2"/>
              <a:buNone/>
              <a:defRPr/>
            </a:pPr>
            <a:r>
              <a:rPr lang="en-US" altLang="zh-CN" sz="2800" b="1" dirty="0">
                <a:ea typeface="黑体" panose="02010609060101010101" pitchFamily="49" charset="-122"/>
              </a:rPr>
              <a:t> </a:t>
            </a:r>
          </a:p>
        </p:txBody>
      </p:sp>
      <p:sp>
        <p:nvSpPr>
          <p:cNvPr id="2" name="矩形 1"/>
          <p:cNvSpPr/>
          <p:nvPr/>
        </p:nvSpPr>
        <p:spPr>
          <a:xfrm>
            <a:off x="424760" y="319360"/>
            <a:ext cx="8090589" cy="532838"/>
          </a:xfrm>
          <a:prstGeom prst="rect">
            <a:avLst/>
          </a:prstGeom>
        </p:spPr>
        <p:txBody>
          <a:bodyPr wrap="square">
            <a:spAutoFit/>
          </a:bodyPr>
          <a:lstStyle/>
          <a:p>
            <a:pPr eaLnBrk="1" hangingPunct="1">
              <a:lnSpc>
                <a:spcPct val="110000"/>
              </a:lnSpc>
              <a:spcBef>
                <a:spcPct val="45000"/>
              </a:spcBef>
              <a:buFont typeface="Wingdings" panose="05000000000000000000" pitchFamily="2" charset="2"/>
              <a:buNone/>
              <a:defRPr/>
            </a:pPr>
            <a:r>
              <a:rPr lang="en-US" altLang="en-US" sz="2800" dirty="0">
                <a:solidFill>
                  <a:srgbClr val="1A93C8"/>
                </a:solidFill>
                <a:latin typeface="+mj-lt"/>
                <a:ea typeface="+mj-ea"/>
                <a:cs typeface="+mj-cs"/>
              </a:rPr>
              <a:t>13</a:t>
            </a:r>
            <a:r>
              <a:rPr lang="en-US" altLang="zh-CN" sz="2800" dirty="0">
                <a:solidFill>
                  <a:srgbClr val="1A93C8"/>
                </a:solidFill>
                <a:latin typeface="+mj-lt"/>
                <a:ea typeface="+mj-ea"/>
                <a:cs typeface="+mj-cs"/>
              </a:rPr>
              <a:t>、</a:t>
            </a:r>
            <a:r>
              <a:rPr lang="zh-CN" altLang="en-US" sz="2800" dirty="0">
                <a:solidFill>
                  <a:srgbClr val="1A93C8"/>
                </a:solidFill>
                <a:latin typeface="+mj-lt"/>
                <a:ea typeface="+mj-ea"/>
                <a:cs typeface="+mj-cs"/>
              </a:rPr>
              <a:t>取上整数</a:t>
            </a:r>
            <a:endParaRPr lang="en-US" altLang="en-US" sz="2800" dirty="0">
              <a:solidFill>
                <a:srgbClr val="1A93C8"/>
              </a:solidFill>
              <a:latin typeface="+mj-lt"/>
              <a:ea typeface="+mj-ea"/>
              <a:cs typeface="+mj-cs"/>
            </a:endParaRPr>
          </a:p>
        </p:txBody>
      </p:sp>
    </p:spTree>
    <p:extLst>
      <p:ext uri="{BB962C8B-B14F-4D97-AF65-F5344CB8AC3E}">
        <p14:creationId xmlns:p14="http://schemas.microsoft.com/office/powerpoint/2010/main" val="2105613759"/>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6"/>
          <p:cNvSpPr>
            <a:spLocks noGrp="1"/>
          </p:cNvSpPr>
          <p:nvPr>
            <p:ph type="sldNum" sz="quarter" idx="12"/>
          </p:nvPr>
        </p:nvSpPr>
        <p:spPr/>
        <p:txBody>
          <a:bodyPr/>
          <a:lstStyle/>
          <a:p>
            <a:pPr>
              <a:defRPr/>
            </a:pPr>
            <a:fld id="{B7182C9B-5E9F-4E5F-A82F-630BECD16F84}" type="slidenum">
              <a:rPr lang="zh-CN" altLang="en-US"/>
              <a:pPr>
                <a:defRPr/>
              </a:pPr>
              <a:t>47</a:t>
            </a:fld>
            <a:endParaRPr lang="en-US" altLang="zh-CN"/>
          </a:p>
        </p:txBody>
      </p:sp>
      <p:sp>
        <p:nvSpPr>
          <p:cNvPr id="165890" name="Rectangle 2"/>
          <p:cNvSpPr>
            <a:spLocks noGrp="1" noChangeArrowheads="1"/>
          </p:cNvSpPr>
          <p:nvPr>
            <p:ph type="body" sz="half" idx="1"/>
          </p:nvPr>
        </p:nvSpPr>
        <p:spPr>
          <a:xfrm>
            <a:off x="473075" y="1130981"/>
            <a:ext cx="8351838" cy="5047397"/>
          </a:xfrm>
          <a:extLst>
            <a:ext uri="{91240B29-F687-4F45-9708-019B960494DF}">
              <a14:hiddenLine xmlns:a14="http://schemas.microsoft.com/office/drawing/2010/main" w="12700" cap="sq">
                <a:solidFill>
                  <a:schemeClr val="tx2"/>
                </a:solidFill>
                <a:miter lim="800000"/>
                <a:headEnd type="none" w="sm" len="sm"/>
                <a:tailEnd type="none" w="sm" len="sm"/>
              </a14:hiddenLine>
            </a:ext>
          </a:extLst>
        </p:spPr>
        <p:txBody>
          <a:bodyPr/>
          <a:lstStyle/>
          <a:p>
            <a:pPr marL="342900" indent="-342900">
              <a:lnSpc>
                <a:spcPct val="110000"/>
              </a:lnSpc>
              <a:spcBef>
                <a:spcPct val="45000"/>
              </a:spcBef>
              <a:buFont typeface="Wingdings" panose="05000000000000000000" pitchFamily="2" charset="2"/>
              <a:buChar char="n"/>
              <a:defRPr/>
            </a:pPr>
            <a:r>
              <a:rPr lang="zh-CN" altLang="en-US" sz="2000" dirty="0">
                <a:latin typeface="+mn-ea"/>
              </a:rPr>
              <a:t>头文件：</a:t>
            </a:r>
            <a:r>
              <a:rPr lang="en-US" altLang="zh-CN" sz="2000" dirty="0" err="1">
                <a:latin typeface="+mn-ea"/>
              </a:rPr>
              <a:t>math.h</a:t>
            </a:r>
            <a:endParaRPr lang="en-US" altLang="zh-CN" sz="2000" dirty="0">
              <a:latin typeface="+mn-ea"/>
            </a:endParaRPr>
          </a:p>
          <a:p>
            <a:pPr marL="342900" indent="-342900" eaLnBrk="1" hangingPunct="1">
              <a:lnSpc>
                <a:spcPct val="110000"/>
              </a:lnSpc>
              <a:spcBef>
                <a:spcPct val="45000"/>
              </a:spcBef>
              <a:buFont typeface="Wingdings" panose="05000000000000000000" pitchFamily="2" charset="2"/>
              <a:buChar char="n"/>
              <a:defRPr/>
            </a:pPr>
            <a:r>
              <a:rPr lang="en-US" altLang="en-US" sz="2000" dirty="0" err="1" smtClean="0">
                <a:latin typeface="+mn-ea"/>
              </a:rPr>
              <a:t>函数原型</a:t>
            </a:r>
            <a:r>
              <a:rPr lang="zh-CN" altLang="en-US" sz="2000" dirty="0">
                <a:latin typeface="+mn-ea"/>
              </a:rPr>
              <a:t>：</a:t>
            </a:r>
            <a:endParaRPr lang="en-US" altLang="en-US" sz="2000" dirty="0">
              <a:latin typeface="+mn-ea"/>
            </a:endParaRPr>
          </a:p>
          <a:p>
            <a:pPr marL="342900" indent="-342900" eaLnBrk="1" hangingPunct="1">
              <a:lnSpc>
                <a:spcPct val="110000"/>
              </a:lnSpc>
              <a:spcBef>
                <a:spcPct val="45000"/>
              </a:spcBef>
              <a:buFont typeface="Wingdings" panose="05000000000000000000" pitchFamily="2" charset="2"/>
              <a:buChar char="n"/>
              <a:defRPr/>
            </a:pPr>
            <a:r>
              <a:rPr lang="en-US" altLang="en-US" sz="2000" dirty="0">
                <a:latin typeface="+mn-ea"/>
              </a:rPr>
              <a:t>   </a:t>
            </a:r>
            <a:r>
              <a:rPr lang="en-US" altLang="en-US" sz="2000" dirty="0">
                <a:solidFill>
                  <a:srgbClr val="000000"/>
                </a:solidFill>
                <a:latin typeface="+mn-ea"/>
              </a:rPr>
              <a:t>double</a:t>
            </a:r>
            <a:r>
              <a:rPr lang="en-US" altLang="zh-CN" sz="2000" dirty="0">
                <a:solidFill>
                  <a:srgbClr val="000000"/>
                </a:solidFill>
                <a:latin typeface="+mn-ea"/>
              </a:rPr>
              <a:t> </a:t>
            </a:r>
            <a:r>
              <a:rPr lang="en-US" altLang="en-US" sz="2000" b="1" dirty="0">
                <a:solidFill>
                  <a:srgbClr val="7030A0"/>
                </a:solidFill>
                <a:latin typeface="+mn-ea"/>
              </a:rPr>
              <a:t>floor </a:t>
            </a:r>
            <a:r>
              <a:rPr lang="en-US" altLang="en-US" sz="2000" dirty="0">
                <a:solidFill>
                  <a:schemeClr val="tx2"/>
                </a:solidFill>
                <a:latin typeface="+mn-ea"/>
              </a:rPr>
              <a:t>(</a:t>
            </a:r>
            <a:r>
              <a:rPr lang="en-US" altLang="en-US" sz="2000" dirty="0">
                <a:solidFill>
                  <a:srgbClr val="000000"/>
                </a:solidFill>
                <a:latin typeface="+mn-ea"/>
              </a:rPr>
              <a:t>double</a:t>
            </a:r>
            <a:r>
              <a:rPr lang="en-US" altLang="en-US" sz="2000" dirty="0">
                <a:solidFill>
                  <a:schemeClr val="tx2"/>
                </a:solidFill>
                <a:latin typeface="+mn-ea"/>
              </a:rPr>
              <a:t> </a:t>
            </a:r>
            <a:r>
              <a:rPr lang="en-US" altLang="en-US" sz="2000" dirty="0">
                <a:latin typeface="+mn-ea"/>
              </a:rPr>
              <a:t>x</a:t>
            </a:r>
            <a:r>
              <a:rPr lang="en-US" altLang="en-US" sz="2000" dirty="0">
                <a:solidFill>
                  <a:schemeClr val="tx2"/>
                </a:solidFill>
                <a:latin typeface="+mn-ea"/>
              </a:rPr>
              <a:t>)</a:t>
            </a:r>
            <a:r>
              <a:rPr lang="en-US" altLang="zh-CN" sz="2000" dirty="0">
                <a:solidFill>
                  <a:schemeClr val="tx2"/>
                </a:solidFill>
                <a:latin typeface="+mn-ea"/>
              </a:rPr>
              <a:t> </a:t>
            </a:r>
          </a:p>
          <a:p>
            <a:pPr marL="342900" indent="-342900" eaLnBrk="1" hangingPunct="1">
              <a:lnSpc>
                <a:spcPct val="110000"/>
              </a:lnSpc>
              <a:spcBef>
                <a:spcPct val="45000"/>
              </a:spcBef>
              <a:buFont typeface="Wingdings" panose="05000000000000000000" pitchFamily="2" charset="2"/>
              <a:buChar char="n"/>
              <a:defRPr/>
            </a:pPr>
            <a:r>
              <a:rPr lang="en-US" altLang="zh-CN" sz="2000" dirty="0">
                <a:solidFill>
                  <a:schemeClr val="tx2"/>
                </a:solidFill>
                <a:latin typeface="+mn-ea"/>
              </a:rPr>
              <a:t>  </a:t>
            </a:r>
            <a:r>
              <a:rPr lang="en-US" altLang="en-US" sz="2000" dirty="0" err="1">
                <a:latin typeface="+mn-ea"/>
              </a:rPr>
              <a:t>自变量和函数均为双精度实数</a:t>
            </a:r>
            <a:r>
              <a:rPr lang="en-US" altLang="en-US" sz="2000" dirty="0">
                <a:latin typeface="+mn-ea"/>
              </a:rPr>
              <a:t>。</a:t>
            </a:r>
          </a:p>
          <a:p>
            <a:pPr marL="342900" indent="-342900" eaLnBrk="1" hangingPunct="1">
              <a:lnSpc>
                <a:spcPct val="110000"/>
              </a:lnSpc>
              <a:spcBef>
                <a:spcPct val="45000"/>
              </a:spcBef>
              <a:buFont typeface="Wingdings" panose="05000000000000000000" pitchFamily="2" charset="2"/>
              <a:buChar char="n"/>
              <a:defRPr/>
            </a:pPr>
            <a:r>
              <a:rPr lang="zh-CN" altLang="en-US" sz="2000" dirty="0">
                <a:latin typeface="+mn-ea"/>
              </a:rPr>
              <a:t>通常称为“</a:t>
            </a:r>
            <a:r>
              <a:rPr lang="zh-CN" altLang="en-US" sz="2000" dirty="0">
                <a:solidFill>
                  <a:srgbClr val="7030A0"/>
                </a:solidFill>
                <a:latin typeface="+mn-ea"/>
              </a:rPr>
              <a:t>取下整数</a:t>
            </a:r>
            <a:r>
              <a:rPr lang="zh-CN" altLang="en-US" sz="2000" dirty="0">
                <a:latin typeface="+mn-ea"/>
              </a:rPr>
              <a:t>”</a:t>
            </a:r>
            <a:endParaRPr lang="en-US" altLang="zh-CN" sz="2000" dirty="0">
              <a:latin typeface="+mn-ea"/>
            </a:endParaRPr>
          </a:p>
          <a:p>
            <a:pPr marL="342900" indent="-342900">
              <a:lnSpc>
                <a:spcPct val="110000"/>
              </a:lnSpc>
              <a:spcBef>
                <a:spcPct val="45000"/>
              </a:spcBef>
              <a:buFont typeface="Wingdings" panose="05000000000000000000" pitchFamily="2" charset="2"/>
              <a:buChar char="n"/>
              <a:defRPr/>
            </a:pPr>
            <a:r>
              <a:rPr lang="zh-CN" altLang="en-US" sz="2000" u="sng" dirty="0">
                <a:solidFill>
                  <a:srgbClr val="030DCD"/>
                </a:solidFill>
                <a:latin typeface="+mn-ea"/>
              </a:rPr>
              <a:t>将小数向</a:t>
            </a:r>
            <a:r>
              <a:rPr lang="zh-CN" altLang="en-US" sz="2000" b="1" u="sng" dirty="0">
                <a:solidFill>
                  <a:srgbClr val="C00000"/>
                </a:solidFill>
                <a:latin typeface="+mn-ea"/>
              </a:rPr>
              <a:t>负无穷大</a:t>
            </a:r>
            <a:r>
              <a:rPr lang="zh-CN" altLang="en-US" sz="2000" b="1" u="sng" dirty="0">
                <a:solidFill>
                  <a:srgbClr val="030DCD"/>
                </a:solidFill>
                <a:latin typeface="+mn-ea"/>
              </a:rPr>
              <a:t>舍入</a:t>
            </a:r>
            <a:r>
              <a:rPr lang="zh-CN" altLang="en-US" sz="2000" u="sng" dirty="0">
                <a:solidFill>
                  <a:srgbClr val="030DCD"/>
                </a:solidFill>
                <a:latin typeface="+mn-ea"/>
              </a:rPr>
              <a:t>（</a:t>
            </a:r>
            <a:r>
              <a:rPr lang="zh-CN" altLang="en-US" sz="2000" u="sng" dirty="0" smtClean="0">
                <a:solidFill>
                  <a:srgbClr val="030DCD"/>
                </a:solidFill>
                <a:latin typeface="+mn-ea"/>
              </a:rPr>
              <a:t>向下舍入）</a:t>
            </a:r>
            <a:endParaRPr lang="en-US" altLang="zh-CN" sz="2000" u="sng" dirty="0">
              <a:solidFill>
                <a:srgbClr val="030DCD"/>
              </a:solidFill>
              <a:latin typeface="+mn-ea"/>
            </a:endParaRPr>
          </a:p>
          <a:p>
            <a:pPr marL="342900" indent="-342900">
              <a:lnSpc>
                <a:spcPct val="110000"/>
              </a:lnSpc>
              <a:spcBef>
                <a:spcPct val="45000"/>
              </a:spcBef>
              <a:buFont typeface="Wingdings" panose="05000000000000000000" pitchFamily="2" charset="2"/>
              <a:buChar char="n"/>
              <a:defRPr/>
            </a:pPr>
            <a:r>
              <a:rPr lang="zh-CN" altLang="en-US" sz="2000" b="1" u="sng" dirty="0">
                <a:solidFill>
                  <a:srgbClr val="7030A0"/>
                </a:solidFill>
                <a:latin typeface="+mn-ea"/>
              </a:rPr>
              <a:t>不大于</a:t>
            </a:r>
            <a:r>
              <a:rPr lang="en-US" altLang="zh-CN" sz="2000" b="1" u="sng" dirty="0">
                <a:solidFill>
                  <a:srgbClr val="006600"/>
                </a:solidFill>
                <a:latin typeface="+mn-ea"/>
              </a:rPr>
              <a:t>x</a:t>
            </a:r>
            <a:r>
              <a:rPr lang="zh-CN" altLang="en-US" sz="2000" b="1" u="sng" dirty="0">
                <a:solidFill>
                  <a:srgbClr val="006600"/>
                </a:solidFill>
                <a:latin typeface="+mn-ea"/>
              </a:rPr>
              <a:t>的最大整数；</a:t>
            </a:r>
            <a:endParaRPr lang="en-US" altLang="zh-CN" sz="2000" b="1" u="sng" dirty="0">
              <a:solidFill>
                <a:srgbClr val="006600"/>
              </a:solidFill>
              <a:latin typeface="+mn-ea"/>
            </a:endParaRPr>
          </a:p>
          <a:p>
            <a:pPr marL="342900" indent="-342900">
              <a:lnSpc>
                <a:spcPct val="110000"/>
              </a:lnSpc>
              <a:spcBef>
                <a:spcPct val="45000"/>
              </a:spcBef>
              <a:buFont typeface="Wingdings" panose="05000000000000000000" pitchFamily="2" charset="2"/>
              <a:buChar char="n"/>
              <a:defRPr/>
            </a:pPr>
            <a:r>
              <a:rPr lang="zh-CN" altLang="en-US" sz="2000" dirty="0">
                <a:latin typeface="+mn-ea"/>
              </a:rPr>
              <a:t>例 </a:t>
            </a:r>
            <a:r>
              <a:rPr lang="en-US" altLang="zh-CN" sz="2000" dirty="0">
                <a:latin typeface="+mn-ea"/>
              </a:rPr>
              <a:t>floor(1.5</a:t>
            </a:r>
            <a:r>
              <a:rPr lang="en-US" altLang="zh-CN" sz="2000" dirty="0" smtClean="0">
                <a:latin typeface="+mn-ea"/>
              </a:rPr>
              <a:t>)</a:t>
            </a:r>
            <a:r>
              <a:rPr lang="en-US" altLang="zh-CN" sz="2000" dirty="0">
                <a:latin typeface="+mn-ea"/>
              </a:rPr>
              <a:t>=</a:t>
            </a:r>
            <a:r>
              <a:rPr lang="en-US" altLang="zh-CN" sz="2000" dirty="0" smtClean="0">
                <a:latin typeface="+mn-ea"/>
              </a:rPr>
              <a:t> </a:t>
            </a:r>
            <a:r>
              <a:rPr lang="en-US" altLang="zh-CN" sz="2000" dirty="0">
                <a:latin typeface="+mn-ea"/>
              </a:rPr>
              <a:t>1.0</a:t>
            </a:r>
            <a:r>
              <a:rPr lang="zh-CN" altLang="en-US" sz="2000" dirty="0">
                <a:latin typeface="+mn-ea"/>
              </a:rPr>
              <a:t>，</a:t>
            </a:r>
            <a:r>
              <a:rPr lang="en-US" altLang="zh-CN" sz="2000" dirty="0">
                <a:latin typeface="+mn-ea"/>
              </a:rPr>
              <a:t> floor(-1.5)= -2.0</a:t>
            </a:r>
          </a:p>
          <a:p>
            <a:pPr eaLnBrk="1" hangingPunct="1">
              <a:lnSpc>
                <a:spcPct val="110000"/>
              </a:lnSpc>
              <a:spcBef>
                <a:spcPct val="45000"/>
              </a:spcBef>
              <a:buNone/>
              <a:defRPr/>
            </a:pPr>
            <a:r>
              <a:rPr lang="en-US" altLang="en-US" sz="2000" dirty="0">
                <a:latin typeface="+mn-ea"/>
              </a:rPr>
              <a:t>   </a:t>
            </a:r>
            <a:r>
              <a:rPr lang="en-US" altLang="en-US" sz="2000" dirty="0" smtClean="0">
                <a:latin typeface="+mn-ea"/>
              </a:rPr>
              <a:t>   floor(2.8</a:t>
            </a:r>
            <a:r>
              <a:rPr lang="en-US" altLang="en-US" sz="2000" dirty="0">
                <a:latin typeface="+mn-ea"/>
              </a:rPr>
              <a:t>)=</a:t>
            </a:r>
            <a:r>
              <a:rPr lang="en-US" altLang="zh-CN" sz="2000" dirty="0">
                <a:latin typeface="+mn-ea"/>
              </a:rPr>
              <a:t> </a:t>
            </a:r>
            <a:r>
              <a:rPr lang="en-US" altLang="en-US" sz="2000" dirty="0">
                <a:latin typeface="+mn-ea"/>
              </a:rPr>
              <a:t>2.0</a:t>
            </a:r>
            <a:r>
              <a:rPr lang="zh-CN" altLang="en-US" sz="2000" dirty="0">
                <a:latin typeface="+mn-ea"/>
              </a:rPr>
              <a:t>， </a:t>
            </a:r>
            <a:r>
              <a:rPr lang="en-US" altLang="en-US" sz="2000" dirty="0">
                <a:latin typeface="+mn-ea"/>
              </a:rPr>
              <a:t>floor(-2.2)</a:t>
            </a:r>
            <a:r>
              <a:rPr lang="en-US" altLang="zh-CN" sz="2000" dirty="0">
                <a:latin typeface="+mn-ea"/>
              </a:rPr>
              <a:t> </a:t>
            </a:r>
            <a:r>
              <a:rPr lang="en-US" altLang="en-US" sz="2000" dirty="0">
                <a:latin typeface="+mn-ea"/>
              </a:rPr>
              <a:t>=</a:t>
            </a:r>
            <a:r>
              <a:rPr lang="en-US" altLang="zh-CN" sz="2000" dirty="0">
                <a:latin typeface="+mn-ea"/>
              </a:rPr>
              <a:t> </a:t>
            </a:r>
            <a:r>
              <a:rPr lang="en-US" altLang="en-US" sz="2000" dirty="0">
                <a:latin typeface="+mn-ea"/>
              </a:rPr>
              <a:t>-3.0</a:t>
            </a:r>
          </a:p>
          <a:p>
            <a:pPr eaLnBrk="1" hangingPunct="1">
              <a:lnSpc>
                <a:spcPct val="110000"/>
              </a:lnSpc>
              <a:spcBef>
                <a:spcPct val="45000"/>
              </a:spcBef>
              <a:buFont typeface="Wingdings" panose="05000000000000000000" pitchFamily="2" charset="2"/>
              <a:buNone/>
              <a:defRPr/>
            </a:pPr>
            <a:endParaRPr lang="en-US" altLang="zh-CN" b="1" dirty="0">
              <a:ea typeface="黑体" panose="02010609060101010101" pitchFamily="49" charset="-122"/>
            </a:endParaRPr>
          </a:p>
          <a:p>
            <a:pPr eaLnBrk="1" hangingPunct="1">
              <a:lnSpc>
                <a:spcPct val="110000"/>
              </a:lnSpc>
              <a:spcBef>
                <a:spcPct val="45000"/>
              </a:spcBef>
              <a:buFont typeface="Wingdings" panose="05000000000000000000" pitchFamily="2" charset="2"/>
              <a:buNone/>
              <a:defRPr/>
            </a:pPr>
            <a:endParaRPr lang="zh-CN" altLang="en-US" dirty="0">
              <a:latin typeface="+mn-ea"/>
            </a:endParaRPr>
          </a:p>
          <a:p>
            <a:pPr eaLnBrk="1" hangingPunct="1">
              <a:lnSpc>
                <a:spcPct val="110000"/>
              </a:lnSpc>
              <a:spcBef>
                <a:spcPct val="45000"/>
              </a:spcBef>
              <a:buFont typeface="Wingdings" panose="05000000000000000000" pitchFamily="2" charset="2"/>
              <a:buNone/>
              <a:defRPr/>
            </a:pPr>
            <a:endParaRPr lang="en-US" altLang="zh-CN" b="1" dirty="0">
              <a:ea typeface="黑体" panose="02010609060101010101" pitchFamily="49" charset="-122"/>
            </a:endParaRPr>
          </a:p>
          <a:p>
            <a:pPr eaLnBrk="1" hangingPunct="1">
              <a:lnSpc>
                <a:spcPct val="110000"/>
              </a:lnSpc>
              <a:spcBef>
                <a:spcPct val="45000"/>
              </a:spcBef>
              <a:buFont typeface="Wingdings" panose="05000000000000000000" pitchFamily="2" charset="2"/>
              <a:buNone/>
              <a:defRPr/>
            </a:pPr>
            <a:r>
              <a:rPr lang="en-US" altLang="zh-CN" sz="2800" b="1" dirty="0">
                <a:ea typeface="黑体" panose="02010609060101010101" pitchFamily="49" charset="-122"/>
              </a:rPr>
              <a:t> </a:t>
            </a:r>
          </a:p>
        </p:txBody>
      </p:sp>
      <p:sp>
        <p:nvSpPr>
          <p:cNvPr id="2" name="矩形 1"/>
          <p:cNvSpPr/>
          <p:nvPr/>
        </p:nvSpPr>
        <p:spPr>
          <a:xfrm>
            <a:off x="424761" y="319360"/>
            <a:ext cx="7133720" cy="533031"/>
          </a:xfrm>
          <a:prstGeom prst="rect">
            <a:avLst/>
          </a:prstGeom>
        </p:spPr>
        <p:txBody>
          <a:bodyPr wrap="square">
            <a:spAutoFit/>
          </a:bodyPr>
          <a:lstStyle/>
          <a:p>
            <a:pPr eaLnBrk="1" hangingPunct="1">
              <a:lnSpc>
                <a:spcPct val="110000"/>
              </a:lnSpc>
              <a:spcBef>
                <a:spcPct val="45000"/>
              </a:spcBef>
              <a:buFont typeface="Wingdings" panose="05000000000000000000" pitchFamily="2" charset="2"/>
              <a:buNone/>
              <a:defRPr/>
            </a:pPr>
            <a:r>
              <a:rPr lang="en-US" altLang="en-US" sz="2800" dirty="0">
                <a:solidFill>
                  <a:srgbClr val="1A93C8"/>
                </a:solidFill>
                <a:latin typeface="+mj-lt"/>
                <a:ea typeface="+mj-ea"/>
                <a:cs typeface="+mj-cs"/>
              </a:rPr>
              <a:t>14</a:t>
            </a:r>
            <a:r>
              <a:rPr lang="en-US" altLang="zh-CN" sz="2800" dirty="0">
                <a:solidFill>
                  <a:srgbClr val="1A93C8"/>
                </a:solidFill>
                <a:latin typeface="+mj-lt"/>
                <a:ea typeface="+mj-ea"/>
                <a:cs typeface="+mj-cs"/>
              </a:rPr>
              <a:t>、</a:t>
            </a:r>
            <a:r>
              <a:rPr lang="zh-CN" altLang="en-US" sz="2800" dirty="0">
                <a:solidFill>
                  <a:srgbClr val="1A93C8"/>
                </a:solidFill>
                <a:latin typeface="+mj-lt"/>
                <a:ea typeface="+mj-ea"/>
                <a:cs typeface="+mj-cs"/>
              </a:rPr>
              <a:t>取下整数</a:t>
            </a:r>
            <a:endParaRPr lang="en-US" altLang="en-US" sz="2800" dirty="0">
              <a:solidFill>
                <a:srgbClr val="1A93C8"/>
              </a:solidFill>
              <a:latin typeface="+mj-lt"/>
              <a:ea typeface="+mj-ea"/>
              <a:cs typeface="+mj-cs"/>
            </a:endParaRPr>
          </a:p>
        </p:txBody>
      </p:sp>
    </p:spTree>
    <p:extLst>
      <p:ext uri="{BB962C8B-B14F-4D97-AF65-F5344CB8AC3E}">
        <p14:creationId xmlns:p14="http://schemas.microsoft.com/office/powerpoint/2010/main" val="491165841"/>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6"/>
          <p:cNvSpPr>
            <a:spLocks noGrp="1"/>
          </p:cNvSpPr>
          <p:nvPr>
            <p:ph type="sldNum" sz="quarter" idx="12"/>
          </p:nvPr>
        </p:nvSpPr>
        <p:spPr/>
        <p:txBody>
          <a:bodyPr/>
          <a:lstStyle/>
          <a:p>
            <a:pPr>
              <a:defRPr/>
            </a:pPr>
            <a:fld id="{B7182C9B-5E9F-4E5F-A82F-630BECD16F84}" type="slidenum">
              <a:rPr lang="zh-CN" altLang="en-US"/>
              <a:pPr>
                <a:defRPr/>
              </a:pPr>
              <a:t>48</a:t>
            </a:fld>
            <a:endParaRPr lang="en-US" altLang="zh-CN"/>
          </a:p>
        </p:txBody>
      </p:sp>
      <mc:AlternateContent xmlns:mc="http://schemas.openxmlformats.org/markup-compatibility/2006" xmlns:a14="http://schemas.microsoft.com/office/drawing/2010/main">
        <mc:Choice Requires="a14">
          <p:sp>
            <p:nvSpPr>
              <p:cNvPr id="165890" name="Rectangle 2"/>
              <p:cNvSpPr>
                <a:spLocks noGrp="1" noChangeArrowheads="1"/>
              </p:cNvSpPr>
              <p:nvPr>
                <p:ph type="body" sz="half" idx="1"/>
              </p:nvPr>
            </p:nvSpPr>
            <p:spPr>
              <a:xfrm>
                <a:off x="473075" y="1130981"/>
                <a:ext cx="8351838" cy="5047397"/>
              </a:xfrm>
              <a:extLst>
                <a:ext uri="{91240B29-F687-4F45-9708-019B960494DF}">
                  <a14:hiddenLine w="12700" cap="sq">
                    <a:solidFill>
                      <a:schemeClr val="tx2"/>
                    </a:solidFill>
                    <a:miter lim="800000"/>
                    <a:headEnd type="none" w="sm" len="sm"/>
                    <a:tailEnd type="none" w="sm" len="sm"/>
                  </a14:hiddenLine>
                </a:ext>
              </a:extLst>
            </p:spPr>
            <p:txBody>
              <a:bodyPr/>
              <a:lstStyle/>
              <a:p>
                <a:pPr marL="342900" indent="-342900" eaLnBrk="1" hangingPunct="1">
                  <a:lnSpc>
                    <a:spcPct val="110000"/>
                  </a:lnSpc>
                  <a:spcBef>
                    <a:spcPct val="45000"/>
                  </a:spcBef>
                  <a:buFont typeface="Wingdings" panose="05000000000000000000" pitchFamily="2" charset="2"/>
                  <a:buChar char="n"/>
                  <a:defRPr/>
                </a:pPr>
                <a:r>
                  <a:rPr lang="zh-CN" altLang="en-US" sz="2000" dirty="0" smtClean="0">
                    <a:latin typeface="+mn-ea"/>
                  </a:rPr>
                  <a:t>头文件：</a:t>
                </a:r>
                <a:r>
                  <a:rPr lang="en-US" altLang="zh-CN" sz="2000" dirty="0" err="1">
                    <a:latin typeface="+mn-ea"/>
                  </a:rPr>
                  <a:t>math.h</a:t>
                </a:r>
                <a:endParaRPr lang="en-US" altLang="en-US" sz="2000" dirty="0">
                  <a:latin typeface="+mn-ea"/>
                </a:endParaRPr>
              </a:p>
              <a:p>
                <a:pPr marL="342900" indent="-342900" eaLnBrk="1" hangingPunct="1">
                  <a:lnSpc>
                    <a:spcPct val="110000"/>
                  </a:lnSpc>
                  <a:spcBef>
                    <a:spcPct val="45000"/>
                  </a:spcBef>
                  <a:buFont typeface="Wingdings" panose="05000000000000000000" pitchFamily="2" charset="2"/>
                  <a:buChar char="n"/>
                  <a:defRPr/>
                </a:pPr>
                <a:r>
                  <a:rPr lang="en-US" altLang="en-US" sz="2000" dirty="0" err="1">
                    <a:latin typeface="+mn-ea"/>
                  </a:rPr>
                  <a:t>函数原型</a:t>
                </a:r>
                <a:r>
                  <a:rPr lang="zh-CN" altLang="en-US" sz="2000" dirty="0">
                    <a:latin typeface="+mn-ea"/>
                  </a:rPr>
                  <a:t>：</a:t>
                </a:r>
                <a:endParaRPr lang="en-US" altLang="en-US" sz="2000" dirty="0">
                  <a:latin typeface="+mn-ea"/>
                </a:endParaRPr>
              </a:p>
              <a:p>
                <a:pPr eaLnBrk="1" hangingPunct="1">
                  <a:lnSpc>
                    <a:spcPct val="110000"/>
                  </a:lnSpc>
                  <a:spcBef>
                    <a:spcPct val="45000"/>
                  </a:spcBef>
                  <a:buNone/>
                  <a:defRPr/>
                </a:pPr>
                <a:r>
                  <a:rPr lang="fr-FR" altLang="zh-CN" sz="2000" dirty="0" smtClean="0">
                    <a:solidFill>
                      <a:srgbClr val="030DCD"/>
                    </a:solidFill>
                  </a:rPr>
                  <a:t>            double </a:t>
                </a:r>
                <a:r>
                  <a:rPr lang="fr-FR" altLang="zh-CN" sz="2000" dirty="0">
                    <a:solidFill>
                      <a:srgbClr val="7030A0"/>
                    </a:solidFill>
                  </a:rPr>
                  <a:t>fmod</a:t>
                </a:r>
                <a:r>
                  <a:rPr lang="fr-FR" altLang="zh-CN" sz="2000" dirty="0">
                    <a:solidFill>
                      <a:srgbClr val="030DCD"/>
                    </a:solidFill>
                  </a:rPr>
                  <a:t>(double X,double Y);</a:t>
                </a:r>
              </a:p>
              <a:p>
                <a:pPr marL="342900" indent="-342900" eaLnBrk="1" hangingPunct="1">
                  <a:lnSpc>
                    <a:spcPct val="110000"/>
                  </a:lnSpc>
                  <a:spcBef>
                    <a:spcPct val="45000"/>
                  </a:spcBef>
                  <a:buFont typeface="Wingdings" panose="05000000000000000000" pitchFamily="2" charset="2"/>
                  <a:buChar char="n"/>
                  <a:defRPr/>
                </a:pPr>
                <a:r>
                  <a:rPr lang="zh-CN" altLang="en-US" sz="2000" dirty="0">
                    <a:latin typeface="+mn-ea"/>
                  </a:rPr>
                  <a:t>功能：浮点数的模运算，返回</a:t>
                </a:r>
                <a:r>
                  <a:rPr lang="en-US" altLang="zh-CN" sz="2000" dirty="0">
                    <a:solidFill>
                      <a:srgbClr val="7030A0"/>
                    </a:solidFill>
                    <a:latin typeface="+mn-ea"/>
                  </a:rPr>
                  <a:t>X</a:t>
                </a:r>
                <a:r>
                  <a:rPr lang="zh-CN" altLang="en-US" sz="2000" dirty="0">
                    <a:solidFill>
                      <a:srgbClr val="7030A0"/>
                    </a:solidFill>
                    <a:latin typeface="+mn-ea"/>
                  </a:rPr>
                  <a:t>除以</a:t>
                </a:r>
                <a:r>
                  <a:rPr lang="en-US" altLang="zh-CN" sz="2000" dirty="0">
                    <a:solidFill>
                      <a:srgbClr val="7030A0"/>
                    </a:solidFill>
                    <a:latin typeface="+mn-ea"/>
                  </a:rPr>
                  <a:t>Y</a:t>
                </a:r>
                <a:r>
                  <a:rPr lang="zh-CN" altLang="en-US" sz="2000" dirty="0">
                    <a:solidFill>
                      <a:srgbClr val="7030A0"/>
                    </a:solidFill>
                    <a:latin typeface="+mn-ea"/>
                  </a:rPr>
                  <a:t>的余数 </a:t>
                </a:r>
                <a:r>
                  <a:rPr lang="zh-CN" altLang="en-US" sz="2000" dirty="0" smtClean="0">
                    <a:latin typeface="+mn-ea"/>
                  </a:rPr>
                  <a:t>；</a:t>
                </a:r>
                <a:endParaRPr lang="en-US" altLang="zh-CN" sz="2000" dirty="0" smtClean="0">
                  <a:latin typeface="+mn-ea"/>
                </a:endParaRPr>
              </a:p>
              <a:p>
                <a:pPr marL="342900" indent="-342900" eaLnBrk="1" hangingPunct="1">
                  <a:lnSpc>
                    <a:spcPct val="110000"/>
                  </a:lnSpc>
                  <a:spcBef>
                    <a:spcPct val="45000"/>
                  </a:spcBef>
                  <a:buFont typeface="Wingdings" panose="05000000000000000000" pitchFamily="2" charset="2"/>
                  <a:buChar char="n"/>
                  <a:defRPr/>
                </a:pPr>
                <a:r>
                  <a:rPr lang="zh-CN" altLang="en-US" sz="2000" dirty="0" smtClean="0">
                    <a:latin typeface="+mn-ea"/>
                  </a:rPr>
                  <a:t>如：</a:t>
                </a:r>
                <a:r>
                  <a:rPr lang="en-US" altLang="zh-CN" sz="2000" b="1" dirty="0" err="1" smtClean="0">
                    <a:solidFill>
                      <a:srgbClr val="006600"/>
                    </a:solidFill>
                    <a:latin typeface="+mn-ea"/>
                  </a:rPr>
                  <a:t>fmod</a:t>
                </a:r>
                <a:r>
                  <a:rPr lang="en-US" altLang="zh-CN" sz="2000" b="1" dirty="0" smtClean="0">
                    <a:solidFill>
                      <a:srgbClr val="006600"/>
                    </a:solidFill>
                    <a:latin typeface="+mn-ea"/>
                  </a:rPr>
                  <a:t>(3.14,3)</a:t>
                </a:r>
                <a:r>
                  <a:rPr lang="zh-CN" altLang="en-US" sz="2000" b="1" dirty="0" smtClean="0">
                    <a:solidFill>
                      <a:srgbClr val="006600"/>
                    </a:solidFill>
                    <a:latin typeface="+mn-ea"/>
                  </a:rPr>
                  <a:t>的值是</a:t>
                </a:r>
                <a:r>
                  <a:rPr lang="en-US" altLang="zh-CN" sz="2000" b="1" dirty="0" smtClean="0">
                    <a:solidFill>
                      <a:srgbClr val="006600"/>
                    </a:solidFill>
                    <a:latin typeface="+mn-ea"/>
                  </a:rPr>
                  <a:t>0.14</a:t>
                </a:r>
                <a:endParaRPr lang="en-US" altLang="zh-CN" sz="2000" b="1" dirty="0">
                  <a:solidFill>
                    <a:srgbClr val="006600"/>
                  </a:solidFill>
                  <a:latin typeface="+mn-ea"/>
                </a:endParaRPr>
              </a:p>
              <a:p>
                <a:pPr marL="342900" indent="-342900" eaLnBrk="1" hangingPunct="1">
                  <a:lnSpc>
                    <a:spcPct val="110000"/>
                  </a:lnSpc>
                  <a:spcBef>
                    <a:spcPct val="45000"/>
                  </a:spcBef>
                  <a:buFont typeface="Wingdings" panose="05000000000000000000" pitchFamily="2" charset="2"/>
                  <a:buChar char="n"/>
                  <a:defRPr/>
                </a:pPr>
                <a:r>
                  <a:rPr lang="zh-CN" altLang="en-US" sz="2000" dirty="0">
                    <a:latin typeface="+mn-ea"/>
                  </a:rPr>
                  <a:t>应用</a:t>
                </a:r>
                <a:r>
                  <a:rPr lang="zh-CN" altLang="en-US" sz="2000" dirty="0" smtClean="0">
                    <a:latin typeface="+mn-ea"/>
                  </a:rPr>
                  <a:t>场景</a:t>
                </a:r>
                <a:endParaRPr lang="en-US" altLang="zh-CN" sz="2000" dirty="0" smtClean="0">
                  <a:latin typeface="+mn-ea"/>
                </a:endParaRPr>
              </a:p>
              <a:p>
                <a:pPr marL="971550" lvl="1">
                  <a:lnSpc>
                    <a:spcPct val="100000"/>
                  </a:lnSpc>
                  <a:spcBef>
                    <a:spcPts val="600"/>
                  </a:spcBef>
                  <a:defRPr/>
                </a:pPr>
                <a:r>
                  <a:rPr lang="zh-CN" altLang="en-US" sz="1800" dirty="0" smtClean="0">
                    <a:latin typeface="+mn-ea"/>
                  </a:rPr>
                  <a:t>利用泰勒展开式计算三角函数，如</a:t>
                </a:r>
                <a:r>
                  <a:rPr lang="en-US" altLang="zh-CN" sz="1800" dirty="0" smtClean="0">
                    <a:latin typeface="+mn-ea"/>
                  </a:rPr>
                  <a:t>sin(x)</a:t>
                </a:r>
              </a:p>
              <a:p>
                <a:pPr marL="1200150" lvl="2">
                  <a:lnSpc>
                    <a:spcPct val="100000"/>
                  </a:lnSpc>
                  <a:spcBef>
                    <a:spcPts val="600"/>
                  </a:spcBef>
                  <a:defRPr/>
                </a:pPr>
                <a14:m>
                  <m:oMath xmlns:m="http://schemas.openxmlformats.org/officeDocument/2006/math">
                    <m:func>
                      <m:funcPr>
                        <m:ctrlPr>
                          <a:rPr lang="en-US" altLang="zh-CN" sz="1600" i="1">
                            <a:latin typeface="Cambria Math" panose="02040503050406030204" pitchFamily="18" charset="0"/>
                          </a:rPr>
                        </m:ctrlPr>
                      </m:funcPr>
                      <m:fName>
                        <m:r>
                          <m:rPr>
                            <m:sty m:val="p"/>
                          </m:rPr>
                          <a:rPr lang="en-US" altLang="zh-CN" sz="1600">
                            <a:latin typeface="Cambria Math" panose="02040503050406030204" pitchFamily="18" charset="0"/>
                          </a:rPr>
                          <m:t>sin</m:t>
                        </m:r>
                      </m:fName>
                      <m:e>
                        <m:d>
                          <m:dPr>
                            <m:ctrlPr>
                              <a:rPr lang="en-US" altLang="zh-CN" sz="1600" i="1">
                                <a:latin typeface="Cambria Math" panose="02040503050406030204" pitchFamily="18" charset="0"/>
                              </a:rPr>
                            </m:ctrlPr>
                          </m:dPr>
                          <m:e>
                            <m:r>
                              <a:rPr lang="en-US" altLang="zh-CN" sz="1600" i="1">
                                <a:latin typeface="Cambria Math" panose="02040503050406030204" pitchFamily="18" charset="0"/>
                              </a:rPr>
                              <m:t>𝑥</m:t>
                            </m:r>
                          </m:e>
                        </m:d>
                      </m:e>
                    </m:func>
                    <m:r>
                      <a:rPr lang="en-US" altLang="zh-CN" sz="1600" i="1">
                        <a:latin typeface="Cambria Math" panose="02040503050406030204" pitchFamily="18" charset="0"/>
                      </a:rPr>
                      <m:t>=</m:t>
                    </m:r>
                    <m:r>
                      <a:rPr lang="en-US" altLang="zh-CN" sz="1600" i="1">
                        <a:latin typeface="Cambria Math" panose="02040503050406030204" pitchFamily="18" charset="0"/>
                      </a:rPr>
                      <m:t>𝑥</m:t>
                    </m:r>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𝑥</m:t>
                            </m:r>
                          </m:e>
                          <m:sup>
                            <m:r>
                              <a:rPr lang="en-US" altLang="zh-CN" sz="1600" i="1">
                                <a:latin typeface="Cambria Math" panose="02040503050406030204" pitchFamily="18" charset="0"/>
                              </a:rPr>
                              <m:t>3</m:t>
                            </m:r>
                          </m:sup>
                        </m:sSup>
                      </m:num>
                      <m:den>
                        <m:r>
                          <a:rPr lang="en-US" altLang="zh-CN" sz="1600" i="1">
                            <a:latin typeface="Cambria Math" panose="02040503050406030204" pitchFamily="18" charset="0"/>
                          </a:rPr>
                          <m:t>3!</m:t>
                        </m:r>
                      </m:den>
                    </m:f>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𝑥</m:t>
                            </m:r>
                          </m:e>
                          <m:sup>
                            <m:r>
                              <a:rPr lang="en-US" altLang="zh-CN" sz="1600" i="1">
                                <a:latin typeface="Cambria Math" panose="02040503050406030204" pitchFamily="18" charset="0"/>
                              </a:rPr>
                              <m:t>5</m:t>
                            </m:r>
                          </m:sup>
                        </m:sSup>
                      </m:num>
                      <m:den>
                        <m:r>
                          <a:rPr lang="en-US" altLang="zh-CN" sz="1600" i="1">
                            <a:latin typeface="Cambria Math" panose="02040503050406030204" pitchFamily="18" charset="0"/>
                          </a:rPr>
                          <m:t>5!</m:t>
                        </m:r>
                      </m:den>
                    </m:f>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𝑥</m:t>
                            </m:r>
                          </m:e>
                          <m:sup>
                            <m:r>
                              <a:rPr lang="en-US" altLang="zh-CN" sz="1600" i="1">
                                <a:latin typeface="Cambria Math" panose="02040503050406030204" pitchFamily="18" charset="0"/>
                              </a:rPr>
                              <m:t>7</m:t>
                            </m:r>
                          </m:sup>
                        </m:sSup>
                      </m:num>
                      <m:den>
                        <m:r>
                          <a:rPr lang="en-US" altLang="zh-CN" sz="1600" i="1">
                            <a:latin typeface="Cambria Math" panose="02040503050406030204" pitchFamily="18" charset="0"/>
                          </a:rPr>
                          <m:t>7!</m:t>
                        </m:r>
                      </m:den>
                    </m:f>
                    <m:r>
                      <a:rPr lang="en-US" altLang="zh-CN" sz="1600" i="1">
                        <a:latin typeface="Cambria Math" panose="02040503050406030204" pitchFamily="18" charset="0"/>
                      </a:rPr>
                      <m:t>+…=</m:t>
                    </m:r>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𝑛</m:t>
                        </m:r>
                        <m:r>
                          <a:rPr lang="en-US" altLang="zh-CN" sz="1600" i="1">
                            <a:latin typeface="Cambria Math" panose="02040503050406030204" pitchFamily="18" charset="0"/>
                          </a:rPr>
                          <m:t>=1</m:t>
                        </m:r>
                      </m:sub>
                      <m:sup>
                        <m:r>
                          <a:rPr lang="en-US" altLang="zh-CN" sz="1600" i="1">
                            <a:latin typeface="Cambria Math" panose="02040503050406030204" pitchFamily="18" charset="0"/>
                            <a:ea typeface="Cambria Math" panose="02040503050406030204" pitchFamily="18" charset="0"/>
                          </a:rPr>
                          <m:t>∞</m:t>
                        </m:r>
                      </m:sup>
                      <m:e>
                        <m:f>
                          <m:fPr>
                            <m:ctrlPr>
                              <a:rPr lang="en-US" altLang="zh-CN" sz="1600" i="1">
                                <a:latin typeface="Cambria Math" panose="02040503050406030204" pitchFamily="18" charset="0"/>
                              </a:rPr>
                            </m:ctrlPr>
                          </m:fPr>
                          <m:num>
                            <m:sSup>
                              <m:sSupPr>
                                <m:ctrlPr>
                                  <a:rPr lang="en-US" altLang="zh-CN" sz="1600" i="1">
                                    <a:latin typeface="Cambria Math" panose="02040503050406030204" pitchFamily="18" charset="0"/>
                                  </a:rPr>
                                </m:ctrlPr>
                              </m:sSupPr>
                              <m:e>
                                <m:d>
                                  <m:dPr>
                                    <m:ctrlPr>
                                      <a:rPr lang="en-US" altLang="zh-CN" sz="1600" i="1">
                                        <a:latin typeface="Cambria Math" panose="02040503050406030204" pitchFamily="18" charset="0"/>
                                      </a:rPr>
                                    </m:ctrlPr>
                                  </m:dPr>
                                  <m:e>
                                    <m:r>
                                      <a:rPr lang="en-US" altLang="zh-CN" sz="1600" i="1">
                                        <a:latin typeface="Cambria Math" panose="02040503050406030204" pitchFamily="18" charset="0"/>
                                      </a:rPr>
                                      <m:t>−1</m:t>
                                    </m:r>
                                  </m:e>
                                </m:d>
                              </m:e>
                              <m:sup>
                                <m:r>
                                  <a:rPr lang="en-US" altLang="zh-CN" sz="1600" i="1">
                                    <a:latin typeface="Cambria Math" panose="02040503050406030204" pitchFamily="18" charset="0"/>
                                  </a:rPr>
                                  <m:t>𝑛</m:t>
                                </m:r>
                                <m:r>
                                  <a:rPr lang="en-US" altLang="zh-CN" sz="1600" i="1">
                                    <a:latin typeface="Cambria Math" panose="02040503050406030204" pitchFamily="18" charset="0"/>
                                  </a:rPr>
                                  <m:t>+1</m:t>
                                </m:r>
                              </m:sup>
                            </m:sSup>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𝑥</m:t>
                                </m:r>
                              </m:e>
                              <m:sup>
                                <m:r>
                                  <a:rPr lang="en-US" altLang="zh-CN" sz="1600" i="1">
                                    <a:latin typeface="Cambria Math" panose="02040503050406030204" pitchFamily="18" charset="0"/>
                                  </a:rPr>
                                  <m:t>2</m:t>
                                </m:r>
                                <m:r>
                                  <a:rPr lang="en-US" altLang="zh-CN" sz="1600" i="1">
                                    <a:latin typeface="Cambria Math" panose="02040503050406030204" pitchFamily="18" charset="0"/>
                                  </a:rPr>
                                  <m:t>𝑛</m:t>
                                </m:r>
                                <m:r>
                                  <a:rPr lang="en-US" altLang="zh-CN" sz="1600" i="1">
                                    <a:latin typeface="Cambria Math" panose="02040503050406030204" pitchFamily="18" charset="0"/>
                                  </a:rPr>
                                  <m:t>−1</m:t>
                                </m:r>
                              </m:sup>
                            </m:sSup>
                          </m:num>
                          <m:den>
                            <m:d>
                              <m:dPr>
                                <m:ctrlPr>
                                  <a:rPr lang="en-US" altLang="zh-CN" sz="1600" i="1">
                                    <a:latin typeface="Cambria Math" panose="02040503050406030204" pitchFamily="18" charset="0"/>
                                  </a:rPr>
                                </m:ctrlPr>
                              </m:dPr>
                              <m:e>
                                <m:r>
                                  <a:rPr lang="en-US" altLang="zh-CN" sz="1600" i="1">
                                    <a:latin typeface="Cambria Math" panose="02040503050406030204" pitchFamily="18" charset="0"/>
                                  </a:rPr>
                                  <m:t>2</m:t>
                                </m:r>
                                <m:r>
                                  <a:rPr lang="en-US" altLang="zh-CN" sz="1600" i="1">
                                    <a:latin typeface="Cambria Math" panose="02040503050406030204" pitchFamily="18" charset="0"/>
                                  </a:rPr>
                                  <m:t>𝑛</m:t>
                                </m:r>
                                <m:r>
                                  <a:rPr lang="en-US" altLang="zh-CN" sz="1600" i="1">
                                    <a:latin typeface="Cambria Math" panose="02040503050406030204" pitchFamily="18" charset="0"/>
                                  </a:rPr>
                                  <m:t>−1</m:t>
                                </m:r>
                              </m:e>
                            </m:d>
                            <m:r>
                              <a:rPr lang="en-US" altLang="zh-CN" sz="1600" i="1">
                                <a:latin typeface="Cambria Math" panose="02040503050406030204" pitchFamily="18" charset="0"/>
                              </a:rPr>
                              <m:t>!</m:t>
                            </m:r>
                          </m:den>
                        </m:f>
                      </m:e>
                    </m:nary>
                    <m:r>
                      <a:rPr lang="zh-CN" altLang="en-US" sz="1600" i="1">
                        <a:latin typeface="Cambria Math" panose="02040503050406030204" pitchFamily="18" charset="0"/>
                      </a:rPr>
                      <m:t>，</m:t>
                    </m:r>
                    <m:r>
                      <a:rPr lang="en-US" altLang="zh-CN" sz="1600" i="1">
                        <a:latin typeface="Cambria Math" panose="02040503050406030204" pitchFamily="18" charset="0"/>
                      </a:rPr>
                      <m:t>−</m:t>
                    </m:r>
                    <m:r>
                      <a:rPr lang="zh-CN" altLang="en-US" sz="1600" i="1">
                        <a:latin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&lt;</m:t>
                    </m:r>
                    <m:r>
                      <a:rPr lang="en-US" altLang="zh-CN" sz="1600" i="1">
                        <a:latin typeface="Cambria Math" panose="02040503050406030204" pitchFamily="18" charset="0"/>
                        <a:ea typeface="Cambria Math" panose="02040503050406030204" pitchFamily="18" charset="0"/>
                      </a:rPr>
                      <m:t>𝑥</m:t>
                    </m:r>
                    <m:r>
                      <a:rPr lang="en-US" altLang="zh-CN" sz="1600" i="1">
                        <a:latin typeface="Cambria Math" panose="02040503050406030204" pitchFamily="18" charset="0"/>
                        <a:ea typeface="Cambria Math" panose="02040503050406030204" pitchFamily="18" charset="0"/>
                      </a:rPr>
                      <m:t>&lt;∞</m:t>
                    </m:r>
                  </m:oMath>
                </a14:m>
                <a:endParaRPr lang="en-US" altLang="zh-CN" sz="1600" dirty="0"/>
              </a:p>
              <a:p>
                <a:pPr marL="1200150" lvl="2">
                  <a:lnSpc>
                    <a:spcPct val="100000"/>
                  </a:lnSpc>
                  <a:spcBef>
                    <a:spcPts val="600"/>
                  </a:spcBef>
                  <a:defRPr/>
                </a:pPr>
                <a:r>
                  <a:rPr lang="zh-CN" altLang="en-US" sz="1600" dirty="0" smtClean="0">
                    <a:latin typeface="+mn-ea"/>
                  </a:rPr>
                  <a:t>当</a:t>
                </a:r>
                <a:r>
                  <a:rPr lang="en-US" altLang="zh-CN" sz="1600" dirty="0" smtClean="0">
                    <a:latin typeface="+mn-ea"/>
                  </a:rPr>
                  <a:t>x</a:t>
                </a:r>
                <a:r>
                  <a:rPr lang="zh-CN" altLang="en-US" sz="1600" dirty="0" smtClean="0">
                    <a:latin typeface="+mn-ea"/>
                  </a:rPr>
                  <a:t>比较大时，计算</a:t>
                </a:r>
                <a14:m>
                  <m:oMath xmlns:m="http://schemas.openxmlformats.org/officeDocument/2006/math">
                    <m:sSup>
                      <m:sSupPr>
                        <m:ctrlPr>
                          <a:rPr lang="en-US" altLang="zh-CN" sz="1600" i="1" smtClean="0">
                            <a:latin typeface="Cambria Math" panose="02040503050406030204" pitchFamily="18" charset="0"/>
                          </a:rPr>
                        </m:ctrlPr>
                      </m:sSupPr>
                      <m:e>
                        <m:r>
                          <m:rPr>
                            <m:sty m:val="p"/>
                          </m:rPr>
                          <a:rPr lang="en-US" altLang="zh-CN" sz="1600" i="1">
                            <a:latin typeface="Cambria Math" panose="02040503050406030204" pitchFamily="18" charset="0"/>
                          </a:rPr>
                          <m:t>x</m:t>
                        </m:r>
                      </m:e>
                      <m:sup>
                        <m:r>
                          <a:rPr lang="en-US" altLang="zh-CN" sz="1600" b="0" i="1" smtClean="0">
                            <a:latin typeface="Cambria Math" panose="02040503050406030204" pitchFamily="18" charset="0"/>
                          </a:rPr>
                          <m:t>𝑛</m:t>
                        </m:r>
                      </m:sup>
                    </m:sSup>
                  </m:oMath>
                </a14:m>
                <a:r>
                  <a:rPr lang="zh-CN" altLang="en-US" sz="1600" dirty="0" smtClean="0">
                    <a:latin typeface="+mn-ea"/>
                  </a:rPr>
                  <a:t>可能导致数据溢出，可以利用</a:t>
                </a:r>
                <a:r>
                  <a:rPr lang="en-US" altLang="zh-CN" sz="1600" dirty="0" smtClean="0">
                    <a:latin typeface="+mn-ea"/>
                  </a:rPr>
                  <a:t>sin</a:t>
                </a:r>
                <a:r>
                  <a:rPr lang="zh-CN" altLang="en-US" sz="1600" dirty="0" smtClean="0">
                    <a:latin typeface="+mn-ea"/>
                  </a:rPr>
                  <a:t>函数的周期性，先将</a:t>
                </a:r>
                <a:r>
                  <a:rPr lang="en-US" altLang="zh-CN" sz="1600" dirty="0">
                    <a:latin typeface="+mn-ea"/>
                  </a:rPr>
                  <a:t>x</a:t>
                </a:r>
                <a:r>
                  <a:rPr lang="zh-CN" altLang="en-US" sz="1600" dirty="0">
                    <a:latin typeface="+mn-ea"/>
                  </a:rPr>
                  <a:t>对</a:t>
                </a:r>
                <a14:m>
                  <m:oMath xmlns:m="http://schemas.openxmlformats.org/officeDocument/2006/math">
                    <m:r>
                      <a:rPr lang="en-US" altLang="zh-CN" sz="1600" b="0" i="0" smtClean="0">
                        <a:latin typeface="Cambria Math" panose="02040503050406030204" pitchFamily="18" charset="0"/>
                      </a:rPr>
                      <m:t>2</m:t>
                    </m:r>
                    <m:r>
                      <a:rPr lang="zh-CN" altLang="en-US" sz="1600" i="1">
                        <a:latin typeface="Cambria Math" panose="02040503050406030204" pitchFamily="18" charset="0"/>
                      </a:rPr>
                      <m:t>𝜋</m:t>
                    </m:r>
                  </m:oMath>
                </a14:m>
                <a:r>
                  <a:rPr lang="zh-CN" altLang="en-US" sz="1600" dirty="0" smtClean="0">
                    <a:latin typeface="+mn-ea"/>
                  </a:rPr>
                  <a:t>进行模运算，即</a:t>
                </a:r>
                <a:r>
                  <a:rPr lang="en-US" altLang="zh-CN" sz="1600" b="1" dirty="0" smtClean="0">
                    <a:solidFill>
                      <a:srgbClr val="7030A0"/>
                    </a:solidFill>
                    <a:latin typeface="+mn-ea"/>
                  </a:rPr>
                  <a:t>y=</a:t>
                </a:r>
                <a:r>
                  <a:rPr lang="en-US" altLang="zh-CN" sz="1600" b="1" dirty="0" err="1" smtClean="0">
                    <a:solidFill>
                      <a:srgbClr val="7030A0"/>
                    </a:solidFill>
                    <a:latin typeface="+mn-ea"/>
                  </a:rPr>
                  <a:t>fmod</a:t>
                </a:r>
                <a:r>
                  <a:rPr lang="en-US" altLang="zh-CN" sz="1600" b="1" dirty="0" smtClean="0">
                    <a:solidFill>
                      <a:srgbClr val="7030A0"/>
                    </a:solidFill>
                    <a:latin typeface="+mn-ea"/>
                  </a:rPr>
                  <a:t>(x,</a:t>
                </a:r>
                <a14:m>
                  <m:oMath xmlns:m="http://schemas.openxmlformats.org/officeDocument/2006/math">
                    <m:r>
                      <a:rPr lang="en-US" altLang="zh-CN" sz="1600" b="1" i="0" smtClean="0">
                        <a:solidFill>
                          <a:srgbClr val="7030A0"/>
                        </a:solidFill>
                        <a:latin typeface="Cambria Math" panose="02040503050406030204" pitchFamily="18" charset="0"/>
                      </a:rPr>
                      <m:t>𝟐</m:t>
                    </m:r>
                    <m:r>
                      <a:rPr lang="en-US" altLang="zh-CN" sz="1600" b="1" i="0" smtClean="0">
                        <a:solidFill>
                          <a:srgbClr val="7030A0"/>
                        </a:solidFill>
                        <a:latin typeface="Cambria Math" panose="02040503050406030204" pitchFamily="18" charset="0"/>
                      </a:rPr>
                      <m:t>∗</m:t>
                    </m:r>
                    <m:r>
                      <a:rPr lang="en-US" altLang="zh-CN" sz="1600" b="1" i="0" smtClean="0">
                        <a:solidFill>
                          <a:srgbClr val="7030A0"/>
                        </a:solidFill>
                        <a:latin typeface="Cambria Math" panose="02040503050406030204" pitchFamily="18" charset="0"/>
                      </a:rPr>
                      <m:t>𝟑</m:t>
                    </m:r>
                    <m:r>
                      <a:rPr lang="en-US" altLang="zh-CN" sz="1600" b="1" i="0" smtClean="0">
                        <a:solidFill>
                          <a:srgbClr val="7030A0"/>
                        </a:solidFill>
                        <a:latin typeface="Cambria Math" panose="02040503050406030204" pitchFamily="18" charset="0"/>
                      </a:rPr>
                      <m:t>.</m:t>
                    </m:r>
                    <m:r>
                      <a:rPr lang="en-US" altLang="zh-CN" sz="1600" b="1" i="0" smtClean="0">
                        <a:solidFill>
                          <a:srgbClr val="7030A0"/>
                        </a:solidFill>
                        <a:latin typeface="Cambria Math" panose="02040503050406030204" pitchFamily="18" charset="0"/>
                      </a:rPr>
                      <m:t>𝟏𝟒𝟏𝟓𝟗𝟐𝟔</m:t>
                    </m:r>
                  </m:oMath>
                </a14:m>
                <a:r>
                  <a:rPr lang="en-US" altLang="zh-CN" sz="1600" b="1" dirty="0" smtClean="0">
                    <a:solidFill>
                      <a:srgbClr val="7030A0"/>
                    </a:solidFill>
                    <a:latin typeface="+mn-ea"/>
                  </a:rPr>
                  <a:t>)</a:t>
                </a:r>
                <a:r>
                  <a:rPr lang="zh-CN" altLang="en-US" sz="1600" dirty="0" smtClean="0">
                    <a:latin typeface="+mn-ea"/>
                  </a:rPr>
                  <a:t>，然后再计算</a:t>
                </a:r>
                <a14:m>
                  <m:oMath xmlns:m="http://schemas.openxmlformats.org/officeDocument/2006/math">
                    <m:f>
                      <m:fPr>
                        <m:ctrlPr>
                          <a:rPr lang="en-US" altLang="zh-CN" sz="1600" i="1" smtClean="0">
                            <a:latin typeface="Cambria Math" panose="02040503050406030204" pitchFamily="18" charset="0"/>
                          </a:rPr>
                        </m:ctrlPr>
                      </m:fPr>
                      <m:num>
                        <m:sSup>
                          <m:sSupPr>
                            <m:ctrlPr>
                              <a:rPr lang="en-US" altLang="zh-CN" sz="1600" i="1" smtClean="0">
                                <a:latin typeface="Cambria Math" panose="02040503050406030204" pitchFamily="18" charset="0"/>
                              </a:rPr>
                            </m:ctrlPr>
                          </m:sSupPr>
                          <m:e>
                            <m:r>
                              <m:rPr>
                                <m:sty m:val="p"/>
                              </m:rPr>
                              <a:rPr lang="en-US" altLang="zh-CN" sz="1600" i="1">
                                <a:latin typeface="Cambria Math" panose="02040503050406030204" pitchFamily="18" charset="0"/>
                              </a:rPr>
                              <m:t>y</m:t>
                            </m:r>
                          </m:e>
                          <m:sup>
                            <m:r>
                              <a:rPr lang="en-US" altLang="zh-CN" sz="1600" b="0" i="1" smtClean="0">
                                <a:latin typeface="Cambria Math" panose="02040503050406030204" pitchFamily="18" charset="0"/>
                              </a:rPr>
                              <m:t>𝑛</m:t>
                            </m:r>
                          </m:sup>
                        </m:sSup>
                      </m:num>
                      <m:den>
                        <m:r>
                          <a:rPr lang="en-US" altLang="zh-CN" sz="1600" b="0" i="1" smtClean="0">
                            <a:latin typeface="Cambria Math" panose="02040503050406030204" pitchFamily="18" charset="0"/>
                          </a:rPr>
                          <m:t>𝑛</m:t>
                        </m:r>
                        <m:r>
                          <a:rPr lang="en-US" altLang="zh-CN" sz="1600" b="0" i="1" smtClean="0">
                            <a:latin typeface="Cambria Math" panose="02040503050406030204" pitchFamily="18" charset="0"/>
                          </a:rPr>
                          <m:t>!</m:t>
                        </m:r>
                      </m:den>
                    </m:f>
                  </m:oMath>
                </a14:m>
                <a:r>
                  <a:rPr lang="zh-CN" altLang="en-US" sz="1600" dirty="0" smtClean="0">
                    <a:latin typeface="+mn-ea"/>
                  </a:rPr>
                  <a:t>   （</a:t>
                </a:r>
                <a:r>
                  <a:rPr lang="en-US" altLang="zh-CN" sz="1600" dirty="0" smtClean="0">
                    <a:latin typeface="+mn-ea"/>
                  </a:rPr>
                  <a:t>n</a:t>
                </a:r>
                <a:r>
                  <a:rPr lang="zh-CN" altLang="en-US" sz="1600" dirty="0" smtClean="0">
                    <a:latin typeface="+mn-ea"/>
                  </a:rPr>
                  <a:t>！？）</a:t>
                </a:r>
              </a:p>
              <a:p>
                <a:pPr marL="971550" lvl="1">
                  <a:lnSpc>
                    <a:spcPct val="110000"/>
                  </a:lnSpc>
                  <a:spcBef>
                    <a:spcPct val="45000"/>
                  </a:spcBef>
                  <a:defRPr/>
                </a:pPr>
                <a:r>
                  <a:rPr lang="zh-CN" altLang="en-US" sz="1800" dirty="0">
                    <a:latin typeface="+mn-ea"/>
                  </a:rPr>
                  <a:t>计算台球连续弹性碰撞多次后的位置；</a:t>
                </a:r>
                <a:endParaRPr lang="en-US" altLang="zh-CN" sz="1800" dirty="0">
                  <a:latin typeface="+mn-ea"/>
                </a:endParaRPr>
              </a:p>
              <a:p>
                <a:pPr marL="971550" lvl="1">
                  <a:lnSpc>
                    <a:spcPct val="110000"/>
                  </a:lnSpc>
                  <a:spcBef>
                    <a:spcPct val="45000"/>
                  </a:spcBef>
                  <a:defRPr/>
                </a:pPr>
                <a:endParaRPr lang="en-US" altLang="zh-CN" sz="2000" b="1" dirty="0">
                  <a:ea typeface="黑体" panose="02010609060101010101" pitchFamily="49" charset="-122"/>
                </a:endParaRPr>
              </a:p>
              <a:p>
                <a:pPr eaLnBrk="1" hangingPunct="1">
                  <a:lnSpc>
                    <a:spcPct val="110000"/>
                  </a:lnSpc>
                  <a:spcBef>
                    <a:spcPct val="45000"/>
                  </a:spcBef>
                  <a:buFont typeface="Wingdings" panose="05000000000000000000" pitchFamily="2" charset="2"/>
                  <a:buNone/>
                  <a:defRPr/>
                </a:pPr>
                <a:r>
                  <a:rPr lang="en-US" altLang="zh-CN" sz="2800" b="1" dirty="0">
                    <a:ea typeface="黑体" panose="02010609060101010101" pitchFamily="49" charset="-122"/>
                  </a:rPr>
                  <a:t> </a:t>
                </a:r>
              </a:p>
            </p:txBody>
          </p:sp>
        </mc:Choice>
        <mc:Fallback xmlns="">
          <p:sp>
            <p:nvSpPr>
              <p:cNvPr id="165890" name="Rectangle 2"/>
              <p:cNvSpPr>
                <a:spLocks noGrp="1" noRot="1" noChangeAspect="1" noMove="1" noResize="1" noEditPoints="1" noAdjustHandles="1" noChangeArrowheads="1" noChangeShapeType="1" noTextEdit="1"/>
              </p:cNvSpPr>
              <p:nvPr>
                <p:ph type="body" sz="half" idx="1"/>
              </p:nvPr>
            </p:nvSpPr>
            <p:spPr>
              <a:xfrm>
                <a:off x="473075" y="1130981"/>
                <a:ext cx="8351838" cy="5047397"/>
              </a:xfrm>
              <a:blipFill>
                <a:blip r:embed="rId2"/>
                <a:stretch>
                  <a:fillRect t="-966"/>
                </a:stretch>
              </a:blipFill>
              <a:extLst>
                <a:ext uri="{91240B29-F687-4F45-9708-019B960494DF}">
                  <a14:hiddenLine xmlns:a14="http://schemas.microsoft.com/office/drawing/2010/main" w="12700" cap="sq">
                    <a:solidFill>
                      <a:schemeClr val="tx2"/>
                    </a:solidFill>
                    <a:miter lim="800000"/>
                    <a:headEnd type="none" w="sm" len="sm"/>
                    <a:tailEnd type="none" w="sm" len="sm"/>
                  </a14:hiddenLine>
                </a:ext>
              </a:extLst>
            </p:spPr>
            <p:txBody>
              <a:bodyPr/>
              <a:lstStyle/>
              <a:p>
                <a:r>
                  <a:rPr lang="zh-CN" altLang="en-US">
                    <a:noFill/>
                  </a:rPr>
                  <a:t> </a:t>
                </a:r>
              </a:p>
            </p:txBody>
          </p:sp>
        </mc:Fallback>
      </mc:AlternateContent>
      <p:sp>
        <p:nvSpPr>
          <p:cNvPr id="2" name="矩形 1"/>
          <p:cNvSpPr/>
          <p:nvPr/>
        </p:nvSpPr>
        <p:spPr>
          <a:xfrm>
            <a:off x="424761" y="319360"/>
            <a:ext cx="3416320" cy="532838"/>
          </a:xfrm>
          <a:prstGeom prst="rect">
            <a:avLst/>
          </a:prstGeom>
        </p:spPr>
        <p:txBody>
          <a:bodyPr wrap="none">
            <a:spAutoFit/>
          </a:bodyPr>
          <a:lstStyle/>
          <a:p>
            <a:pPr eaLnBrk="1" hangingPunct="1">
              <a:lnSpc>
                <a:spcPct val="110000"/>
              </a:lnSpc>
              <a:spcBef>
                <a:spcPct val="45000"/>
              </a:spcBef>
              <a:buFont typeface="Wingdings" panose="05000000000000000000" pitchFamily="2" charset="2"/>
              <a:buNone/>
              <a:defRPr/>
            </a:pPr>
            <a:r>
              <a:rPr lang="en-US" altLang="en-US" sz="2800" dirty="0">
                <a:solidFill>
                  <a:srgbClr val="1A93C8"/>
                </a:solidFill>
                <a:latin typeface="+mj-lt"/>
                <a:ea typeface="+mj-ea"/>
                <a:cs typeface="+mj-cs"/>
              </a:rPr>
              <a:t>15</a:t>
            </a:r>
            <a:r>
              <a:rPr lang="en-US" altLang="zh-CN" sz="2800" dirty="0">
                <a:solidFill>
                  <a:srgbClr val="1A93C8"/>
                </a:solidFill>
                <a:latin typeface="+mj-lt"/>
                <a:ea typeface="+mj-ea"/>
                <a:cs typeface="+mj-cs"/>
              </a:rPr>
              <a:t>、</a:t>
            </a:r>
            <a:r>
              <a:rPr lang="zh-CN" altLang="en-US" sz="2800" dirty="0">
                <a:solidFill>
                  <a:srgbClr val="1A93C8"/>
                </a:solidFill>
                <a:latin typeface="+mj-lt"/>
                <a:ea typeface="+mj-ea"/>
                <a:cs typeface="+mj-cs"/>
              </a:rPr>
              <a:t>浮点数的模运算</a:t>
            </a:r>
            <a:endParaRPr lang="en-US" altLang="en-US" sz="2800" dirty="0">
              <a:solidFill>
                <a:srgbClr val="1A93C8"/>
              </a:solidFill>
              <a:latin typeface="+mj-lt"/>
              <a:ea typeface="+mj-ea"/>
              <a:cs typeface="+mj-cs"/>
            </a:endParaRPr>
          </a:p>
        </p:txBody>
      </p:sp>
    </p:spTree>
    <p:extLst>
      <p:ext uri="{BB962C8B-B14F-4D97-AF65-F5344CB8AC3E}">
        <p14:creationId xmlns:p14="http://schemas.microsoft.com/office/powerpoint/2010/main" val="2439183552"/>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6"/>
          <p:cNvSpPr>
            <a:spLocks noGrp="1"/>
          </p:cNvSpPr>
          <p:nvPr>
            <p:ph type="sldNum" sz="quarter" idx="12"/>
          </p:nvPr>
        </p:nvSpPr>
        <p:spPr/>
        <p:txBody>
          <a:bodyPr/>
          <a:lstStyle/>
          <a:p>
            <a:pPr>
              <a:defRPr/>
            </a:pPr>
            <a:fld id="{B7182C9B-5E9F-4E5F-A82F-630BECD16F84}" type="slidenum">
              <a:rPr lang="zh-CN" altLang="en-US"/>
              <a:pPr>
                <a:defRPr/>
              </a:pPr>
              <a:t>49</a:t>
            </a:fld>
            <a:endParaRPr lang="en-US" altLang="zh-CN"/>
          </a:p>
        </p:txBody>
      </p:sp>
      <p:sp>
        <p:nvSpPr>
          <p:cNvPr id="165890" name="Rectangle 2"/>
          <p:cNvSpPr>
            <a:spLocks noGrp="1" noChangeArrowheads="1"/>
          </p:cNvSpPr>
          <p:nvPr>
            <p:ph type="body" sz="half" idx="1"/>
          </p:nvPr>
        </p:nvSpPr>
        <p:spPr>
          <a:xfrm>
            <a:off x="473075" y="1130981"/>
            <a:ext cx="8351838" cy="5047397"/>
          </a:xfrm>
          <a:extLst>
            <a:ext uri="{91240B29-F687-4F45-9708-019B960494DF}">
              <a14:hiddenLine xmlns:a14="http://schemas.microsoft.com/office/drawing/2010/main" w="12700" cap="sq">
                <a:solidFill>
                  <a:schemeClr val="tx2"/>
                </a:solidFill>
                <a:miter lim="800000"/>
                <a:headEnd type="none" w="sm" len="sm"/>
                <a:tailEnd type="none" w="sm" len="sm"/>
              </a14:hiddenLine>
            </a:ext>
          </a:extLst>
        </p:spPr>
        <p:txBody>
          <a:bodyPr/>
          <a:lstStyle/>
          <a:p>
            <a:pPr marL="342900" indent="-342900" eaLnBrk="1" hangingPunct="1">
              <a:lnSpc>
                <a:spcPct val="110000"/>
              </a:lnSpc>
              <a:spcBef>
                <a:spcPct val="45000"/>
              </a:spcBef>
              <a:buFont typeface="Wingdings" panose="05000000000000000000" pitchFamily="2" charset="2"/>
              <a:buChar char="n"/>
              <a:defRPr/>
            </a:pPr>
            <a:r>
              <a:rPr lang="zh-CN" altLang="en-US" sz="2000" dirty="0" smtClean="0"/>
              <a:t>头文件：</a:t>
            </a:r>
            <a:r>
              <a:rPr lang="en-US" altLang="zh-CN" sz="2000" dirty="0" err="1"/>
              <a:t>math.h</a:t>
            </a:r>
            <a:endParaRPr lang="en-US" altLang="en-US" sz="2000" dirty="0"/>
          </a:p>
          <a:p>
            <a:pPr marL="342900" indent="-342900" eaLnBrk="1" hangingPunct="1">
              <a:lnSpc>
                <a:spcPct val="110000"/>
              </a:lnSpc>
              <a:spcBef>
                <a:spcPct val="45000"/>
              </a:spcBef>
              <a:buFont typeface="Wingdings" panose="05000000000000000000" pitchFamily="2" charset="2"/>
              <a:buChar char="n"/>
              <a:defRPr/>
            </a:pPr>
            <a:r>
              <a:rPr lang="en-US" altLang="en-US" sz="2000" dirty="0" err="1"/>
              <a:t>函数原型</a:t>
            </a:r>
            <a:r>
              <a:rPr lang="zh-CN" altLang="en-US" sz="2000" dirty="0"/>
              <a:t>：</a:t>
            </a:r>
            <a:endParaRPr lang="en-US" altLang="en-US" sz="2000" dirty="0"/>
          </a:p>
          <a:p>
            <a:pPr eaLnBrk="1" hangingPunct="1">
              <a:lnSpc>
                <a:spcPct val="110000"/>
              </a:lnSpc>
              <a:spcBef>
                <a:spcPct val="45000"/>
              </a:spcBef>
              <a:buNone/>
              <a:defRPr/>
            </a:pPr>
            <a:r>
              <a:rPr lang="zh-CN" altLang="en-US" dirty="0"/>
              <a:t>         </a:t>
            </a:r>
            <a:r>
              <a:rPr lang="en-US" altLang="zh-CN" sz="2000" dirty="0" smtClean="0">
                <a:solidFill>
                  <a:srgbClr val="030DCD"/>
                </a:solidFill>
              </a:rPr>
              <a:t>  double </a:t>
            </a:r>
            <a:r>
              <a:rPr lang="en-US" altLang="zh-CN" sz="2000" dirty="0" err="1">
                <a:solidFill>
                  <a:srgbClr val="7030A0"/>
                </a:solidFill>
              </a:rPr>
              <a:t>modf</a:t>
            </a:r>
            <a:r>
              <a:rPr lang="en-US" altLang="zh-CN" sz="2000" dirty="0">
                <a:solidFill>
                  <a:srgbClr val="030DCD"/>
                </a:solidFill>
              </a:rPr>
              <a:t>(double x</a:t>
            </a:r>
            <a:r>
              <a:rPr lang="en-US" altLang="zh-CN" sz="2000" dirty="0" smtClean="0">
                <a:solidFill>
                  <a:srgbClr val="030DCD"/>
                </a:solidFill>
              </a:rPr>
              <a:t>, double </a:t>
            </a:r>
            <a:r>
              <a:rPr lang="en-US" altLang="zh-CN" sz="2000" dirty="0">
                <a:solidFill>
                  <a:srgbClr val="030DCD"/>
                </a:solidFill>
              </a:rPr>
              <a:t>*integer)</a:t>
            </a:r>
          </a:p>
          <a:p>
            <a:pPr marL="342900" indent="-342900">
              <a:lnSpc>
                <a:spcPct val="110000"/>
              </a:lnSpc>
              <a:spcBef>
                <a:spcPct val="45000"/>
              </a:spcBef>
              <a:buFont typeface="Wingdings" panose="05000000000000000000" pitchFamily="2" charset="2"/>
              <a:buChar char="n"/>
              <a:defRPr/>
            </a:pPr>
            <a:r>
              <a:rPr lang="zh-CN" altLang="en-US" sz="2000" dirty="0"/>
              <a:t>功能：</a:t>
            </a:r>
            <a:r>
              <a:rPr lang="zh-CN" altLang="en-US" sz="2000" dirty="0">
                <a:solidFill>
                  <a:srgbClr val="7030A0"/>
                </a:solidFill>
              </a:rPr>
              <a:t>分解浮点数</a:t>
            </a:r>
            <a:r>
              <a:rPr lang="en-US" altLang="zh-CN" sz="2000" dirty="0">
                <a:solidFill>
                  <a:srgbClr val="7030A0"/>
                </a:solidFill>
              </a:rPr>
              <a:t>x</a:t>
            </a:r>
            <a:r>
              <a:rPr lang="zh-CN" altLang="en-US" sz="2000" dirty="0">
                <a:solidFill>
                  <a:srgbClr val="7030A0"/>
                </a:solidFill>
              </a:rPr>
              <a:t>，得到</a:t>
            </a:r>
            <a:r>
              <a:rPr lang="en-US" altLang="zh-CN" sz="2000" dirty="0">
                <a:solidFill>
                  <a:srgbClr val="7030A0"/>
                </a:solidFill>
              </a:rPr>
              <a:t>x</a:t>
            </a:r>
            <a:r>
              <a:rPr lang="zh-CN" altLang="en-US" sz="2000" dirty="0">
                <a:solidFill>
                  <a:srgbClr val="7030A0"/>
                </a:solidFill>
              </a:rPr>
              <a:t>的整数和小数部分；</a:t>
            </a:r>
            <a:endParaRPr lang="en-US" altLang="zh-CN" sz="2000" dirty="0">
              <a:solidFill>
                <a:srgbClr val="7030A0"/>
              </a:solidFill>
            </a:endParaRPr>
          </a:p>
          <a:p>
            <a:pPr marL="971550" lvl="1">
              <a:lnSpc>
                <a:spcPct val="110000"/>
              </a:lnSpc>
              <a:spcBef>
                <a:spcPct val="45000"/>
              </a:spcBef>
              <a:defRPr/>
            </a:pPr>
            <a:r>
              <a:rPr lang="zh-CN" altLang="en-US" sz="1800" dirty="0" smtClean="0"/>
              <a:t>函数返回浮点数</a:t>
            </a:r>
            <a:r>
              <a:rPr lang="en-US" altLang="zh-CN" sz="1800" dirty="0" smtClean="0"/>
              <a:t>x</a:t>
            </a:r>
            <a:r>
              <a:rPr lang="zh-CN" altLang="en-US" sz="1800" dirty="0"/>
              <a:t>的小数部分，符号与</a:t>
            </a:r>
            <a:r>
              <a:rPr lang="en-US" altLang="zh-CN" sz="1800" dirty="0"/>
              <a:t>x</a:t>
            </a:r>
            <a:r>
              <a:rPr lang="zh-CN" altLang="en-US" sz="1800" dirty="0" smtClean="0"/>
              <a:t>相同；</a:t>
            </a:r>
            <a:endParaRPr lang="en-US" altLang="zh-CN" sz="1800" dirty="0" smtClean="0"/>
          </a:p>
          <a:p>
            <a:pPr marL="971550" lvl="1">
              <a:lnSpc>
                <a:spcPct val="110000"/>
              </a:lnSpc>
              <a:spcBef>
                <a:spcPct val="45000"/>
              </a:spcBef>
              <a:defRPr/>
            </a:pPr>
            <a:r>
              <a:rPr lang="zh-CN" altLang="en-US" sz="1800" dirty="0" smtClean="0"/>
              <a:t>整数</a:t>
            </a:r>
            <a:r>
              <a:rPr lang="zh-CN" altLang="en-US" sz="1800" dirty="0"/>
              <a:t>部分存储在</a:t>
            </a:r>
            <a:r>
              <a:rPr lang="en-US" altLang="zh-CN" sz="1800" dirty="0"/>
              <a:t>integer</a:t>
            </a:r>
            <a:r>
              <a:rPr lang="zh-CN" altLang="en-US" sz="1800" dirty="0"/>
              <a:t>指向的对象中，符号同</a:t>
            </a:r>
            <a:r>
              <a:rPr lang="en-US" altLang="zh-CN" sz="1800" dirty="0"/>
              <a:t>x</a:t>
            </a:r>
          </a:p>
          <a:p>
            <a:pPr marL="342900" indent="-342900" eaLnBrk="1" hangingPunct="1">
              <a:lnSpc>
                <a:spcPct val="110000"/>
              </a:lnSpc>
              <a:spcBef>
                <a:spcPct val="45000"/>
              </a:spcBef>
              <a:buFont typeface="Wingdings" panose="05000000000000000000" pitchFamily="2" charset="2"/>
              <a:buChar char="l"/>
              <a:defRPr/>
            </a:pPr>
            <a:r>
              <a:rPr lang="zh-CN" altLang="en-US" sz="2000" dirty="0" smtClean="0"/>
              <a:t>如：</a:t>
            </a:r>
            <a:r>
              <a:rPr lang="en-US" altLang="zh-CN" sz="2000" dirty="0"/>
              <a:t> </a:t>
            </a:r>
            <a:endParaRPr lang="en-US" altLang="zh-CN" sz="2000" dirty="0" smtClean="0"/>
          </a:p>
          <a:p>
            <a:pPr marL="971550" lvl="1">
              <a:lnSpc>
                <a:spcPct val="110000"/>
              </a:lnSpc>
              <a:spcBef>
                <a:spcPct val="45000"/>
              </a:spcBef>
              <a:defRPr/>
            </a:pPr>
            <a:r>
              <a:rPr lang="en-US" altLang="zh-CN" sz="1800" dirty="0" err="1"/>
              <a:t>int</a:t>
            </a:r>
            <a:r>
              <a:rPr lang="en-US" altLang="zh-CN" sz="1800" dirty="0"/>
              <a:t> integer;</a:t>
            </a:r>
          </a:p>
          <a:p>
            <a:pPr marL="971550" lvl="1">
              <a:lnSpc>
                <a:spcPct val="110000"/>
              </a:lnSpc>
              <a:spcBef>
                <a:spcPct val="45000"/>
              </a:spcBef>
              <a:defRPr/>
            </a:pPr>
            <a:r>
              <a:rPr lang="en-US" altLang="zh-CN" sz="1800" dirty="0"/>
              <a:t>float fraction=</a:t>
            </a:r>
            <a:r>
              <a:rPr lang="en-US" altLang="zh-CN" sz="1800" dirty="0" err="1"/>
              <a:t>modf</a:t>
            </a:r>
            <a:r>
              <a:rPr lang="en-US" altLang="zh-CN" sz="1800" dirty="0"/>
              <a:t>(3.14,&amp;integer)</a:t>
            </a:r>
            <a:r>
              <a:rPr lang="zh-CN" altLang="en-US" sz="1800" dirty="0"/>
              <a:t>，则</a:t>
            </a:r>
            <a:r>
              <a:rPr lang="en-US" altLang="zh-CN" sz="1800" dirty="0">
                <a:solidFill>
                  <a:srgbClr val="7030A0"/>
                </a:solidFill>
              </a:rPr>
              <a:t>fraction=0.14</a:t>
            </a:r>
            <a:r>
              <a:rPr lang="zh-CN" altLang="en-US" sz="1800" dirty="0"/>
              <a:t>，</a:t>
            </a:r>
            <a:r>
              <a:rPr lang="en-US" altLang="zh-CN" sz="1800" dirty="0">
                <a:solidFill>
                  <a:srgbClr val="7030A0"/>
                </a:solidFill>
              </a:rPr>
              <a:t>integer=3</a:t>
            </a:r>
          </a:p>
          <a:p>
            <a:pPr marL="971550" lvl="1">
              <a:lnSpc>
                <a:spcPct val="110000"/>
              </a:lnSpc>
              <a:spcBef>
                <a:spcPct val="45000"/>
              </a:spcBef>
              <a:defRPr/>
            </a:pPr>
            <a:r>
              <a:rPr lang="en-US" altLang="zh-CN" sz="1800" dirty="0"/>
              <a:t>float fraction=</a:t>
            </a:r>
            <a:r>
              <a:rPr lang="en-US" altLang="zh-CN" sz="1800" dirty="0" err="1"/>
              <a:t>modf</a:t>
            </a:r>
            <a:r>
              <a:rPr lang="en-US" altLang="zh-CN" sz="1800" dirty="0"/>
              <a:t>(-3.14,&amp;integer)</a:t>
            </a:r>
            <a:r>
              <a:rPr lang="zh-CN" altLang="en-US" sz="1800" dirty="0"/>
              <a:t>，则</a:t>
            </a:r>
            <a:r>
              <a:rPr lang="en-US" altLang="zh-CN" sz="1800" dirty="0"/>
              <a:t>fraction= -0.14</a:t>
            </a:r>
            <a:r>
              <a:rPr lang="zh-CN" altLang="en-US" sz="1800" dirty="0"/>
              <a:t>，</a:t>
            </a:r>
            <a:r>
              <a:rPr lang="en-US" altLang="zh-CN" sz="1800" dirty="0"/>
              <a:t>integer= -3</a:t>
            </a:r>
          </a:p>
          <a:p>
            <a:pPr marL="971550" lvl="1">
              <a:lnSpc>
                <a:spcPct val="110000"/>
              </a:lnSpc>
              <a:spcBef>
                <a:spcPct val="45000"/>
              </a:spcBef>
              <a:defRPr/>
            </a:pPr>
            <a:endParaRPr lang="en-US" altLang="zh-CN" sz="1800" dirty="0"/>
          </a:p>
          <a:p>
            <a:pPr eaLnBrk="1" hangingPunct="1">
              <a:lnSpc>
                <a:spcPct val="110000"/>
              </a:lnSpc>
              <a:spcBef>
                <a:spcPct val="45000"/>
              </a:spcBef>
              <a:buFont typeface="Wingdings" panose="05000000000000000000" pitchFamily="2" charset="2"/>
              <a:buNone/>
              <a:defRPr/>
            </a:pPr>
            <a:endParaRPr lang="en-US" altLang="zh-CN" sz="2800" b="1" dirty="0">
              <a:ea typeface="黑体" panose="02010609060101010101" pitchFamily="49" charset="-122"/>
            </a:endParaRPr>
          </a:p>
        </p:txBody>
      </p:sp>
      <p:sp>
        <p:nvSpPr>
          <p:cNvPr id="2" name="矩形 1"/>
          <p:cNvSpPr/>
          <p:nvPr/>
        </p:nvSpPr>
        <p:spPr>
          <a:xfrm>
            <a:off x="424761" y="319360"/>
            <a:ext cx="7813152" cy="532838"/>
          </a:xfrm>
          <a:prstGeom prst="rect">
            <a:avLst/>
          </a:prstGeom>
        </p:spPr>
        <p:txBody>
          <a:bodyPr wrap="square">
            <a:spAutoFit/>
          </a:bodyPr>
          <a:lstStyle/>
          <a:p>
            <a:pPr eaLnBrk="1" hangingPunct="1">
              <a:lnSpc>
                <a:spcPct val="110000"/>
              </a:lnSpc>
              <a:spcBef>
                <a:spcPct val="45000"/>
              </a:spcBef>
              <a:buFont typeface="Wingdings" panose="05000000000000000000" pitchFamily="2" charset="2"/>
              <a:buNone/>
              <a:defRPr/>
            </a:pPr>
            <a:r>
              <a:rPr lang="en-US" altLang="en-US" sz="2800" dirty="0" smtClean="0">
                <a:solidFill>
                  <a:srgbClr val="1A93C8"/>
                </a:solidFill>
                <a:latin typeface="+mj-lt"/>
                <a:ea typeface="+mj-ea"/>
                <a:cs typeface="+mj-cs"/>
              </a:rPr>
              <a:t>16</a:t>
            </a:r>
            <a:r>
              <a:rPr lang="en-US" altLang="zh-CN" sz="2800" dirty="0" smtClean="0">
                <a:solidFill>
                  <a:srgbClr val="1A93C8"/>
                </a:solidFill>
                <a:latin typeface="+mj-lt"/>
                <a:ea typeface="+mj-ea"/>
                <a:cs typeface="+mj-cs"/>
              </a:rPr>
              <a:t>、</a:t>
            </a:r>
            <a:r>
              <a:rPr lang="zh-CN" altLang="en-US" sz="2800" dirty="0">
                <a:solidFill>
                  <a:srgbClr val="1A93C8"/>
                </a:solidFill>
                <a:latin typeface="+mj-lt"/>
                <a:ea typeface="+mj-ea"/>
                <a:cs typeface="+mj-cs"/>
              </a:rPr>
              <a:t>浮点数</a:t>
            </a:r>
            <a:r>
              <a:rPr lang="zh-CN" altLang="en-US" sz="2800" dirty="0" smtClean="0">
                <a:solidFill>
                  <a:srgbClr val="1A93C8"/>
                </a:solidFill>
                <a:latin typeface="+mj-lt"/>
                <a:ea typeface="+mj-ea"/>
                <a:cs typeface="+mj-cs"/>
              </a:rPr>
              <a:t>的</a:t>
            </a:r>
            <a:r>
              <a:rPr lang="zh-CN" altLang="en-US" sz="2800" dirty="0" smtClean="0">
                <a:solidFill>
                  <a:srgbClr val="7030A0"/>
                </a:solidFill>
                <a:latin typeface="+mj-lt"/>
                <a:ea typeface="+mj-ea"/>
                <a:cs typeface="+mj-cs"/>
              </a:rPr>
              <a:t>整数</a:t>
            </a:r>
            <a:r>
              <a:rPr lang="zh-CN" altLang="en-US" sz="2800" dirty="0" smtClean="0">
                <a:solidFill>
                  <a:srgbClr val="1A93C8"/>
                </a:solidFill>
                <a:latin typeface="+mj-lt"/>
                <a:ea typeface="+mj-ea"/>
                <a:cs typeface="+mj-cs"/>
              </a:rPr>
              <a:t>部分与</a:t>
            </a:r>
            <a:r>
              <a:rPr lang="zh-CN" altLang="en-US" sz="2800" dirty="0" smtClean="0">
                <a:solidFill>
                  <a:srgbClr val="7030A0"/>
                </a:solidFill>
                <a:latin typeface="+mj-lt"/>
                <a:ea typeface="+mj-ea"/>
                <a:cs typeface="+mj-cs"/>
              </a:rPr>
              <a:t>小数</a:t>
            </a:r>
            <a:r>
              <a:rPr lang="zh-CN" altLang="en-US" sz="2800" dirty="0" smtClean="0">
                <a:solidFill>
                  <a:srgbClr val="1A93C8"/>
                </a:solidFill>
                <a:latin typeface="+mj-lt"/>
                <a:ea typeface="+mj-ea"/>
                <a:cs typeface="+mj-cs"/>
              </a:rPr>
              <a:t>部分的</a:t>
            </a:r>
            <a:r>
              <a:rPr lang="zh-CN" altLang="en-US" sz="2800" dirty="0" smtClean="0">
                <a:solidFill>
                  <a:srgbClr val="7030A0"/>
                </a:solidFill>
                <a:latin typeface="+mj-lt"/>
                <a:ea typeface="+mj-ea"/>
                <a:cs typeface="+mj-cs"/>
              </a:rPr>
              <a:t>分离</a:t>
            </a:r>
            <a:endParaRPr lang="en-US" altLang="en-US" sz="2800" dirty="0">
              <a:solidFill>
                <a:srgbClr val="7030A0"/>
              </a:solidFill>
              <a:latin typeface="+mj-lt"/>
              <a:ea typeface="+mj-ea"/>
              <a:cs typeface="+mj-cs"/>
            </a:endParaRPr>
          </a:p>
        </p:txBody>
      </p:sp>
    </p:spTree>
    <p:extLst>
      <p:ext uri="{BB962C8B-B14F-4D97-AF65-F5344CB8AC3E}">
        <p14:creationId xmlns:p14="http://schemas.microsoft.com/office/powerpoint/2010/main" val="185506154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7030A0"/>
                </a:solidFill>
              </a:rPr>
              <a:t>Dev-</a:t>
            </a:r>
            <a:r>
              <a:rPr lang="en-US" altLang="zh-CN" dirty="0" err="1">
                <a:solidFill>
                  <a:srgbClr val="7030A0"/>
                </a:solidFill>
              </a:rPr>
              <a:t>Cpp</a:t>
            </a:r>
            <a:r>
              <a:rPr lang="zh-CN" altLang="en-US" dirty="0"/>
              <a:t>的</a:t>
            </a:r>
            <a:r>
              <a:rPr lang="zh-CN" altLang="en-US" dirty="0" smtClean="0"/>
              <a:t>安装与使用</a:t>
            </a:r>
            <a:endParaRPr lang="zh-CN" altLang="en-US" dirty="0"/>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zh-CN" altLang="en-US" dirty="0" smtClean="0"/>
              <a:t>参见实验指导书</a:t>
            </a:r>
            <a:endParaRPr lang="zh-CN" altLang="en-US" dirty="0"/>
          </a:p>
        </p:txBody>
      </p:sp>
    </p:spTree>
    <p:extLst>
      <p:ext uri="{BB962C8B-B14F-4D97-AF65-F5344CB8AC3E}">
        <p14:creationId xmlns:p14="http://schemas.microsoft.com/office/powerpoint/2010/main" val="77740634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6"/>
          <p:cNvSpPr>
            <a:spLocks noGrp="1"/>
          </p:cNvSpPr>
          <p:nvPr>
            <p:ph type="sldNum" sz="quarter" idx="12"/>
          </p:nvPr>
        </p:nvSpPr>
        <p:spPr/>
        <p:txBody>
          <a:bodyPr/>
          <a:lstStyle/>
          <a:p>
            <a:pPr>
              <a:defRPr/>
            </a:pPr>
            <a:fld id="{A4B8466B-A0BA-45DF-9DC8-3DEC1E0E4655}" type="slidenum">
              <a:rPr lang="zh-CN" altLang="en-US"/>
              <a:pPr>
                <a:defRPr/>
              </a:pPr>
              <a:t>50</a:t>
            </a:fld>
            <a:endParaRPr lang="en-US" altLang="zh-CN"/>
          </a:p>
        </p:txBody>
      </p:sp>
      <p:sp>
        <p:nvSpPr>
          <p:cNvPr id="4" name="标题 1"/>
          <p:cNvSpPr>
            <a:spLocks noGrp="1"/>
          </p:cNvSpPr>
          <p:nvPr>
            <p:ph type="title"/>
          </p:nvPr>
        </p:nvSpPr>
        <p:spPr>
          <a:xfrm>
            <a:off x="485775" y="255588"/>
            <a:ext cx="8089900" cy="584200"/>
          </a:xfrm>
        </p:spPr>
        <p:txBody>
          <a:bodyPr/>
          <a:lstStyle/>
          <a:p>
            <a:r>
              <a:rPr lang="zh-CN" altLang="en-US" dirty="0" smtClean="0">
                <a:solidFill>
                  <a:srgbClr val="7030A0"/>
                </a:solidFill>
              </a:rPr>
              <a:t>实验：</a:t>
            </a:r>
            <a:r>
              <a:rPr lang="zh-CN" altLang="en-US" dirty="0"/>
              <a:t>利用</a:t>
            </a:r>
            <a:r>
              <a:rPr lang="en-US" altLang="zh-CN" dirty="0"/>
              <a:t>C</a:t>
            </a:r>
            <a:r>
              <a:rPr lang="zh-CN" altLang="en-US" smtClean="0"/>
              <a:t>语言编程计算下列各式，并输出结果</a:t>
            </a:r>
            <a:endParaRPr lang="zh-CN" altLang="en-US" dirty="0"/>
          </a:p>
        </p:txBody>
      </p:sp>
      <mc:AlternateContent xmlns:mc="http://schemas.openxmlformats.org/markup-compatibility/2006" xmlns:a14="http://schemas.microsoft.com/office/drawing/2010/main">
        <mc:Choice Requires="a14">
          <p:sp>
            <p:nvSpPr>
              <p:cNvPr id="2" name="矩形 1"/>
              <p:cNvSpPr/>
              <p:nvPr/>
            </p:nvSpPr>
            <p:spPr>
              <a:xfrm>
                <a:off x="706581" y="1083262"/>
                <a:ext cx="7356763" cy="4458400"/>
              </a:xfrm>
              <a:prstGeom prst="rect">
                <a:avLst/>
              </a:prstGeom>
            </p:spPr>
            <p:txBody>
              <a:bodyPr wrap="square">
                <a:spAutoFit/>
              </a:bodyPr>
              <a:lstStyle/>
              <a:p>
                <a:pPr indent="609600" algn="just">
                  <a:spcBef>
                    <a:spcPts val="600"/>
                  </a:spcBef>
                  <a:spcAft>
                    <a:spcPts val="0"/>
                  </a:spcAft>
                </a:pPr>
                <a:r>
                  <a:rPr lang="en-US" altLang="zh-CN" sz="1600" kern="100" dirty="0" smtClean="0">
                    <a:solidFill>
                      <a:srgbClr val="000000"/>
                    </a:solidFill>
                    <a:latin typeface="Times New Roman" panose="02020603050405020304" pitchFamily="18" charset="0"/>
                    <a:ea typeface="宋体" panose="02010600030101010101" pitchFamily="2" charset="-122"/>
                    <a:cs typeface="Mongolian Baiti" panose="03000500000000000000" pitchFamily="66" charset="0"/>
                  </a:rPr>
                  <a:t>(1)  </a:t>
                </a:r>
                <a14:m>
                  <m:oMath xmlns:m="http://schemas.openxmlformats.org/officeDocument/2006/math">
                    <m:r>
                      <m:rPr>
                        <m:sty m:val="p"/>
                      </m:rPr>
                      <a:rPr lang="en-US" altLang="zh-CN" sz="1600"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y</m:t>
                    </m:r>
                    <m:r>
                      <a:rPr lang="en-US" altLang="zh-CN" sz="1600"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f>
                      <m:fPr>
                        <m:ctrlPr>
                          <a:rPr lang="zh-CN" altLang="zh-CN" sz="16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6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f>
                          <m:fPr>
                            <m:ctrlPr>
                              <a:rPr lang="zh-CN" altLang="zh-CN" sz="16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6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f>
                              <m:fPr>
                                <m:ctrlPr>
                                  <a:rPr lang="zh-CN" altLang="zh-CN" sz="16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6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5</m:t>
                                </m:r>
                              </m:den>
                            </m:f>
                          </m:den>
                        </m:f>
                      </m:den>
                    </m:f>
                  </m:oMath>
                </a14:m>
                <a:endParaRPr lang="zh-CN" altLang="zh-CN" sz="1600" kern="100" dirty="0">
                  <a:solidFill>
                    <a:srgbClr val="000000"/>
                  </a:solidFill>
                  <a:effectLst/>
                  <a:latin typeface="Calibri" panose="020F0502020204030204" pitchFamily="34" charset="0"/>
                  <a:ea typeface="宋体" panose="02010600030101010101" pitchFamily="2" charset="-122"/>
                  <a:cs typeface="Mongolian Baiti" panose="03000500000000000000" pitchFamily="66" charset="0"/>
                </a:endParaRPr>
              </a:p>
              <a:p>
                <a:pPr indent="609600" algn="just">
                  <a:spcBef>
                    <a:spcPts val="600"/>
                  </a:spcBef>
                  <a:spcAft>
                    <a:spcPts val="0"/>
                  </a:spcAft>
                </a:pPr>
                <a:r>
                  <a:rPr lang="en-US" altLang="zh-CN" sz="1600" kern="100" dirty="0">
                    <a:solidFill>
                      <a:srgbClr val="000000"/>
                    </a:solidFill>
                    <a:effectLst/>
                    <a:latin typeface="Times New Roman" panose="02020603050405020304" pitchFamily="18" charset="0"/>
                    <a:ea typeface="宋体" panose="02010600030101010101" pitchFamily="2" charset="-122"/>
                    <a:cs typeface="Mongolian Baiti" panose="03000500000000000000" pitchFamily="66" charset="0"/>
                  </a:rPr>
                  <a:t>(2) </a:t>
                </a:r>
                <a14:m>
                  <m:oMath xmlns:m="http://schemas.openxmlformats.org/officeDocument/2006/math">
                    <m:r>
                      <m:rPr>
                        <m:sty m:val="p"/>
                      </m:rPr>
                      <a:rPr lang="en-US" altLang="zh-CN" sz="1600"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y</m:t>
                    </m:r>
                    <m:r>
                      <a:rPr lang="en-US" altLang="zh-CN" sz="1600"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ad>
                      <m:radPr>
                        <m:degHide m:val="on"/>
                        <m:ctrlPr>
                          <a:rPr lang="zh-CN" altLang="zh-CN" sz="16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radPr>
                      <m:deg/>
                      <m:e>
                        <m:sSup>
                          <m:sSupPr>
                            <m:ctrlPr>
                              <a:rPr lang="zh-CN" altLang="zh-CN" sz="16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3</m:t>
                            </m:r>
                          </m:e>
                          <m:sup>
                            <m:r>
                              <a:rPr lang="en-US" altLang="zh-CN" sz="16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6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6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4</m:t>
                            </m:r>
                          </m:e>
                          <m:sup>
                            <m:r>
                              <a:rPr lang="en-US" altLang="zh-CN" sz="16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2</m:t>
                            </m:r>
                          </m:sup>
                        </m:sSup>
                      </m:e>
                    </m:rad>
                  </m:oMath>
                </a14:m>
                <a:endParaRPr lang="zh-CN" altLang="zh-CN" sz="1600" kern="100" dirty="0">
                  <a:solidFill>
                    <a:srgbClr val="000000"/>
                  </a:solidFill>
                  <a:effectLst/>
                  <a:latin typeface="Calibri" panose="020F0502020204030204" pitchFamily="34" charset="0"/>
                  <a:ea typeface="宋体" panose="02010600030101010101" pitchFamily="2" charset="-122"/>
                  <a:cs typeface="Mongolian Baiti" panose="03000500000000000000" pitchFamily="66" charset="0"/>
                </a:endParaRPr>
              </a:p>
              <a:p>
                <a:pPr indent="609600" algn="just">
                  <a:spcBef>
                    <a:spcPts val="600"/>
                  </a:spcBef>
                  <a:spcAft>
                    <a:spcPts val="0"/>
                  </a:spcAft>
                </a:pPr>
                <a:r>
                  <a:rPr lang="en-US" altLang="zh-CN" sz="1600" kern="100" dirty="0">
                    <a:solidFill>
                      <a:srgbClr val="000000"/>
                    </a:solidFill>
                    <a:effectLst/>
                    <a:latin typeface="Times New Roman" panose="02020603050405020304" pitchFamily="18" charset="0"/>
                    <a:ea typeface="宋体" panose="02010600030101010101" pitchFamily="2" charset="-122"/>
                    <a:cs typeface="Mongolian Baiti" panose="03000500000000000000" pitchFamily="66" charset="0"/>
                  </a:rPr>
                  <a:t>(3) </a:t>
                </a:r>
                <a14:m>
                  <m:oMath xmlns:m="http://schemas.openxmlformats.org/officeDocument/2006/math">
                    <m:r>
                      <m:rPr>
                        <m:sty m:val="p"/>
                      </m:rPr>
                      <a:rPr lang="en-US" altLang="zh-CN" sz="1600"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y</m:t>
                    </m:r>
                    <m:r>
                      <a:rPr lang="en-US" altLang="zh-CN" sz="1600"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ad>
                      <m:radPr>
                        <m:degHide m:val="on"/>
                        <m:ctrlPr>
                          <a:rPr lang="zh-CN" altLang="zh-CN" sz="16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radPr>
                      <m:deg/>
                      <m:e>
                        <m:f>
                          <m:fPr>
                            <m:ctrlPr>
                              <a:rPr lang="zh-CN" altLang="zh-CN" sz="16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6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𝑐𝑜𝑠</m:t>
                            </m:r>
                            <m:r>
                              <a:rPr lang="en-US" altLang="zh-CN" sz="16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lin"/>
                                <m:ctrlPr>
                                  <a:rPr lang="zh-CN" altLang="zh-CN" sz="16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𝜋</m:t>
                                </m:r>
                              </m:num>
                              <m:den>
                                <m:r>
                                  <a:rPr lang="en-US" altLang="zh-CN" sz="16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3</m:t>
                                </m:r>
                              </m:den>
                            </m:f>
                            <m:r>
                              <a:rPr lang="en-US" altLang="zh-CN" sz="16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num>
                          <m:den>
                            <m:r>
                              <a:rPr lang="en-US" altLang="zh-CN" sz="16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2</m:t>
                            </m:r>
                          </m:den>
                        </m:f>
                      </m:e>
                    </m:rad>
                  </m:oMath>
                </a14:m>
                <a:endParaRPr lang="zh-CN" altLang="zh-CN" sz="1600" kern="100" dirty="0">
                  <a:solidFill>
                    <a:srgbClr val="000000"/>
                  </a:solidFill>
                  <a:effectLst/>
                  <a:latin typeface="Calibri" panose="020F0502020204030204" pitchFamily="34" charset="0"/>
                  <a:ea typeface="宋体" panose="02010600030101010101" pitchFamily="2" charset="-122"/>
                  <a:cs typeface="Mongolian Baiti" panose="03000500000000000000" pitchFamily="66" charset="0"/>
                </a:endParaRPr>
              </a:p>
              <a:p>
                <a:pPr indent="609600" algn="just">
                  <a:spcBef>
                    <a:spcPts val="600"/>
                  </a:spcBef>
                  <a:spcAft>
                    <a:spcPts val="0"/>
                  </a:spcAft>
                </a:pPr>
                <a:r>
                  <a:rPr lang="en-US" altLang="zh-CN" sz="1600" kern="100" dirty="0">
                    <a:solidFill>
                      <a:srgbClr val="000000"/>
                    </a:solidFill>
                    <a:effectLst/>
                    <a:latin typeface="Times New Roman" panose="02020603050405020304" pitchFamily="18" charset="0"/>
                    <a:ea typeface="宋体" panose="02010600030101010101" pitchFamily="2" charset="-122"/>
                    <a:cs typeface="Mongolian Baiti" panose="03000500000000000000" pitchFamily="66" charset="0"/>
                  </a:rPr>
                  <a:t>(4) </a:t>
                </a:r>
                <a14:m>
                  <m:oMath xmlns:m="http://schemas.openxmlformats.org/officeDocument/2006/math">
                    <m:r>
                      <m:rPr>
                        <m:sty m:val="p"/>
                      </m:rPr>
                      <a:rPr lang="en-US" altLang="zh-CN" sz="1600"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y</m:t>
                    </m:r>
                    <m:r>
                      <a:rPr lang="en-US" altLang="zh-CN" sz="1600"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6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𝑠𝑖𝑛</m:t>
                        </m:r>
                      </m:e>
                      <m:sup>
                        <m:r>
                          <a:rPr lang="en-US" altLang="zh-CN" sz="16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2</m:t>
                        </m:r>
                      </m:sup>
                    </m:sSup>
                    <m:d>
                      <m:dPr>
                        <m:ctrlPr>
                          <a:rPr lang="zh-CN" altLang="zh-CN" sz="16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f>
                          <m:fPr>
                            <m:type m:val="lin"/>
                            <m:ctrlPr>
                              <a:rPr lang="zh-CN" altLang="zh-CN" sz="16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𝜋</m:t>
                            </m:r>
                          </m:num>
                          <m:den>
                            <m:r>
                              <a:rPr lang="en-US" altLang="zh-CN" sz="16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4</m:t>
                            </m:r>
                          </m:den>
                        </m:f>
                      </m:e>
                    </m:d>
                    <m:r>
                      <a:rPr lang="en-US" altLang="zh-CN" sz="16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𝑠𝑖𝑛</m:t>
                    </m:r>
                    <m:d>
                      <m:dPr>
                        <m:ctrlPr>
                          <a:rPr lang="zh-CN" altLang="zh-CN" sz="16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f>
                          <m:fPr>
                            <m:type m:val="lin"/>
                            <m:ctrlPr>
                              <a:rPr lang="zh-CN" altLang="zh-CN" sz="16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𝜋</m:t>
                            </m:r>
                          </m:num>
                          <m:den>
                            <m:r>
                              <a:rPr lang="en-US" altLang="zh-CN" sz="16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4</m:t>
                            </m:r>
                          </m:den>
                        </m:f>
                      </m:e>
                    </m:d>
                    <m:r>
                      <a:rPr lang="en-US" altLang="zh-CN" sz="16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𝑐𝑜𝑠</m:t>
                    </m:r>
                    <m:d>
                      <m:dPr>
                        <m:ctrlPr>
                          <a:rPr lang="zh-CN" altLang="zh-CN" sz="16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f>
                          <m:fPr>
                            <m:type m:val="lin"/>
                            <m:ctrlPr>
                              <a:rPr lang="zh-CN" altLang="zh-CN" sz="16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𝜋</m:t>
                            </m:r>
                          </m:num>
                          <m:den>
                            <m:r>
                              <a:rPr lang="en-US" altLang="zh-CN" sz="16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4</m:t>
                            </m:r>
                          </m:den>
                        </m:f>
                      </m:e>
                    </m:d>
                    <m:r>
                      <a:rPr lang="en-US" altLang="zh-CN" sz="16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6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𝑐𝑜𝑠</m:t>
                        </m:r>
                      </m:e>
                      <m:sup>
                        <m:r>
                          <a:rPr lang="en-US" altLang="zh-CN" sz="16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2</m:t>
                        </m:r>
                      </m:sup>
                    </m:sSup>
                    <m:d>
                      <m:dPr>
                        <m:ctrlPr>
                          <a:rPr lang="zh-CN" altLang="zh-CN" sz="16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f>
                          <m:fPr>
                            <m:type m:val="lin"/>
                            <m:ctrlPr>
                              <a:rPr lang="zh-CN" altLang="zh-CN" sz="16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𝜋</m:t>
                            </m:r>
                          </m:num>
                          <m:den>
                            <m:r>
                              <a:rPr lang="en-US" altLang="zh-CN" sz="16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4</m:t>
                            </m:r>
                          </m:den>
                        </m:f>
                      </m:e>
                    </m:d>
                  </m:oMath>
                </a14:m>
                <a:endParaRPr lang="zh-CN" altLang="zh-CN" sz="1600" kern="100" dirty="0">
                  <a:solidFill>
                    <a:srgbClr val="000000"/>
                  </a:solidFill>
                  <a:effectLst/>
                  <a:latin typeface="Calibri" panose="020F0502020204030204" pitchFamily="34" charset="0"/>
                  <a:ea typeface="宋体" panose="02010600030101010101" pitchFamily="2" charset="-122"/>
                  <a:cs typeface="Mongolian Baiti" panose="03000500000000000000" pitchFamily="66" charset="0"/>
                </a:endParaRPr>
              </a:p>
              <a:p>
                <a:pPr indent="609600" algn="just">
                  <a:spcBef>
                    <a:spcPts val="600"/>
                  </a:spcBef>
                  <a:spcAft>
                    <a:spcPts val="0"/>
                  </a:spcAft>
                </a:pPr>
                <a:r>
                  <a:rPr lang="en-US" altLang="zh-CN" sz="1600" kern="100" dirty="0">
                    <a:solidFill>
                      <a:srgbClr val="000000"/>
                    </a:solidFill>
                    <a:effectLst/>
                    <a:latin typeface="Times New Roman" panose="02020603050405020304" pitchFamily="18" charset="0"/>
                    <a:ea typeface="宋体" panose="02010600030101010101" pitchFamily="2" charset="-122"/>
                    <a:cs typeface="Mongolian Baiti" panose="03000500000000000000" pitchFamily="66" charset="0"/>
                  </a:rPr>
                  <a:t>(5) </a:t>
                </a:r>
                <a14:m>
                  <m:oMath xmlns:m="http://schemas.openxmlformats.org/officeDocument/2006/math">
                    <m:r>
                      <m:rPr>
                        <m:sty m:val="p"/>
                      </m:rPr>
                      <a:rPr lang="en-US" altLang="zh-CN" sz="1600"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y</m:t>
                    </m:r>
                    <m:r>
                      <a:rPr lang="en-US" altLang="zh-CN" sz="1600"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6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2</m:t>
                        </m:r>
                        <m:rad>
                          <m:radPr>
                            <m:degHide m:val="on"/>
                            <m:ctrlPr>
                              <a:rPr lang="zh-CN" altLang="zh-CN" sz="16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CN" sz="16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5</m:t>
                            </m:r>
                          </m:e>
                        </m:rad>
                        <m:r>
                          <a:rPr lang="en-US" altLang="zh-CN" sz="16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 (</m:t>
                        </m:r>
                        <m:rad>
                          <m:radPr>
                            <m:degHide m:val="on"/>
                            <m:ctrlPr>
                              <a:rPr lang="zh-CN" altLang="zh-CN" sz="16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CN" sz="16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6</m:t>
                            </m:r>
                          </m:e>
                        </m:rad>
                        <m:r>
                          <a:rPr lang="en-US" altLang="zh-CN" sz="16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ad>
                          <m:radPr>
                            <m:degHide m:val="on"/>
                            <m:ctrlPr>
                              <a:rPr lang="zh-CN" altLang="zh-CN" sz="16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CN" sz="16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3</m:t>
                            </m:r>
                          </m:e>
                        </m:rad>
                        <m:r>
                          <a:rPr lang="en-US" altLang="zh-CN" sz="16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num>
                      <m:den>
                        <m:r>
                          <a:rPr lang="en-US" altLang="zh-CN" sz="16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6+3</m:t>
                        </m:r>
                      </m:den>
                    </m:f>
                  </m:oMath>
                </a14:m>
                <a:endParaRPr lang="zh-CN" altLang="zh-CN" sz="1600" kern="100" dirty="0">
                  <a:solidFill>
                    <a:srgbClr val="000000"/>
                  </a:solidFill>
                  <a:effectLst/>
                  <a:latin typeface="Calibri" panose="020F0502020204030204" pitchFamily="34" charset="0"/>
                  <a:ea typeface="宋体" panose="02010600030101010101" pitchFamily="2" charset="-122"/>
                  <a:cs typeface="Mongolian Baiti" panose="03000500000000000000" pitchFamily="66" charset="0"/>
                </a:endParaRPr>
              </a:p>
              <a:p>
                <a:pPr indent="609600" algn="just">
                  <a:spcBef>
                    <a:spcPts val="600"/>
                  </a:spcBef>
                  <a:spcAft>
                    <a:spcPts val="0"/>
                  </a:spcAft>
                </a:pPr>
                <a:r>
                  <a:rPr lang="en-US" altLang="zh-CN" sz="1600" kern="100" dirty="0">
                    <a:solidFill>
                      <a:srgbClr val="000000"/>
                    </a:solidFill>
                    <a:effectLst/>
                    <a:latin typeface="Times New Roman" panose="02020603050405020304" pitchFamily="18" charset="0"/>
                    <a:ea typeface="宋体" panose="02010600030101010101" pitchFamily="2" charset="-122"/>
                    <a:cs typeface="Mongolian Baiti" panose="03000500000000000000" pitchFamily="66" charset="0"/>
                  </a:rPr>
                  <a:t>(6) </a:t>
                </a:r>
                <a14:m>
                  <m:oMath xmlns:m="http://schemas.openxmlformats.org/officeDocument/2006/math">
                    <m:r>
                      <m:rPr>
                        <m:sty m:val="p"/>
                      </m:rPr>
                      <a:rPr lang="en-US" altLang="zh-CN" sz="1600"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y</m:t>
                    </m:r>
                    <m:r>
                      <a:rPr lang="en-US" altLang="zh-CN" sz="1600"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6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600" i="0"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ln</m:t>
                        </m:r>
                        <m:r>
                          <a:rPr lang="en-US" altLang="zh-CN" sz="1600" b="0" i="1" kern="100" smtClean="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5</m:t>
                        </m:r>
                        <m:d>
                          <m:dPr>
                            <m:ctrlPr>
                              <a:rPr lang="zh-CN" altLang="zh-CN" sz="16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𝑙𝑛</m:t>
                            </m:r>
                            <m:r>
                              <a:rPr lang="en-US" altLang="zh-CN" sz="16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3</m:t>
                            </m:r>
                          </m:e>
                        </m:d>
                        <m:r>
                          <a:rPr lang="en-US" altLang="zh-CN" sz="1600" b="0" i="1" kern="100" smtClean="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𝑙𝑛</m:t>
                        </m:r>
                        <m:r>
                          <a:rPr lang="en-US" altLang="zh-CN" sz="16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2</m:t>
                        </m:r>
                      </m:num>
                      <m:den>
                        <m:r>
                          <m:rPr>
                            <m:sty m:val="p"/>
                          </m:rPr>
                          <a:rPr lang="en-US" altLang="zh-CN" sz="1600"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sin</m:t>
                        </m:r>
                        <m:r>
                          <a:rPr lang="en-US" altLang="zh-CN" sz="1600"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lin"/>
                            <m:ctrlPr>
                              <a:rPr lang="zh-CN" altLang="zh-CN" sz="16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𝜋</m:t>
                            </m:r>
                          </m:num>
                          <m:den>
                            <m:r>
                              <a:rPr lang="en-US" altLang="zh-CN" sz="16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3</m:t>
                            </m:r>
                          </m:den>
                        </m:f>
                        <m:r>
                          <a:rPr lang="en-US" altLang="zh-CN" sz="16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den>
                    </m:f>
                  </m:oMath>
                </a14:m>
                <a:endParaRPr lang="zh-CN" altLang="zh-CN" sz="1600" kern="100" dirty="0">
                  <a:solidFill>
                    <a:srgbClr val="000000"/>
                  </a:solidFill>
                  <a:effectLst/>
                  <a:latin typeface="Calibri" panose="020F0502020204030204" pitchFamily="34" charset="0"/>
                  <a:ea typeface="宋体" panose="02010600030101010101" pitchFamily="2" charset="-122"/>
                  <a:cs typeface="Mongolian Baiti" panose="03000500000000000000" pitchFamily="66" charset="0"/>
                </a:endParaRPr>
              </a:p>
              <a:p>
                <a:pPr indent="609600" algn="just">
                  <a:spcBef>
                    <a:spcPts val="600"/>
                  </a:spcBef>
                  <a:spcAft>
                    <a:spcPts val="0"/>
                  </a:spcAft>
                </a:pPr>
                <a:r>
                  <a:rPr lang="en-US" altLang="zh-CN" sz="1600" kern="100" dirty="0">
                    <a:solidFill>
                      <a:srgbClr val="000000"/>
                    </a:solidFill>
                    <a:effectLst/>
                    <a:latin typeface="Times New Roman" panose="02020603050405020304" pitchFamily="18" charset="0"/>
                    <a:ea typeface="宋体" panose="02010600030101010101" pitchFamily="2" charset="-122"/>
                    <a:cs typeface="Mongolian Baiti" panose="03000500000000000000" pitchFamily="66" charset="0"/>
                  </a:rPr>
                  <a:t>(7) </a:t>
                </a:r>
                <a14:m>
                  <m:oMath xmlns:m="http://schemas.openxmlformats.org/officeDocument/2006/math">
                    <m:r>
                      <m:rPr>
                        <m:sty m:val="p"/>
                      </m:rPr>
                      <a:rPr lang="en-US" altLang="zh-CN" sz="1600"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y</m:t>
                    </m:r>
                    <m:r>
                      <a:rPr lang="en-US" altLang="zh-CN" sz="1600"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6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𝑒</m:t>
                        </m:r>
                      </m:e>
                      <m:sup>
                        <m:r>
                          <a:rPr lang="en-US" altLang="zh-CN" sz="16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3</m:t>
                        </m:r>
                      </m:sup>
                    </m:sSup>
                    <m:r>
                      <a:rPr lang="en-US" altLang="zh-CN" sz="16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func>
                      <m:funcPr>
                        <m:ctrlPr>
                          <a:rPr lang="zh-CN" altLang="zh-CN" sz="16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600" i="1" kern="10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lg</m:t>
                        </m:r>
                      </m:fName>
                      <m:e>
                        <m:r>
                          <a:rPr lang="en-US" altLang="zh-CN" sz="16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105</m:t>
                        </m:r>
                      </m:e>
                    </m:func>
                  </m:oMath>
                </a14:m>
                <a:endParaRPr lang="zh-CN" altLang="zh-CN" sz="1600" kern="100" dirty="0">
                  <a:solidFill>
                    <a:srgbClr val="000000"/>
                  </a:solidFill>
                  <a:effectLst/>
                  <a:latin typeface="Calibri" panose="020F0502020204030204" pitchFamily="34" charset="0"/>
                  <a:ea typeface="宋体" panose="02010600030101010101" pitchFamily="2" charset="-122"/>
                  <a:cs typeface="Mongolian Baiti" panose="03000500000000000000" pitchFamily="66" charset="0"/>
                </a:endParaRPr>
              </a:p>
              <a:p>
                <a:pPr indent="609600" algn="just">
                  <a:spcBef>
                    <a:spcPts val="600"/>
                  </a:spcBef>
                  <a:spcAft>
                    <a:spcPts val="0"/>
                  </a:spcAft>
                </a:pPr>
                <a:r>
                  <a:rPr lang="en-US" altLang="zh-CN" sz="1600" kern="100" dirty="0">
                    <a:solidFill>
                      <a:srgbClr val="000000"/>
                    </a:solidFill>
                    <a:effectLst/>
                    <a:latin typeface="Times New Roman" panose="02020603050405020304" pitchFamily="18" charset="0"/>
                    <a:ea typeface="宋体" panose="02010600030101010101" pitchFamily="2" charset="-122"/>
                    <a:cs typeface="Mongolian Baiti" panose="03000500000000000000" pitchFamily="66" charset="0"/>
                  </a:rPr>
                  <a:t>(8)  y= 3/4+103</a:t>
                </a:r>
                <a:r>
                  <a:rPr lang="zh-CN" alt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除以</a:t>
                </a:r>
                <a:r>
                  <a:rPr lang="en-US" altLang="zh-CN" sz="1600" kern="100" dirty="0">
                    <a:solidFill>
                      <a:srgbClr val="000000"/>
                    </a:solidFill>
                    <a:effectLst/>
                    <a:latin typeface="Times New Roman" panose="02020603050405020304" pitchFamily="18" charset="0"/>
                    <a:ea typeface="宋体" panose="02010600030101010101" pitchFamily="2" charset="-122"/>
                    <a:cs typeface="Mongolian Baiti" panose="03000500000000000000" pitchFamily="66" charset="0"/>
                  </a:rPr>
                  <a:t>3</a:t>
                </a:r>
                <a:r>
                  <a:rPr lang="zh-CN" alt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的余数</a:t>
                </a:r>
                <a:endParaRPr lang="zh-CN" altLang="zh-CN" sz="1600" kern="100" dirty="0">
                  <a:solidFill>
                    <a:srgbClr val="000000"/>
                  </a:solidFill>
                  <a:effectLst/>
                  <a:latin typeface="Calibri" panose="020F0502020204030204" pitchFamily="34" charset="0"/>
                  <a:ea typeface="宋体" panose="02010600030101010101" pitchFamily="2" charset="-122"/>
                  <a:cs typeface="Mongolian Baiti" panose="03000500000000000000" pitchFamily="66" charset="0"/>
                </a:endParaRPr>
              </a:p>
              <a:p>
                <a:pPr indent="609600" algn="just">
                  <a:spcBef>
                    <a:spcPts val="600"/>
                  </a:spcBef>
                  <a:spcAft>
                    <a:spcPts val="0"/>
                  </a:spcAft>
                </a:pPr>
                <a:r>
                  <a:rPr lang="en-US" altLang="zh-CN" sz="1600" kern="100" dirty="0">
                    <a:solidFill>
                      <a:srgbClr val="000000"/>
                    </a:solidFill>
                    <a:effectLst/>
                    <a:latin typeface="Times New Roman" panose="02020603050405020304" pitchFamily="18" charset="0"/>
                    <a:ea typeface="宋体" panose="02010600030101010101" pitchFamily="2" charset="-122"/>
                    <a:cs typeface="Mongolian Baiti" panose="03000500000000000000" pitchFamily="66" charset="0"/>
                  </a:rPr>
                  <a:t>(9) </a:t>
                </a:r>
                <a:r>
                  <a:rPr lang="zh-CN" altLang="en-US" sz="1600" kern="100" dirty="0" smtClean="0">
                    <a:solidFill>
                      <a:srgbClr val="000000"/>
                    </a:solidFill>
                    <a:effectLst/>
                    <a:latin typeface="Times New Roman" panose="02020603050405020304" pitchFamily="18" charset="0"/>
                    <a:ea typeface="宋体" panose="02010600030101010101" pitchFamily="2" charset="-122"/>
                    <a:cs typeface="Mongolian Baiti" panose="03000500000000000000" pitchFamily="66" charset="0"/>
                  </a:rPr>
                  <a:t>对于</a:t>
                </a:r>
                <a:r>
                  <a:rPr lang="en-US" altLang="zh-CN" sz="1600" kern="100" dirty="0" smtClean="0">
                    <a:solidFill>
                      <a:srgbClr val="000000"/>
                    </a:solidFill>
                    <a:latin typeface="Times New Roman" panose="02020603050405020304" pitchFamily="18" charset="0"/>
                    <a:ea typeface="宋体" panose="02010600030101010101" pitchFamily="2" charset="-122"/>
                    <a:cs typeface="Mongolian Baiti" panose="03000500000000000000" pitchFamily="66" charset="0"/>
                  </a:rPr>
                  <a:t>3.8</a:t>
                </a:r>
                <a:r>
                  <a:rPr lang="zh-CN"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及</a:t>
                </a:r>
                <a:r>
                  <a:rPr lang="en-US" altLang="zh-CN" sz="1600" kern="100" dirty="0">
                    <a:solidFill>
                      <a:srgbClr val="000000"/>
                    </a:solidFill>
                    <a:latin typeface="Times New Roman" panose="02020603050405020304" pitchFamily="18" charset="0"/>
                    <a:ea typeface="宋体" panose="02010600030101010101" pitchFamily="2" charset="-122"/>
                    <a:cs typeface="Mongolian Baiti" panose="03000500000000000000" pitchFamily="66" charset="0"/>
                  </a:rPr>
                  <a:t>-</a:t>
                </a:r>
                <a:r>
                  <a:rPr lang="en-US" altLang="zh-CN" sz="1600" kern="100" dirty="0" smtClean="0">
                    <a:solidFill>
                      <a:srgbClr val="000000"/>
                    </a:solidFill>
                    <a:latin typeface="Times New Roman" panose="02020603050405020304" pitchFamily="18" charset="0"/>
                    <a:ea typeface="宋体" panose="02010600030101010101" pitchFamily="2" charset="-122"/>
                    <a:cs typeface="Mongolian Baiti" panose="03000500000000000000" pitchFamily="66" charset="0"/>
                  </a:rPr>
                  <a:t>3.8</a:t>
                </a:r>
                <a:r>
                  <a:rPr lang="zh-CN" altLang="en-US" sz="1600" kern="100" dirty="0" smtClean="0">
                    <a:solidFill>
                      <a:srgbClr val="000000"/>
                    </a:solidFill>
                    <a:latin typeface="Times New Roman" panose="02020603050405020304" pitchFamily="18" charset="0"/>
                    <a:ea typeface="宋体" panose="02010600030101010101" pitchFamily="2" charset="-122"/>
                    <a:cs typeface="Mongolian Baiti" panose="03000500000000000000" pitchFamily="66" charset="0"/>
                  </a:rPr>
                  <a:t>，</a:t>
                </a:r>
                <a:r>
                  <a:rPr lang="zh-CN" altLang="zh-CN" sz="16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计算</a:t>
                </a:r>
                <a:r>
                  <a:rPr lang="zh-CN" alt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不</a:t>
                </a:r>
                <a:r>
                  <a:rPr lang="zh-CN" altLang="zh-CN" sz="16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大于</a:t>
                </a:r>
                <a:r>
                  <a:rPr lang="zh-CN" altLang="en-US" sz="16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它们</a:t>
                </a:r>
                <a:r>
                  <a:rPr lang="zh-CN" altLang="zh-CN" sz="16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a:t>
                </a:r>
                <a:r>
                  <a:rPr lang="zh-CN" alt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整数</a:t>
                </a:r>
                <a:endParaRPr lang="zh-CN" altLang="zh-CN" sz="1600" kern="100" dirty="0">
                  <a:solidFill>
                    <a:srgbClr val="000000"/>
                  </a:solidFill>
                  <a:effectLst/>
                  <a:latin typeface="Calibri" panose="020F0502020204030204" pitchFamily="34" charset="0"/>
                  <a:ea typeface="宋体" panose="02010600030101010101" pitchFamily="2" charset="-122"/>
                  <a:cs typeface="Mongolian Baiti" panose="03000500000000000000" pitchFamily="66" charset="0"/>
                </a:endParaRPr>
              </a:p>
              <a:p>
                <a:pPr indent="609600" algn="just">
                  <a:spcBef>
                    <a:spcPts val="600"/>
                  </a:spcBef>
                  <a:spcAft>
                    <a:spcPts val="0"/>
                  </a:spcAft>
                </a:pPr>
                <a:r>
                  <a:rPr lang="en-US" altLang="zh-CN" sz="1600" kern="100" dirty="0">
                    <a:solidFill>
                      <a:srgbClr val="000000"/>
                    </a:solidFill>
                    <a:effectLst/>
                    <a:latin typeface="Times New Roman" panose="02020603050405020304" pitchFamily="18" charset="0"/>
                    <a:ea typeface="宋体" panose="02010600030101010101" pitchFamily="2" charset="-122"/>
                    <a:cs typeface="Mongolian Baiti" panose="03000500000000000000" pitchFamily="66" charset="0"/>
                  </a:rPr>
                  <a:t>(10) </a:t>
                </a:r>
                <a:r>
                  <a:rPr lang="zh-CN" altLang="en-US" sz="1600" kern="100" dirty="0" smtClean="0">
                    <a:solidFill>
                      <a:srgbClr val="000000"/>
                    </a:solidFill>
                    <a:effectLst/>
                    <a:latin typeface="Times New Roman" panose="02020603050405020304" pitchFamily="18" charset="0"/>
                    <a:ea typeface="宋体" panose="02010600030101010101" pitchFamily="2" charset="-122"/>
                    <a:cs typeface="Mongolian Baiti" panose="03000500000000000000" pitchFamily="66" charset="0"/>
                  </a:rPr>
                  <a:t>对于</a:t>
                </a:r>
                <a:r>
                  <a:rPr lang="en-US" altLang="zh-CN" sz="1600" kern="100" dirty="0" smtClean="0">
                    <a:solidFill>
                      <a:srgbClr val="000000"/>
                    </a:solidFill>
                    <a:latin typeface="Times New Roman" panose="02020603050405020304" pitchFamily="18" charset="0"/>
                    <a:ea typeface="宋体" panose="02010600030101010101" pitchFamily="2" charset="-122"/>
                    <a:cs typeface="Mongolian Baiti" panose="03000500000000000000" pitchFamily="66" charset="0"/>
                  </a:rPr>
                  <a:t>3.2</a:t>
                </a:r>
                <a:r>
                  <a:rPr lang="zh-CN"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及</a:t>
                </a:r>
                <a:r>
                  <a:rPr lang="en-US" altLang="zh-CN" sz="1600" kern="100" dirty="0">
                    <a:solidFill>
                      <a:srgbClr val="000000"/>
                    </a:solidFill>
                    <a:latin typeface="Times New Roman" panose="02020603050405020304" pitchFamily="18" charset="0"/>
                    <a:ea typeface="宋体" panose="02010600030101010101" pitchFamily="2" charset="-122"/>
                    <a:cs typeface="Mongolian Baiti" panose="03000500000000000000" pitchFamily="66" charset="0"/>
                  </a:rPr>
                  <a:t>-</a:t>
                </a:r>
                <a:r>
                  <a:rPr lang="en-US" altLang="zh-CN" sz="1600" kern="100" dirty="0" smtClean="0">
                    <a:solidFill>
                      <a:srgbClr val="000000"/>
                    </a:solidFill>
                    <a:latin typeface="Times New Roman" panose="02020603050405020304" pitchFamily="18" charset="0"/>
                    <a:ea typeface="宋体" panose="02010600030101010101" pitchFamily="2" charset="-122"/>
                    <a:cs typeface="Mongolian Baiti" panose="03000500000000000000" pitchFamily="66" charset="0"/>
                  </a:rPr>
                  <a:t>3.2</a:t>
                </a:r>
                <a:r>
                  <a:rPr lang="zh-CN" altLang="en-US" sz="1600" kern="100" dirty="0" smtClean="0">
                    <a:solidFill>
                      <a:srgbClr val="000000"/>
                    </a:solidFill>
                    <a:latin typeface="Times New Roman" panose="02020603050405020304" pitchFamily="18" charset="0"/>
                    <a:ea typeface="宋体" panose="02010600030101010101" pitchFamily="2" charset="-122"/>
                    <a:cs typeface="Mongolian Baiti" panose="03000500000000000000" pitchFamily="66" charset="0"/>
                  </a:rPr>
                  <a:t>，</a:t>
                </a:r>
                <a:r>
                  <a:rPr lang="zh-CN" altLang="zh-CN" sz="16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计算</a:t>
                </a:r>
                <a:r>
                  <a:rPr lang="zh-CN" alt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不</a:t>
                </a:r>
                <a:r>
                  <a:rPr lang="zh-CN" altLang="zh-CN" sz="16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小于</a:t>
                </a:r>
                <a:r>
                  <a:rPr lang="zh-CN" altLang="en-US" sz="16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它们</a:t>
                </a:r>
                <a:r>
                  <a:rPr lang="zh-CN" altLang="zh-CN" sz="16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a:t>
                </a:r>
                <a:r>
                  <a:rPr lang="zh-CN" alt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整数</a:t>
                </a:r>
                <a:r>
                  <a:rPr lang="zh-CN" altLang="zh-CN" sz="1600" kern="100" dirty="0">
                    <a:solidFill>
                      <a:srgbClr val="000000"/>
                    </a:solidFill>
                    <a:effectLst/>
                    <a:latin typeface="Calibri" panose="020F0502020204030204" pitchFamily="34" charset="0"/>
                    <a:ea typeface="Times New Roman" panose="02020603050405020304" pitchFamily="18" charset="0"/>
                    <a:cs typeface="Mongolian Baiti" panose="03000500000000000000" pitchFamily="66" charset="0"/>
                  </a:rPr>
                  <a:t> </a:t>
                </a:r>
                <a:endParaRPr lang="en-US" altLang="zh-CN" sz="1600" kern="100" dirty="0" smtClean="0">
                  <a:solidFill>
                    <a:srgbClr val="000000"/>
                  </a:solidFill>
                  <a:effectLst/>
                  <a:latin typeface="Calibri" panose="020F0502020204030204" pitchFamily="34" charset="0"/>
                  <a:ea typeface="Times New Roman" panose="02020603050405020304" pitchFamily="18" charset="0"/>
                  <a:cs typeface="Mongolian Baiti" panose="03000500000000000000" pitchFamily="66" charset="0"/>
                </a:endParaRPr>
              </a:p>
              <a:p>
                <a:pPr indent="609600" algn="just">
                  <a:spcBef>
                    <a:spcPts val="600"/>
                  </a:spcBef>
                  <a:spcAft>
                    <a:spcPts val="0"/>
                  </a:spcAft>
                </a:pPr>
                <a:r>
                  <a:rPr lang="en-US" altLang="zh-CN" sz="1600" kern="100" dirty="0">
                    <a:solidFill>
                      <a:srgbClr val="000000"/>
                    </a:solidFill>
                    <a:latin typeface="Times New Roman" panose="02020603050405020304" pitchFamily="18" charset="0"/>
                    <a:ea typeface="宋体" panose="02010600030101010101" pitchFamily="2" charset="-122"/>
                    <a:cs typeface="Mongolian Baiti" panose="03000500000000000000" pitchFamily="66" charset="0"/>
                  </a:rPr>
                  <a:t>(11</a:t>
                </a:r>
                <a:r>
                  <a:rPr lang="en-US" altLang="zh-CN" sz="1600" kern="100" dirty="0" smtClean="0">
                    <a:solidFill>
                      <a:srgbClr val="000000"/>
                    </a:solidFill>
                    <a:latin typeface="Times New Roman" panose="02020603050405020304" pitchFamily="18" charset="0"/>
                    <a:ea typeface="宋体" panose="02010600030101010101" pitchFamily="2" charset="-122"/>
                    <a:cs typeface="Mongolian Baiti" panose="03000500000000000000" pitchFamily="66" charset="0"/>
                  </a:rPr>
                  <a:t>) y=3.2</a:t>
                </a:r>
                <a:r>
                  <a:rPr lang="zh-CN" altLang="en-US" sz="1600" kern="100" dirty="0" smtClean="0">
                    <a:solidFill>
                      <a:srgbClr val="000000"/>
                    </a:solidFill>
                    <a:latin typeface="Times New Roman" panose="02020603050405020304" pitchFamily="18" charset="0"/>
                    <a:ea typeface="宋体" panose="02010600030101010101" pitchFamily="2" charset="-122"/>
                    <a:cs typeface="Mongolian Baiti" panose="03000500000000000000" pitchFamily="66" charset="0"/>
                  </a:rPr>
                  <a:t>除以</a:t>
                </a:r>
                <a:r>
                  <a:rPr lang="en-US" altLang="zh-CN" sz="1600" kern="100" dirty="0" smtClean="0">
                    <a:solidFill>
                      <a:srgbClr val="000000"/>
                    </a:solidFill>
                    <a:latin typeface="Times New Roman" panose="02020603050405020304" pitchFamily="18" charset="0"/>
                    <a:ea typeface="宋体" panose="02010600030101010101" pitchFamily="2" charset="-122"/>
                    <a:cs typeface="Mongolian Baiti" panose="03000500000000000000" pitchFamily="66" charset="0"/>
                  </a:rPr>
                  <a:t>-3.0</a:t>
                </a:r>
                <a:r>
                  <a:rPr lang="zh-CN" altLang="en-US" sz="1600" kern="100" dirty="0" smtClean="0">
                    <a:solidFill>
                      <a:srgbClr val="000000"/>
                    </a:solidFill>
                    <a:latin typeface="Times New Roman" panose="02020603050405020304" pitchFamily="18" charset="0"/>
                    <a:ea typeface="宋体" panose="02010600030101010101" pitchFamily="2" charset="-122"/>
                    <a:cs typeface="Mongolian Baiti" panose="03000500000000000000" pitchFamily="66" charset="0"/>
                  </a:rPr>
                  <a:t>的余数，</a:t>
                </a:r>
                <a:r>
                  <a:rPr lang="en-US" altLang="zh-CN" sz="1600" kern="100" dirty="0" smtClean="0">
                    <a:solidFill>
                      <a:srgbClr val="000000"/>
                    </a:solidFill>
                    <a:latin typeface="Times New Roman" panose="02020603050405020304" pitchFamily="18" charset="0"/>
                    <a:ea typeface="宋体" panose="02010600030101010101" pitchFamily="2" charset="-122"/>
                    <a:cs typeface="Mongolian Baiti" panose="03000500000000000000" pitchFamily="66" charset="0"/>
                  </a:rPr>
                  <a:t>y=</a:t>
                </a:r>
                <a:r>
                  <a:rPr lang="en-US" altLang="zh-CN" sz="1600" kern="100" dirty="0">
                    <a:solidFill>
                      <a:srgbClr val="000000"/>
                    </a:solidFill>
                    <a:latin typeface="Times New Roman" panose="02020603050405020304" pitchFamily="18" charset="0"/>
                    <a:ea typeface="宋体" panose="02010600030101010101" pitchFamily="2" charset="-122"/>
                    <a:cs typeface="Mongolian Baiti" panose="03000500000000000000" pitchFamily="66" charset="0"/>
                  </a:rPr>
                  <a:t> </a:t>
                </a:r>
                <a:r>
                  <a:rPr lang="en-US" altLang="zh-CN" sz="1600" kern="100" dirty="0" smtClean="0">
                    <a:solidFill>
                      <a:srgbClr val="000000"/>
                    </a:solidFill>
                    <a:latin typeface="Times New Roman" panose="02020603050405020304" pitchFamily="18" charset="0"/>
                    <a:ea typeface="宋体" panose="02010600030101010101" pitchFamily="2" charset="-122"/>
                    <a:cs typeface="Mongolian Baiti" panose="03000500000000000000" pitchFamily="66" charset="0"/>
                  </a:rPr>
                  <a:t>-3.2</a:t>
                </a:r>
                <a:r>
                  <a:rPr lang="zh-CN" altLang="en-US" sz="1600" kern="100" dirty="0">
                    <a:solidFill>
                      <a:srgbClr val="000000"/>
                    </a:solidFill>
                    <a:latin typeface="Times New Roman" panose="02020603050405020304" pitchFamily="18" charset="0"/>
                    <a:ea typeface="宋体" panose="02010600030101010101" pitchFamily="2" charset="-122"/>
                    <a:cs typeface="Mongolian Baiti" panose="03000500000000000000" pitchFamily="66" charset="0"/>
                  </a:rPr>
                  <a:t>除以</a:t>
                </a:r>
                <a:r>
                  <a:rPr lang="en-US" altLang="zh-CN" sz="1600" kern="100" dirty="0">
                    <a:solidFill>
                      <a:srgbClr val="000000"/>
                    </a:solidFill>
                    <a:latin typeface="Times New Roman" panose="02020603050405020304" pitchFamily="18" charset="0"/>
                    <a:ea typeface="宋体" panose="02010600030101010101" pitchFamily="2" charset="-122"/>
                    <a:cs typeface="Mongolian Baiti" panose="03000500000000000000" pitchFamily="66" charset="0"/>
                  </a:rPr>
                  <a:t>-3.0</a:t>
                </a:r>
                <a:r>
                  <a:rPr lang="zh-CN" altLang="en-US" sz="1600" kern="100" dirty="0">
                    <a:solidFill>
                      <a:srgbClr val="000000"/>
                    </a:solidFill>
                    <a:latin typeface="Times New Roman" panose="02020603050405020304" pitchFamily="18" charset="0"/>
                    <a:ea typeface="宋体" panose="02010600030101010101" pitchFamily="2" charset="-122"/>
                    <a:cs typeface="Mongolian Baiti" panose="03000500000000000000" pitchFamily="66" charset="0"/>
                  </a:rPr>
                  <a:t>的余数</a:t>
                </a:r>
                <a:endParaRPr lang="zh-CN" altLang="zh-CN" sz="1600" kern="100" dirty="0">
                  <a:solidFill>
                    <a:srgbClr val="000000"/>
                  </a:solidFill>
                  <a:latin typeface="Times New Roman" panose="02020603050405020304" pitchFamily="18" charset="0"/>
                  <a:ea typeface="宋体" panose="02010600030101010101" pitchFamily="2" charset="-122"/>
                  <a:cs typeface="Mongolian Baiti" panose="03000500000000000000" pitchFamily="66" charset="0"/>
                </a:endParaRPr>
              </a:p>
            </p:txBody>
          </p:sp>
        </mc:Choice>
        <mc:Fallback xmlns="">
          <p:sp>
            <p:nvSpPr>
              <p:cNvPr id="2" name="矩形 1"/>
              <p:cNvSpPr>
                <a:spLocks noRot="1" noChangeAspect="1" noMove="1" noResize="1" noEditPoints="1" noAdjustHandles="1" noChangeArrowheads="1" noChangeShapeType="1" noTextEdit="1"/>
              </p:cNvSpPr>
              <p:nvPr/>
            </p:nvSpPr>
            <p:spPr>
              <a:xfrm>
                <a:off x="706581" y="1083262"/>
                <a:ext cx="7356763" cy="4458400"/>
              </a:xfrm>
              <a:prstGeom prst="rect">
                <a:avLst/>
              </a:prstGeom>
              <a:blipFill>
                <a:blip r:embed="rId2"/>
                <a:stretch>
                  <a:fillRect b="-9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63736359"/>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485775" y="255588"/>
            <a:ext cx="8077200" cy="584200"/>
          </a:xfrm>
        </p:spPr>
        <p:txBody>
          <a:bodyPr/>
          <a:lstStyle/>
          <a:p>
            <a:r>
              <a:rPr lang="zh-CN" altLang="en-US" sz="3200" dirty="0"/>
              <a:t>主要内容</a:t>
            </a:r>
            <a:endParaRPr lang="en-US" altLang="zh-CN" sz="3200" dirty="0"/>
          </a:p>
        </p:txBody>
      </p:sp>
      <p:sp>
        <p:nvSpPr>
          <p:cNvPr id="52226" name="Rectangle 3"/>
          <p:cNvSpPr>
            <a:spLocks noGrp="1" noChangeArrowheads="1"/>
          </p:cNvSpPr>
          <p:nvPr>
            <p:ph idx="1"/>
          </p:nvPr>
        </p:nvSpPr>
        <p:spPr>
          <a:xfrm>
            <a:off x="485775" y="1136649"/>
            <a:ext cx="8080375" cy="5002893"/>
          </a:xfrm>
        </p:spPr>
        <p:txBody>
          <a:bodyPr/>
          <a:lstStyle/>
          <a:p>
            <a:pPr marL="342900" indent="-342900">
              <a:buFont typeface="Wingdings" panose="05000000000000000000" pitchFamily="2" charset="2"/>
              <a:buChar char="l"/>
            </a:pPr>
            <a:r>
              <a:rPr lang="en-US" altLang="zh-CN" dirty="0"/>
              <a:t>IDE</a:t>
            </a:r>
            <a:r>
              <a:rPr lang="zh-CN" altLang="en-US" dirty="0"/>
              <a:t>的概念</a:t>
            </a:r>
            <a:endParaRPr lang="en-US" altLang="zh-CN" dirty="0"/>
          </a:p>
          <a:p>
            <a:pPr marL="342900" indent="-342900">
              <a:buFont typeface="Wingdings" panose="05000000000000000000" pitchFamily="2" charset="2"/>
              <a:buChar char="l"/>
            </a:pPr>
            <a:r>
              <a:rPr lang="en-US" altLang="zh-CN" dirty="0" smtClean="0"/>
              <a:t>C</a:t>
            </a:r>
            <a:r>
              <a:rPr lang="zh-CN" altLang="en-US" dirty="0"/>
              <a:t>程序结构</a:t>
            </a:r>
            <a:endParaRPr lang="en-US" altLang="zh-CN" dirty="0"/>
          </a:p>
          <a:p>
            <a:pPr marL="342900" indent="-342900">
              <a:buFont typeface="Wingdings" panose="05000000000000000000" pitchFamily="2" charset="2"/>
              <a:buChar char="l"/>
            </a:pPr>
            <a:r>
              <a:rPr lang="zh-CN" altLang="en-US" dirty="0" smtClean="0"/>
              <a:t>算术运算</a:t>
            </a:r>
            <a:r>
              <a:rPr lang="zh-CN" altLang="en-US" dirty="0"/>
              <a:t>符</a:t>
            </a:r>
            <a:endParaRPr lang="en-US" altLang="zh-CN" dirty="0"/>
          </a:p>
          <a:p>
            <a:pPr marL="342900" indent="-342900">
              <a:buFont typeface="Wingdings" panose="05000000000000000000" pitchFamily="2" charset="2"/>
              <a:buChar char="l"/>
            </a:pPr>
            <a:r>
              <a:rPr lang="zh-CN" altLang="en-US" dirty="0" smtClean="0"/>
              <a:t>常用数学</a:t>
            </a:r>
            <a:r>
              <a:rPr lang="zh-CN" altLang="en-US" dirty="0"/>
              <a:t>函数</a:t>
            </a:r>
            <a:endParaRPr lang="en-US" altLang="zh-CN" dirty="0"/>
          </a:p>
        </p:txBody>
      </p:sp>
    </p:spTree>
    <p:extLst>
      <p:ext uri="{BB962C8B-B14F-4D97-AF65-F5344CB8AC3E}">
        <p14:creationId xmlns:p14="http://schemas.microsoft.com/office/powerpoint/2010/main" val="406370270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ChangeArrowheads="1"/>
          </p:cNvSpPr>
          <p:nvPr/>
        </p:nvSpPr>
        <p:spPr bwMode="auto">
          <a:xfrm>
            <a:off x="6511925" y="5676900"/>
            <a:ext cx="2133600" cy="476250"/>
          </a:xfrm>
          <a:prstGeom prst="rect">
            <a:avLst/>
          </a:prstGeom>
          <a:noFill/>
          <a:ln w="9525">
            <a:noFill/>
            <a:miter lim="800000"/>
            <a:headEnd/>
            <a:tailEnd/>
          </a:ln>
        </p:spPr>
        <p:txBody>
          <a:bodyPr/>
          <a:lstStyle/>
          <a:p>
            <a:pPr algn="r"/>
            <a:fld id="{C0107C6E-6428-484D-8BFF-2A38D99BDED2}" type="slidenum">
              <a:rPr lang="en-US" altLang="zh-CN" sz="1400">
                <a:solidFill>
                  <a:srgbClr val="5F5F5F"/>
                </a:solidFill>
              </a:rPr>
              <a:pPr algn="r"/>
              <a:t>52</a:t>
            </a:fld>
            <a:endParaRPr lang="en-US" altLang="zh-CN" sz="1400">
              <a:solidFill>
                <a:srgbClr val="5F5F5F"/>
              </a:solidFill>
            </a:endParaRPr>
          </a:p>
        </p:txBody>
      </p:sp>
      <p:pic>
        <p:nvPicPr>
          <p:cNvPr id="19459" name="Picture 3" descr="sdu01_01"/>
          <p:cNvPicPr>
            <a:picLocks noChangeAspect="1" noChangeArrowheads="1"/>
          </p:cNvPicPr>
          <p:nvPr/>
        </p:nvPicPr>
        <p:blipFill>
          <a:blip r:embed="rId3" cstate="print"/>
          <a:srcRect/>
          <a:stretch>
            <a:fillRect/>
          </a:stretch>
        </p:blipFill>
        <p:spPr bwMode="auto">
          <a:xfrm>
            <a:off x="8112125" y="3317875"/>
            <a:ext cx="990600" cy="963613"/>
          </a:xfrm>
          <a:prstGeom prst="rect">
            <a:avLst/>
          </a:prstGeom>
          <a:noFill/>
          <a:ln w="9525">
            <a:noFill/>
            <a:miter lim="800000"/>
            <a:headEnd/>
            <a:tailEnd/>
          </a:ln>
        </p:spPr>
      </p:pic>
      <p:pic>
        <p:nvPicPr>
          <p:cNvPr id="19460" name="Picture 4" descr="sdu03_01s"/>
          <p:cNvPicPr>
            <a:picLocks noChangeAspect="1" noChangeArrowheads="1"/>
          </p:cNvPicPr>
          <p:nvPr/>
        </p:nvPicPr>
        <p:blipFill>
          <a:blip r:embed="rId4" cstate="print"/>
          <a:srcRect/>
          <a:stretch>
            <a:fillRect/>
          </a:stretch>
        </p:blipFill>
        <p:spPr bwMode="auto">
          <a:xfrm>
            <a:off x="7045325" y="4384675"/>
            <a:ext cx="990600" cy="914400"/>
          </a:xfrm>
          <a:prstGeom prst="rect">
            <a:avLst/>
          </a:prstGeom>
          <a:noFill/>
          <a:ln w="9525">
            <a:noFill/>
            <a:miter lim="800000"/>
            <a:headEnd/>
            <a:tailEnd/>
          </a:ln>
        </p:spPr>
      </p:pic>
      <p:pic>
        <p:nvPicPr>
          <p:cNvPr id="19461" name="Picture 5" descr="sdu04_05s"/>
          <p:cNvPicPr>
            <a:picLocks noChangeAspect="1" noChangeArrowheads="1"/>
          </p:cNvPicPr>
          <p:nvPr/>
        </p:nvPicPr>
        <p:blipFill>
          <a:blip r:embed="rId5" cstate="print"/>
          <a:srcRect/>
          <a:stretch>
            <a:fillRect/>
          </a:stretch>
        </p:blipFill>
        <p:spPr bwMode="auto">
          <a:xfrm>
            <a:off x="8112125" y="4384675"/>
            <a:ext cx="990600" cy="911225"/>
          </a:xfrm>
          <a:prstGeom prst="rect">
            <a:avLst/>
          </a:prstGeom>
          <a:noFill/>
          <a:ln w="9525">
            <a:noFill/>
            <a:miter lim="800000"/>
            <a:headEnd/>
            <a:tailEnd/>
          </a:ln>
        </p:spPr>
      </p:pic>
      <p:pic>
        <p:nvPicPr>
          <p:cNvPr id="19462" name="Picture 6" descr="sdu06_03s"/>
          <p:cNvPicPr>
            <a:picLocks noChangeAspect="1" noChangeArrowheads="1"/>
          </p:cNvPicPr>
          <p:nvPr/>
        </p:nvPicPr>
        <p:blipFill>
          <a:blip r:embed="rId6" cstate="print"/>
          <a:srcRect/>
          <a:stretch>
            <a:fillRect/>
          </a:stretch>
        </p:blipFill>
        <p:spPr bwMode="auto">
          <a:xfrm>
            <a:off x="7045325" y="5375275"/>
            <a:ext cx="990600" cy="914400"/>
          </a:xfrm>
          <a:prstGeom prst="rect">
            <a:avLst/>
          </a:prstGeom>
          <a:noFill/>
          <a:ln w="9525">
            <a:noFill/>
            <a:miter lim="800000"/>
            <a:headEnd/>
            <a:tailEnd/>
          </a:ln>
        </p:spPr>
      </p:pic>
      <p:pic>
        <p:nvPicPr>
          <p:cNvPr id="19463" name="Picture 7" descr="sdu01_16s"/>
          <p:cNvPicPr>
            <a:picLocks noChangeAspect="1" noChangeArrowheads="1"/>
          </p:cNvPicPr>
          <p:nvPr/>
        </p:nvPicPr>
        <p:blipFill>
          <a:blip r:embed="rId7" cstate="print"/>
          <a:srcRect/>
          <a:stretch>
            <a:fillRect/>
          </a:stretch>
        </p:blipFill>
        <p:spPr bwMode="auto">
          <a:xfrm>
            <a:off x="8112125" y="5370513"/>
            <a:ext cx="990600" cy="919162"/>
          </a:xfrm>
          <a:prstGeom prst="rect">
            <a:avLst/>
          </a:prstGeom>
          <a:noFill/>
          <a:ln w="9525">
            <a:noFill/>
            <a:miter lim="800000"/>
            <a:headEnd/>
            <a:tailEnd/>
          </a:ln>
        </p:spPr>
      </p:pic>
      <p:pic>
        <p:nvPicPr>
          <p:cNvPr id="19464" name="Picture 8" descr="sdu05_04s"/>
          <p:cNvPicPr>
            <a:picLocks noChangeAspect="1" noChangeArrowheads="1"/>
          </p:cNvPicPr>
          <p:nvPr/>
        </p:nvPicPr>
        <p:blipFill>
          <a:blip r:embed="rId8" cstate="print"/>
          <a:srcRect/>
          <a:stretch>
            <a:fillRect/>
          </a:stretch>
        </p:blipFill>
        <p:spPr bwMode="auto">
          <a:xfrm>
            <a:off x="5940425" y="5375275"/>
            <a:ext cx="1028700" cy="914400"/>
          </a:xfrm>
          <a:prstGeom prst="rect">
            <a:avLst/>
          </a:prstGeom>
          <a:noFill/>
          <a:ln w="9525">
            <a:noFill/>
            <a:miter lim="800000"/>
            <a:headEnd/>
            <a:tailEnd/>
          </a:ln>
        </p:spPr>
      </p:pic>
      <p:sp>
        <p:nvSpPr>
          <p:cNvPr id="19465" name="Rectangle 10"/>
          <p:cNvSpPr>
            <a:spLocks noGrp="1" noChangeArrowheads="1"/>
          </p:cNvSpPr>
          <p:nvPr>
            <p:ph type="title"/>
          </p:nvPr>
        </p:nvSpPr>
        <p:spPr>
          <a:xfrm>
            <a:off x="1052802" y="1579419"/>
            <a:ext cx="7327900" cy="830695"/>
          </a:xfrm>
        </p:spPr>
        <p:txBody>
          <a:bodyPr/>
          <a:lstStyle/>
          <a:p>
            <a:pPr eaLnBrk="1" hangingPunct="1"/>
            <a:r>
              <a:rPr lang="en-US" altLang="zh-CN" sz="4800" dirty="0"/>
              <a:t>Any  Question ?</a:t>
            </a:r>
            <a:endParaRPr lang="zh-CN" altLang="en-US" sz="4800" dirty="0"/>
          </a:p>
        </p:txBody>
      </p:sp>
      <p:pic>
        <p:nvPicPr>
          <p:cNvPr id="4098"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9623" y="3169163"/>
            <a:ext cx="5204012" cy="3291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1976182"/>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7030A0"/>
                </a:solidFill>
              </a:rPr>
              <a:t>C</a:t>
            </a:r>
            <a:r>
              <a:rPr lang="zh-CN" altLang="en-US" dirty="0"/>
              <a:t>还是</a:t>
            </a:r>
            <a:r>
              <a:rPr lang="en-US" altLang="zh-CN" dirty="0">
                <a:solidFill>
                  <a:srgbClr val="7030A0"/>
                </a:solidFill>
              </a:rPr>
              <a:t>C++</a:t>
            </a:r>
            <a:r>
              <a:rPr lang="zh-CN" altLang="en-US" dirty="0"/>
              <a:t>？</a:t>
            </a:r>
          </a:p>
        </p:txBody>
      </p:sp>
      <p:sp>
        <p:nvSpPr>
          <p:cNvPr id="3" name="内容占位符 2"/>
          <p:cNvSpPr>
            <a:spLocks noGrp="1"/>
          </p:cNvSpPr>
          <p:nvPr>
            <p:ph idx="1"/>
          </p:nvPr>
        </p:nvSpPr>
        <p:spPr/>
        <p:txBody>
          <a:bodyPr/>
          <a:lstStyle/>
          <a:p>
            <a:pPr marL="342900" indent="-342900">
              <a:buFont typeface="Wingdings" panose="05000000000000000000" pitchFamily="2" charset="2"/>
              <a:buChar char="n"/>
            </a:pPr>
            <a:r>
              <a:rPr lang="en-US" altLang="zh-CN" sz="2000" dirty="0"/>
              <a:t>C</a:t>
            </a:r>
            <a:r>
              <a:rPr lang="zh-CN" altLang="en-US" sz="2000" dirty="0"/>
              <a:t>语言是</a:t>
            </a:r>
            <a:r>
              <a:rPr lang="zh-CN" altLang="en-US" sz="2000" b="1" u="sng" dirty="0">
                <a:solidFill>
                  <a:srgbClr val="7030A0"/>
                </a:solidFill>
              </a:rPr>
              <a:t>面向过程</a:t>
            </a:r>
            <a:r>
              <a:rPr lang="zh-CN" altLang="en-US" sz="2000" dirty="0"/>
              <a:t>的编程语言</a:t>
            </a:r>
            <a:endParaRPr lang="en-US" altLang="zh-CN" sz="2000" dirty="0"/>
          </a:p>
          <a:p>
            <a:pPr marL="342900" indent="-342900">
              <a:buFont typeface="Wingdings" panose="05000000000000000000" pitchFamily="2" charset="2"/>
              <a:buChar char="n"/>
            </a:pPr>
            <a:r>
              <a:rPr lang="en-US" altLang="zh-CN" sz="2000" dirty="0"/>
              <a:t>C++</a:t>
            </a:r>
            <a:r>
              <a:rPr lang="zh-CN" altLang="en-US" sz="2000" dirty="0"/>
              <a:t>语言是</a:t>
            </a:r>
            <a:r>
              <a:rPr lang="zh-CN" altLang="en-US" sz="2000" u="sng" dirty="0">
                <a:solidFill>
                  <a:srgbClr val="7030A0"/>
                </a:solidFill>
              </a:rPr>
              <a:t>面向对象</a:t>
            </a:r>
            <a:r>
              <a:rPr lang="zh-CN" altLang="en-US" sz="2000" dirty="0"/>
              <a:t>的编程语言</a:t>
            </a:r>
            <a:endParaRPr lang="en-US" altLang="zh-CN" sz="2000" dirty="0"/>
          </a:p>
          <a:p>
            <a:pPr marL="971550" lvl="1">
              <a:buFont typeface="Wingdings" panose="05000000000000000000" pitchFamily="2" charset="2"/>
              <a:buChar char="l"/>
            </a:pPr>
            <a:r>
              <a:rPr lang="en-US" altLang="zh-CN" sz="1800" dirty="0"/>
              <a:t>C++</a:t>
            </a:r>
            <a:r>
              <a:rPr lang="zh-CN" altLang="en-US" sz="1800" dirty="0"/>
              <a:t>中类成员</a:t>
            </a:r>
            <a:r>
              <a:rPr lang="zh-CN" altLang="en-US" sz="1800" dirty="0" smtClean="0"/>
              <a:t>函数使用</a:t>
            </a:r>
            <a:r>
              <a:rPr lang="zh-CN" altLang="en-US" sz="1800" dirty="0"/>
              <a:t>标准</a:t>
            </a:r>
            <a:r>
              <a:rPr lang="en-US" altLang="zh-CN" sz="1800" dirty="0"/>
              <a:t>C</a:t>
            </a:r>
            <a:r>
              <a:rPr lang="zh-CN" altLang="en-US" sz="1800" dirty="0"/>
              <a:t>进行编程</a:t>
            </a:r>
            <a:endParaRPr lang="en-US" altLang="zh-CN" sz="1800" dirty="0"/>
          </a:p>
          <a:p>
            <a:pPr marL="971550" lvl="1">
              <a:buFont typeface="Wingdings" panose="05000000000000000000" pitchFamily="2" charset="2"/>
              <a:buChar char="l"/>
            </a:pPr>
            <a:r>
              <a:rPr lang="en-US" altLang="zh-CN" sz="1800" dirty="0"/>
              <a:t>C</a:t>
            </a:r>
            <a:r>
              <a:rPr lang="zh-CN" altLang="en-US" sz="1800" dirty="0"/>
              <a:t>是</a:t>
            </a:r>
            <a:r>
              <a:rPr lang="en-US" altLang="zh-CN" sz="1800" dirty="0"/>
              <a:t>C++</a:t>
            </a:r>
            <a:r>
              <a:rPr lang="zh-CN" altLang="en-US" sz="1800" dirty="0"/>
              <a:t>的</a:t>
            </a:r>
            <a:r>
              <a:rPr lang="zh-CN" altLang="en-US" sz="1800" dirty="0" smtClean="0"/>
              <a:t>基础</a:t>
            </a:r>
            <a:endParaRPr lang="en-US" altLang="zh-CN" sz="1800" dirty="0" smtClean="0"/>
          </a:p>
          <a:p>
            <a:pPr marL="971550" lvl="1">
              <a:buFont typeface="Wingdings" panose="05000000000000000000" pitchFamily="2" charset="2"/>
              <a:buChar char="l"/>
            </a:pPr>
            <a:r>
              <a:rPr lang="zh-CN" altLang="en-US" sz="1800" dirty="0"/>
              <a:t>对于低层系统级编程</a:t>
            </a:r>
            <a:r>
              <a:rPr lang="zh-CN" altLang="en-US" sz="1800" dirty="0" smtClean="0"/>
              <a:t>，一般用</a:t>
            </a:r>
            <a:r>
              <a:rPr lang="en-US" altLang="zh-CN" sz="1800" dirty="0"/>
              <a:t>C</a:t>
            </a:r>
            <a:r>
              <a:rPr lang="zh-CN" altLang="en-US" sz="1800" dirty="0" smtClean="0"/>
              <a:t>，不用</a:t>
            </a:r>
            <a:r>
              <a:rPr lang="en-US" altLang="zh-CN" sz="1800" dirty="0" smtClean="0"/>
              <a:t>C++</a:t>
            </a:r>
            <a:endParaRPr lang="en-US" altLang="zh-CN" sz="1800" dirty="0"/>
          </a:p>
          <a:p>
            <a:pPr marL="342900" indent="-342900">
              <a:buFont typeface="Wingdings" panose="05000000000000000000" pitchFamily="2" charset="2"/>
              <a:buChar char="n"/>
            </a:pPr>
            <a:r>
              <a:rPr lang="zh-CN" altLang="en-US" sz="2000" dirty="0">
                <a:solidFill>
                  <a:srgbClr val="C00000"/>
                </a:solidFill>
              </a:rPr>
              <a:t>该课程主要是学习使用</a:t>
            </a:r>
            <a:r>
              <a:rPr lang="en-US" altLang="zh-CN" sz="2000" u="sng" dirty="0">
                <a:solidFill>
                  <a:srgbClr val="C00000"/>
                </a:solidFill>
              </a:rPr>
              <a:t>C</a:t>
            </a:r>
            <a:r>
              <a:rPr lang="zh-CN" altLang="en-US" sz="2000" u="sng" dirty="0">
                <a:solidFill>
                  <a:srgbClr val="C00000"/>
                </a:solidFill>
              </a:rPr>
              <a:t>语言</a:t>
            </a:r>
            <a:r>
              <a:rPr lang="zh-CN" altLang="en-US" sz="2000" dirty="0">
                <a:solidFill>
                  <a:srgbClr val="C00000"/>
                </a:solidFill>
              </a:rPr>
              <a:t>进行</a:t>
            </a:r>
            <a:r>
              <a:rPr lang="zh-CN" altLang="en-US" sz="2000" dirty="0" smtClean="0">
                <a:solidFill>
                  <a:srgbClr val="C00000"/>
                </a:solidFill>
              </a:rPr>
              <a:t>编程的思想</a:t>
            </a:r>
            <a:endParaRPr lang="en-US" altLang="zh-CN" sz="2000" dirty="0">
              <a:solidFill>
                <a:srgbClr val="C00000"/>
              </a:solidFill>
            </a:endParaRPr>
          </a:p>
          <a:p>
            <a:pPr marL="971550" lvl="1">
              <a:buFont typeface="Wingdings" panose="05000000000000000000" pitchFamily="2" charset="2"/>
              <a:buChar char="l"/>
            </a:pPr>
            <a:r>
              <a:rPr lang="en-US" altLang="zh-CN" sz="1800" dirty="0" smtClean="0"/>
              <a:t>C</a:t>
            </a:r>
            <a:r>
              <a:rPr lang="zh-CN" altLang="en-US" sz="1800" dirty="0" smtClean="0"/>
              <a:t>是</a:t>
            </a:r>
            <a:r>
              <a:rPr lang="en-US" altLang="zh-CN" sz="1800" dirty="0" smtClean="0"/>
              <a:t>C++</a:t>
            </a:r>
            <a:r>
              <a:rPr lang="zh-CN" altLang="en-US" sz="1800" dirty="0" smtClean="0"/>
              <a:t>的一个子集，因此可以</a:t>
            </a:r>
            <a:r>
              <a:rPr lang="zh-CN" altLang="en-US" sz="1800" dirty="0"/>
              <a:t>使用</a:t>
            </a:r>
            <a:r>
              <a:rPr lang="en-US" altLang="zh-CN" sz="1800" dirty="0"/>
              <a:t>C++</a:t>
            </a:r>
            <a:r>
              <a:rPr lang="zh-CN" altLang="en-US" sz="1800" dirty="0"/>
              <a:t>的编程环境编写、调试</a:t>
            </a:r>
            <a:r>
              <a:rPr lang="en-US" altLang="zh-CN" sz="1800" dirty="0"/>
              <a:t>C</a:t>
            </a:r>
            <a:r>
              <a:rPr lang="zh-CN" altLang="en-US" sz="1800" dirty="0" smtClean="0"/>
              <a:t>程序</a:t>
            </a:r>
            <a:endParaRPr lang="en-US" altLang="zh-CN" sz="1800" dirty="0" smtClean="0"/>
          </a:p>
          <a:p>
            <a:pPr marL="1314450" lvl="2" indent="-285750">
              <a:buFont typeface="Wingdings" panose="05000000000000000000" pitchFamily="2" charset="2"/>
              <a:buChar char="ü"/>
            </a:pPr>
            <a:r>
              <a:rPr lang="en-US" altLang="zh-CN" sz="1600" dirty="0" smtClean="0"/>
              <a:t>C</a:t>
            </a:r>
            <a:r>
              <a:rPr lang="zh-CN" altLang="en-US" sz="1600" dirty="0" smtClean="0"/>
              <a:t>语言的编译程序是</a:t>
            </a:r>
            <a:r>
              <a:rPr lang="en-US" altLang="zh-CN" sz="1600" dirty="0" err="1" smtClean="0">
                <a:solidFill>
                  <a:srgbClr val="0070C0"/>
                </a:solidFill>
              </a:rPr>
              <a:t>gcc</a:t>
            </a:r>
            <a:r>
              <a:rPr lang="zh-CN" altLang="en-US" sz="1600" dirty="0" smtClean="0"/>
              <a:t>，</a:t>
            </a:r>
            <a:r>
              <a:rPr lang="en-US" altLang="zh-CN" sz="1600" dirty="0" smtClean="0"/>
              <a:t>C++</a:t>
            </a:r>
            <a:r>
              <a:rPr lang="zh-CN" altLang="en-US" sz="1600" dirty="0" smtClean="0"/>
              <a:t>的编译程序是</a:t>
            </a:r>
            <a:r>
              <a:rPr lang="en-US" altLang="zh-CN" sz="1600" dirty="0" smtClean="0">
                <a:solidFill>
                  <a:srgbClr val="0070C0"/>
                </a:solidFill>
              </a:rPr>
              <a:t>g++</a:t>
            </a:r>
            <a:endParaRPr lang="en-US" altLang="zh-CN" sz="1600" dirty="0">
              <a:solidFill>
                <a:srgbClr val="0070C0"/>
              </a:solidFill>
            </a:endParaRPr>
          </a:p>
          <a:p>
            <a:pPr marL="1314450" lvl="2" indent="-285750">
              <a:buFont typeface="Wingdings" panose="05000000000000000000" pitchFamily="2" charset="2"/>
              <a:buChar char="ü"/>
            </a:pPr>
            <a:r>
              <a:rPr lang="zh-CN" altLang="en-US" sz="1600" dirty="0" smtClean="0"/>
              <a:t>可以使用</a:t>
            </a:r>
            <a:r>
              <a:rPr lang="en-US" altLang="zh-CN" sz="1600" dirty="0" smtClean="0"/>
              <a:t>g++</a:t>
            </a:r>
            <a:r>
              <a:rPr lang="zh-CN" altLang="en-US" sz="1600" dirty="0" smtClean="0"/>
              <a:t>编译</a:t>
            </a:r>
            <a:r>
              <a:rPr lang="en-US" altLang="zh-CN" sz="1600" dirty="0" smtClean="0"/>
              <a:t>C</a:t>
            </a:r>
            <a:r>
              <a:rPr lang="zh-CN" altLang="en-US" sz="1600" dirty="0" smtClean="0"/>
              <a:t>程序</a:t>
            </a:r>
            <a:endParaRPr lang="en-US" altLang="zh-CN" sz="1600" dirty="0" smtClean="0"/>
          </a:p>
          <a:p>
            <a:pPr marL="971550" lvl="1">
              <a:buFont typeface="Wingdings" panose="05000000000000000000" pitchFamily="2" charset="2"/>
              <a:buChar char="l"/>
            </a:pPr>
            <a:r>
              <a:rPr lang="zh-CN" altLang="en-US" sz="1800" dirty="0" smtClean="0">
                <a:solidFill>
                  <a:srgbClr val="0000CC"/>
                </a:solidFill>
              </a:rPr>
              <a:t>该课程主要是介绍</a:t>
            </a:r>
            <a:r>
              <a:rPr lang="en-US" altLang="zh-CN" sz="1800" dirty="0" smtClean="0">
                <a:solidFill>
                  <a:srgbClr val="0000CC"/>
                </a:solidFill>
              </a:rPr>
              <a:t>C</a:t>
            </a:r>
            <a:r>
              <a:rPr lang="zh-CN" altLang="en-US" sz="1800" dirty="0" smtClean="0">
                <a:solidFill>
                  <a:srgbClr val="0000CC"/>
                </a:solidFill>
              </a:rPr>
              <a:t>的语法</a:t>
            </a:r>
            <a:endParaRPr lang="en-US" altLang="zh-CN" sz="1800" dirty="0" smtClean="0">
              <a:solidFill>
                <a:srgbClr val="0000CC"/>
              </a:solidFill>
            </a:endParaRPr>
          </a:p>
          <a:p>
            <a:pPr marL="971550" lvl="1">
              <a:buFont typeface="Wingdings" panose="05000000000000000000" pitchFamily="2" charset="2"/>
              <a:buChar char="l"/>
            </a:pPr>
            <a:r>
              <a:rPr lang="zh-CN" altLang="en-US" sz="1800" dirty="0" smtClean="0">
                <a:solidFill>
                  <a:srgbClr val="0000CC"/>
                </a:solidFill>
              </a:rPr>
              <a:t>下</a:t>
            </a:r>
            <a:r>
              <a:rPr lang="zh-CN" altLang="en-US" sz="1800" dirty="0">
                <a:solidFill>
                  <a:srgbClr val="0000CC"/>
                </a:solidFill>
              </a:rPr>
              <a:t>学期有</a:t>
            </a:r>
            <a:r>
              <a:rPr lang="en-US" altLang="zh-CN" sz="1800" dirty="0">
                <a:solidFill>
                  <a:srgbClr val="0000CC"/>
                </a:solidFill>
              </a:rPr>
              <a:t>C++</a:t>
            </a:r>
            <a:r>
              <a:rPr lang="zh-CN" altLang="en-US" sz="1800" dirty="0">
                <a:solidFill>
                  <a:srgbClr val="0000CC"/>
                </a:solidFill>
              </a:rPr>
              <a:t>课程</a:t>
            </a:r>
            <a:endParaRPr lang="en-US" altLang="zh-CN" sz="1800" dirty="0">
              <a:solidFill>
                <a:srgbClr val="0000CC"/>
              </a:solidFill>
            </a:endParaRPr>
          </a:p>
          <a:p>
            <a:pPr marL="342900" indent="-342900">
              <a:buFont typeface="Wingdings" panose="05000000000000000000" pitchFamily="2" charset="2"/>
              <a:buChar char="n"/>
            </a:pPr>
            <a:r>
              <a:rPr lang="zh-CN" altLang="en-US" sz="2000" dirty="0"/>
              <a:t>对于实验</a:t>
            </a:r>
            <a:r>
              <a:rPr lang="zh-CN" altLang="en-US" sz="2000" dirty="0" smtClean="0"/>
              <a:t>，</a:t>
            </a:r>
            <a:r>
              <a:rPr lang="zh-CN" altLang="en-US" sz="2000" u="sng" dirty="0" smtClean="0">
                <a:solidFill>
                  <a:srgbClr val="C00000"/>
                </a:solidFill>
              </a:rPr>
              <a:t>使用</a:t>
            </a:r>
            <a:r>
              <a:rPr lang="en-US" altLang="zh-CN" sz="2000" u="sng" dirty="0">
                <a:solidFill>
                  <a:srgbClr val="C00000"/>
                </a:solidFill>
              </a:rPr>
              <a:t>C</a:t>
            </a:r>
            <a:r>
              <a:rPr lang="zh-CN" altLang="en-US" sz="2000" u="sng" dirty="0">
                <a:solidFill>
                  <a:srgbClr val="C00000"/>
                </a:solidFill>
              </a:rPr>
              <a:t>语言编程</a:t>
            </a:r>
            <a:r>
              <a:rPr lang="zh-CN" altLang="en-US" sz="2000" dirty="0" smtClean="0"/>
              <a:t>，以熟练掌握</a:t>
            </a:r>
            <a:r>
              <a:rPr lang="en-US" altLang="zh-CN" sz="2000" dirty="0"/>
              <a:t>C</a:t>
            </a:r>
            <a:r>
              <a:rPr lang="zh-CN" altLang="en-US" sz="2000" dirty="0"/>
              <a:t>语言的一些特性</a:t>
            </a:r>
            <a:r>
              <a:rPr lang="zh-CN" altLang="en-US" sz="2000" dirty="0" smtClean="0"/>
              <a:t>；</a:t>
            </a:r>
            <a:endParaRPr lang="en-US" altLang="zh-CN" sz="2000" dirty="0"/>
          </a:p>
        </p:txBody>
      </p:sp>
    </p:spTree>
    <p:extLst>
      <p:ext uri="{BB962C8B-B14F-4D97-AF65-F5344CB8AC3E}">
        <p14:creationId xmlns:p14="http://schemas.microsoft.com/office/powerpoint/2010/main" val="2068329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5E5CE377-BF51-4DDA-B4DF-1E3D4B2B95FC}" type="slidenum">
              <a:rPr lang="zh-CN" altLang="en-US"/>
              <a:pPr>
                <a:defRPr/>
              </a:pPr>
              <a:t>7</a:t>
            </a:fld>
            <a:endParaRPr lang="en-US" altLang="zh-CN"/>
          </a:p>
        </p:txBody>
      </p:sp>
      <p:sp>
        <p:nvSpPr>
          <p:cNvPr id="218115" name="Rectangle 3"/>
          <p:cNvSpPr>
            <a:spLocks noGrp="1" noChangeArrowheads="1"/>
          </p:cNvSpPr>
          <p:nvPr>
            <p:ph type="body" idx="1"/>
          </p:nvPr>
        </p:nvSpPr>
        <p:spPr>
          <a:xfrm>
            <a:off x="699407" y="1059996"/>
            <a:ext cx="7772400" cy="5212216"/>
          </a:xfrm>
        </p:spPr>
        <p:txBody>
          <a:bodyPr/>
          <a:lstStyle/>
          <a:p>
            <a:pPr eaLnBrk="1" hangingPunct="1">
              <a:lnSpc>
                <a:spcPct val="100000"/>
              </a:lnSpc>
              <a:spcBef>
                <a:spcPts val="0"/>
              </a:spcBef>
              <a:buNone/>
              <a:defRPr/>
            </a:pPr>
            <a:r>
              <a:rPr kumimoji="0" lang="en-US" altLang="en-US" sz="1400" dirty="0">
                <a:solidFill>
                  <a:srgbClr val="01080B"/>
                </a:solidFill>
              </a:rPr>
              <a:t>//***********************************</a:t>
            </a:r>
          </a:p>
          <a:p>
            <a:pPr eaLnBrk="1" hangingPunct="1">
              <a:lnSpc>
                <a:spcPct val="100000"/>
              </a:lnSpc>
              <a:spcBef>
                <a:spcPts val="0"/>
              </a:spcBef>
              <a:buNone/>
              <a:defRPr/>
            </a:pPr>
            <a:r>
              <a:rPr lang="en-US" altLang="en-US" sz="1400" dirty="0">
                <a:solidFill>
                  <a:srgbClr val="01080B"/>
                </a:solidFill>
              </a:rPr>
              <a:t>//*  </a:t>
            </a:r>
            <a:r>
              <a:rPr lang="zh-CN" altLang="en-US" sz="1400" dirty="0">
                <a:solidFill>
                  <a:srgbClr val="01080B"/>
                </a:solidFill>
              </a:rPr>
              <a:t>程序：</a:t>
            </a:r>
            <a:r>
              <a:rPr lang="en-US" altLang="zh-CN" sz="1400" dirty="0">
                <a:solidFill>
                  <a:srgbClr val="7030A0"/>
                </a:solidFill>
              </a:rPr>
              <a:t>2-1.cpp</a:t>
            </a:r>
            <a:r>
              <a:rPr lang="en-US" altLang="zh-CN" sz="1400" dirty="0">
                <a:solidFill>
                  <a:srgbClr val="01080B"/>
                </a:solidFill>
              </a:rPr>
              <a:t>                                         *</a:t>
            </a:r>
          </a:p>
          <a:p>
            <a:pPr eaLnBrk="1" hangingPunct="1">
              <a:lnSpc>
                <a:spcPct val="100000"/>
              </a:lnSpc>
              <a:spcBef>
                <a:spcPts val="0"/>
              </a:spcBef>
              <a:buNone/>
              <a:defRPr/>
            </a:pPr>
            <a:r>
              <a:rPr lang="en-US" altLang="en-US" sz="1400" dirty="0">
                <a:solidFill>
                  <a:srgbClr val="01080B"/>
                </a:solidFill>
              </a:rPr>
              <a:t>//*  </a:t>
            </a:r>
            <a:r>
              <a:rPr lang="zh-CN" altLang="en-US" sz="1400" dirty="0">
                <a:solidFill>
                  <a:srgbClr val="01080B"/>
                </a:solidFill>
              </a:rPr>
              <a:t>功能：计算三角函数的值                     </a:t>
            </a:r>
            <a:r>
              <a:rPr lang="en-US" altLang="zh-CN" sz="1400" dirty="0">
                <a:solidFill>
                  <a:srgbClr val="01080B"/>
                </a:solidFill>
              </a:rPr>
              <a:t>*</a:t>
            </a:r>
          </a:p>
          <a:p>
            <a:pPr eaLnBrk="1" hangingPunct="1">
              <a:lnSpc>
                <a:spcPct val="100000"/>
              </a:lnSpc>
              <a:spcBef>
                <a:spcPts val="0"/>
              </a:spcBef>
              <a:buNone/>
              <a:defRPr/>
            </a:pPr>
            <a:r>
              <a:rPr lang="en-US" altLang="en-US" sz="1400" dirty="0">
                <a:solidFill>
                  <a:srgbClr val="01080B"/>
                </a:solidFill>
              </a:rPr>
              <a:t>//*           </a:t>
            </a:r>
            <a:r>
              <a:rPr kumimoji="0" lang="en-US" altLang="en-US" sz="1400" dirty="0">
                <a:solidFill>
                  <a:srgbClr val="01080B"/>
                </a:solidFill>
              </a:rPr>
              <a:t>   sin(20)cos(20)-cos(10)/tan(10)    *</a:t>
            </a:r>
          </a:p>
          <a:p>
            <a:pPr eaLnBrk="1" hangingPunct="1">
              <a:lnSpc>
                <a:spcPct val="100000"/>
              </a:lnSpc>
              <a:spcBef>
                <a:spcPts val="0"/>
              </a:spcBef>
              <a:buNone/>
              <a:defRPr/>
            </a:pPr>
            <a:r>
              <a:rPr lang="en-US" altLang="en-US" sz="1400" dirty="0">
                <a:solidFill>
                  <a:srgbClr val="01080B"/>
                </a:solidFill>
              </a:rPr>
              <a:t>//*  </a:t>
            </a:r>
            <a:r>
              <a:rPr lang="zh-CN" altLang="en-US" sz="1400" dirty="0">
                <a:solidFill>
                  <a:srgbClr val="01080B"/>
                </a:solidFill>
              </a:rPr>
              <a:t>作者：俞玮，时间：</a:t>
            </a:r>
            <a:r>
              <a:rPr lang="en-US" altLang="zh-CN" sz="1400" dirty="0" smtClean="0">
                <a:solidFill>
                  <a:srgbClr val="01080B"/>
                </a:solidFill>
              </a:rPr>
              <a:t>2021</a:t>
            </a:r>
            <a:r>
              <a:rPr lang="zh-CN" altLang="en-US" sz="1400" dirty="0" smtClean="0">
                <a:solidFill>
                  <a:srgbClr val="01080B"/>
                </a:solidFill>
              </a:rPr>
              <a:t>年</a:t>
            </a:r>
            <a:r>
              <a:rPr lang="en-US" altLang="zh-CN" sz="1400" dirty="0">
                <a:solidFill>
                  <a:srgbClr val="01080B"/>
                </a:solidFill>
              </a:rPr>
              <a:t>6</a:t>
            </a:r>
            <a:r>
              <a:rPr lang="zh-CN" altLang="en-US" sz="1400" dirty="0">
                <a:solidFill>
                  <a:srgbClr val="01080B"/>
                </a:solidFill>
              </a:rPr>
              <a:t>月</a:t>
            </a:r>
            <a:r>
              <a:rPr lang="en-US" altLang="zh-CN" sz="1400" dirty="0">
                <a:solidFill>
                  <a:srgbClr val="01080B"/>
                </a:solidFill>
              </a:rPr>
              <a:t>4</a:t>
            </a:r>
            <a:r>
              <a:rPr lang="zh-CN" altLang="en-US" sz="1400" dirty="0">
                <a:solidFill>
                  <a:srgbClr val="01080B"/>
                </a:solidFill>
              </a:rPr>
              <a:t>日     </a:t>
            </a:r>
            <a:r>
              <a:rPr lang="en-US" altLang="zh-CN" sz="1400" dirty="0">
                <a:solidFill>
                  <a:srgbClr val="01080B"/>
                </a:solidFill>
              </a:rPr>
              <a:t>*</a:t>
            </a:r>
          </a:p>
          <a:p>
            <a:pPr eaLnBrk="1" hangingPunct="1">
              <a:lnSpc>
                <a:spcPct val="100000"/>
              </a:lnSpc>
              <a:spcBef>
                <a:spcPts val="0"/>
              </a:spcBef>
              <a:buNone/>
              <a:defRPr/>
            </a:pPr>
            <a:r>
              <a:rPr kumimoji="0" lang="en-US" altLang="en-US" sz="1400" dirty="0">
                <a:solidFill>
                  <a:srgbClr val="01080B"/>
                </a:solidFill>
              </a:rPr>
              <a:t>//*  </a:t>
            </a:r>
            <a:r>
              <a:rPr kumimoji="0" lang="zh-CN" altLang="en-US" sz="1400" dirty="0">
                <a:solidFill>
                  <a:srgbClr val="01080B"/>
                </a:solidFill>
              </a:rPr>
              <a:t>修改：张三，时间：</a:t>
            </a:r>
            <a:r>
              <a:rPr lang="en-US" altLang="zh-CN" sz="1400" dirty="0" smtClean="0">
                <a:solidFill>
                  <a:srgbClr val="01080B"/>
                </a:solidFill>
              </a:rPr>
              <a:t>2021</a:t>
            </a:r>
            <a:r>
              <a:rPr lang="zh-CN" altLang="en-US" sz="1400" dirty="0" smtClean="0">
                <a:solidFill>
                  <a:srgbClr val="01080B"/>
                </a:solidFill>
              </a:rPr>
              <a:t>年</a:t>
            </a:r>
            <a:r>
              <a:rPr lang="en-US" altLang="zh-CN" sz="1400" dirty="0">
                <a:solidFill>
                  <a:srgbClr val="01080B"/>
                </a:solidFill>
              </a:rPr>
              <a:t>9</a:t>
            </a:r>
            <a:r>
              <a:rPr lang="zh-CN" altLang="en-US" sz="1400" dirty="0">
                <a:solidFill>
                  <a:srgbClr val="01080B"/>
                </a:solidFill>
              </a:rPr>
              <a:t>月</a:t>
            </a:r>
            <a:r>
              <a:rPr lang="en-US" altLang="zh-CN" sz="1400" dirty="0">
                <a:solidFill>
                  <a:srgbClr val="01080B"/>
                </a:solidFill>
              </a:rPr>
              <a:t>13</a:t>
            </a:r>
            <a:r>
              <a:rPr lang="zh-CN" altLang="en-US" sz="1400" dirty="0">
                <a:solidFill>
                  <a:srgbClr val="01080B"/>
                </a:solidFill>
              </a:rPr>
              <a:t>日   </a:t>
            </a:r>
            <a:r>
              <a:rPr lang="en-US" altLang="zh-CN" sz="1400" dirty="0">
                <a:solidFill>
                  <a:srgbClr val="01080B"/>
                </a:solidFill>
              </a:rPr>
              <a:t>*</a:t>
            </a:r>
            <a:endParaRPr kumimoji="0" lang="en-US" altLang="en-US" sz="1400" dirty="0">
              <a:solidFill>
                <a:srgbClr val="01080B"/>
              </a:solidFill>
            </a:endParaRPr>
          </a:p>
          <a:p>
            <a:pPr eaLnBrk="1" hangingPunct="1">
              <a:lnSpc>
                <a:spcPct val="100000"/>
              </a:lnSpc>
              <a:spcBef>
                <a:spcPts val="0"/>
              </a:spcBef>
              <a:buNone/>
              <a:defRPr/>
            </a:pPr>
            <a:r>
              <a:rPr lang="en-US" altLang="en-US" sz="1400" dirty="0">
                <a:solidFill>
                  <a:srgbClr val="01080B"/>
                </a:solidFill>
              </a:rPr>
              <a:t>//************************************</a:t>
            </a:r>
          </a:p>
          <a:p>
            <a:pPr eaLnBrk="1" hangingPunct="1">
              <a:lnSpc>
                <a:spcPct val="100000"/>
              </a:lnSpc>
              <a:spcBef>
                <a:spcPts val="0"/>
              </a:spcBef>
              <a:buNone/>
              <a:defRPr/>
            </a:pPr>
            <a:r>
              <a:rPr kumimoji="0" lang="en-US" altLang="en-US" sz="1600" dirty="0">
                <a:solidFill>
                  <a:srgbClr val="01080B"/>
                </a:solidFill>
              </a:rPr>
              <a:t>#include &lt;</a:t>
            </a:r>
            <a:r>
              <a:rPr kumimoji="0" lang="en-US" altLang="en-US" sz="1600" dirty="0" err="1">
                <a:solidFill>
                  <a:srgbClr val="0000CC"/>
                </a:solidFill>
              </a:rPr>
              <a:t>iostream</a:t>
            </a:r>
            <a:r>
              <a:rPr kumimoji="0" lang="en-US" altLang="en-US" sz="1600" dirty="0">
                <a:solidFill>
                  <a:srgbClr val="01080B"/>
                </a:solidFill>
              </a:rPr>
              <a:t>&gt;	</a:t>
            </a:r>
            <a:r>
              <a:rPr kumimoji="0" lang="en-US" altLang="zh-CN" sz="1600" dirty="0">
                <a:solidFill>
                  <a:srgbClr val="01080B"/>
                </a:solidFill>
              </a:rPr>
              <a:t>    </a:t>
            </a:r>
            <a:r>
              <a:rPr kumimoji="0" lang="en-US" altLang="en-US" sz="1600" dirty="0">
                <a:solidFill>
                  <a:srgbClr val="006600"/>
                </a:solidFill>
              </a:rPr>
              <a:t>// </a:t>
            </a:r>
            <a:r>
              <a:rPr kumimoji="0" lang="en-US" altLang="en-US" sz="1600" dirty="0" err="1">
                <a:solidFill>
                  <a:srgbClr val="006600"/>
                </a:solidFill>
              </a:rPr>
              <a:t>预编译命令</a:t>
            </a:r>
            <a:endParaRPr kumimoji="0" lang="en-US" altLang="en-US" sz="1600" dirty="0">
              <a:solidFill>
                <a:srgbClr val="006600"/>
              </a:solidFill>
            </a:endParaRPr>
          </a:p>
          <a:p>
            <a:pPr eaLnBrk="1" hangingPunct="1">
              <a:lnSpc>
                <a:spcPct val="100000"/>
              </a:lnSpc>
              <a:spcBef>
                <a:spcPts val="0"/>
              </a:spcBef>
              <a:buNone/>
              <a:defRPr/>
            </a:pPr>
            <a:r>
              <a:rPr kumimoji="0" lang="en-US" altLang="en-US" sz="1600" dirty="0">
                <a:solidFill>
                  <a:srgbClr val="01080B"/>
                </a:solidFill>
              </a:rPr>
              <a:t>#include &lt;</a:t>
            </a:r>
            <a:r>
              <a:rPr kumimoji="0" lang="en-US" altLang="zh-CN" sz="1600" dirty="0" err="1">
                <a:solidFill>
                  <a:srgbClr val="0000CC"/>
                </a:solidFill>
              </a:rPr>
              <a:t>c</a:t>
            </a:r>
            <a:r>
              <a:rPr kumimoji="0" lang="en-US" altLang="en-US" sz="1600" dirty="0" err="1">
                <a:solidFill>
                  <a:srgbClr val="0000CC"/>
                </a:solidFill>
              </a:rPr>
              <a:t>math</a:t>
            </a:r>
            <a:r>
              <a:rPr kumimoji="0" lang="en-US" altLang="en-US" sz="1600" dirty="0">
                <a:solidFill>
                  <a:srgbClr val="01080B"/>
                </a:solidFill>
              </a:rPr>
              <a:t>&gt;	</a:t>
            </a:r>
            <a:r>
              <a:rPr kumimoji="0" lang="en-US" altLang="en-US" sz="1600" dirty="0">
                <a:solidFill>
                  <a:srgbClr val="006600"/>
                </a:solidFill>
              </a:rPr>
              <a:t>    // </a:t>
            </a:r>
            <a:r>
              <a:rPr kumimoji="0" lang="en-US" altLang="en-US" sz="1600" dirty="0" err="1">
                <a:solidFill>
                  <a:srgbClr val="006600"/>
                </a:solidFill>
              </a:rPr>
              <a:t>预编译命令</a:t>
            </a:r>
            <a:r>
              <a:rPr kumimoji="0" lang="en-US" altLang="en-US" sz="1600" dirty="0">
                <a:solidFill>
                  <a:srgbClr val="006600"/>
                </a:solidFill>
              </a:rPr>
              <a:t> </a:t>
            </a:r>
            <a:endParaRPr kumimoji="0" lang="en-US" altLang="zh-CN" sz="1600" dirty="0">
              <a:solidFill>
                <a:srgbClr val="006600"/>
              </a:solidFill>
            </a:endParaRPr>
          </a:p>
          <a:p>
            <a:pPr eaLnBrk="1" hangingPunct="1">
              <a:lnSpc>
                <a:spcPct val="100000"/>
              </a:lnSpc>
              <a:spcBef>
                <a:spcPts val="0"/>
              </a:spcBef>
              <a:buNone/>
              <a:defRPr/>
            </a:pPr>
            <a:r>
              <a:rPr kumimoji="0" lang="en-US" altLang="zh-CN" sz="1600" dirty="0">
                <a:solidFill>
                  <a:srgbClr val="0000CC"/>
                </a:solidFill>
              </a:rPr>
              <a:t>using </a:t>
            </a:r>
            <a:r>
              <a:rPr lang="en-US" altLang="zh-CN" sz="1600" dirty="0">
                <a:solidFill>
                  <a:srgbClr val="0000CC"/>
                </a:solidFill>
              </a:rPr>
              <a:t>namespace </a:t>
            </a:r>
            <a:r>
              <a:rPr lang="en-US" altLang="zh-CN" sz="1600" dirty="0" err="1">
                <a:solidFill>
                  <a:srgbClr val="0000CC"/>
                </a:solidFill>
              </a:rPr>
              <a:t>std</a:t>
            </a:r>
            <a:r>
              <a:rPr lang="en-US" altLang="zh-CN" sz="1600" dirty="0">
                <a:solidFill>
                  <a:srgbClr val="01080B"/>
                </a:solidFill>
              </a:rPr>
              <a:t>;        </a:t>
            </a:r>
            <a:r>
              <a:rPr lang="en-US" altLang="zh-CN" sz="1600" dirty="0" smtClean="0">
                <a:solidFill>
                  <a:srgbClr val="01080B"/>
                </a:solidFill>
              </a:rPr>
              <a:t>  </a:t>
            </a:r>
            <a:r>
              <a:rPr lang="en-US" altLang="zh-CN" sz="1600" dirty="0">
                <a:solidFill>
                  <a:srgbClr val="006600"/>
                </a:solidFill>
              </a:rPr>
              <a:t>// </a:t>
            </a:r>
            <a:r>
              <a:rPr lang="en-US" altLang="zh-CN" sz="1600" dirty="0" err="1">
                <a:solidFill>
                  <a:srgbClr val="006600"/>
                </a:solidFill>
              </a:rPr>
              <a:t>std</a:t>
            </a:r>
            <a:r>
              <a:rPr lang="en-US" altLang="zh-CN" sz="1600" dirty="0">
                <a:solidFill>
                  <a:srgbClr val="006600"/>
                </a:solidFill>
              </a:rPr>
              <a:t> </a:t>
            </a:r>
            <a:r>
              <a:rPr lang="zh-CN" altLang="en-US" sz="1600" dirty="0">
                <a:solidFill>
                  <a:srgbClr val="006600"/>
                </a:solidFill>
              </a:rPr>
              <a:t>名字空间</a:t>
            </a:r>
            <a:endParaRPr kumimoji="0" lang="en-US" altLang="en-US" sz="1600" dirty="0">
              <a:solidFill>
                <a:srgbClr val="006600"/>
              </a:solidFill>
            </a:endParaRPr>
          </a:p>
          <a:p>
            <a:pPr eaLnBrk="1" hangingPunct="1">
              <a:lnSpc>
                <a:spcPct val="100000"/>
              </a:lnSpc>
              <a:spcBef>
                <a:spcPts val="0"/>
              </a:spcBef>
              <a:buNone/>
              <a:defRPr/>
            </a:pPr>
            <a:r>
              <a:rPr kumimoji="0" lang="en-US" altLang="zh-CN" sz="1600" dirty="0" err="1">
                <a:solidFill>
                  <a:srgbClr val="C00000"/>
                </a:solidFill>
              </a:rPr>
              <a:t>int</a:t>
            </a:r>
            <a:r>
              <a:rPr kumimoji="0" lang="en-US" altLang="en-US" sz="1600" dirty="0">
                <a:solidFill>
                  <a:srgbClr val="C00000"/>
                </a:solidFill>
              </a:rPr>
              <a:t> main()   </a:t>
            </a:r>
            <a:r>
              <a:rPr kumimoji="0" lang="en-US" altLang="en-US" sz="1600" dirty="0">
                <a:solidFill>
                  <a:srgbClr val="01080B"/>
                </a:solidFill>
              </a:rPr>
              <a:t>		    </a:t>
            </a:r>
            <a:r>
              <a:rPr kumimoji="0" lang="en-US" altLang="en-US" sz="1600" dirty="0">
                <a:solidFill>
                  <a:srgbClr val="006600"/>
                </a:solidFill>
              </a:rPr>
              <a:t>// </a:t>
            </a:r>
            <a:r>
              <a:rPr kumimoji="0" lang="en-US" altLang="en-US" sz="1600" dirty="0" err="1" smtClean="0">
                <a:solidFill>
                  <a:srgbClr val="006600"/>
                </a:solidFill>
              </a:rPr>
              <a:t>主函数</a:t>
            </a:r>
            <a:r>
              <a:rPr kumimoji="0" lang="zh-CN" altLang="en-US" sz="1600" dirty="0" smtClean="0">
                <a:solidFill>
                  <a:srgbClr val="006600"/>
                </a:solidFill>
              </a:rPr>
              <a:t>，程序执行入口</a:t>
            </a:r>
            <a:endParaRPr kumimoji="0" lang="en-US" altLang="en-US" sz="1600" dirty="0" smtClean="0">
              <a:solidFill>
                <a:srgbClr val="006600"/>
              </a:solidFill>
            </a:endParaRPr>
          </a:p>
          <a:p>
            <a:pPr eaLnBrk="1" hangingPunct="1">
              <a:lnSpc>
                <a:spcPct val="100000"/>
              </a:lnSpc>
              <a:spcBef>
                <a:spcPts val="0"/>
              </a:spcBef>
              <a:buNone/>
              <a:defRPr/>
            </a:pPr>
            <a:r>
              <a:rPr kumimoji="0" lang="en-US" altLang="en-US" sz="1600" dirty="0" smtClean="0">
                <a:solidFill>
                  <a:srgbClr val="01080B"/>
                </a:solidFill>
              </a:rPr>
              <a:t>{	</a:t>
            </a:r>
            <a:r>
              <a:rPr lang="en-US" altLang="en-US" sz="1600" dirty="0">
                <a:solidFill>
                  <a:srgbClr val="01080B"/>
                </a:solidFill>
              </a:rPr>
              <a:t>/</a:t>
            </a:r>
            <a:r>
              <a:rPr lang="en-US" altLang="en-US" sz="1600" dirty="0" smtClean="0">
                <a:solidFill>
                  <a:srgbClr val="7030A0"/>
                </a:solidFill>
              </a:rPr>
              <a:t>/</a:t>
            </a:r>
            <a:r>
              <a:rPr lang="zh-CN" altLang="en-US" sz="1600" dirty="0">
                <a:solidFill>
                  <a:srgbClr val="7030A0"/>
                </a:solidFill>
              </a:rPr>
              <a:t>计算并输出</a:t>
            </a:r>
            <a:r>
              <a:rPr lang="en-US" altLang="zh-CN" sz="1600" dirty="0">
                <a:solidFill>
                  <a:srgbClr val="7030A0"/>
                </a:solidFill>
              </a:rPr>
              <a:t>sin(20</a:t>
            </a:r>
            <a:r>
              <a:rPr lang="en-US" altLang="zh-CN" sz="1600" baseline="30000" dirty="0">
                <a:solidFill>
                  <a:srgbClr val="7030A0"/>
                </a:solidFill>
              </a:rPr>
              <a:t>0</a:t>
            </a:r>
            <a:r>
              <a:rPr lang="en-US" altLang="zh-CN" sz="1600" dirty="0">
                <a:solidFill>
                  <a:srgbClr val="7030A0"/>
                </a:solidFill>
              </a:rPr>
              <a:t>)cos(20</a:t>
            </a:r>
            <a:r>
              <a:rPr lang="en-US" altLang="zh-CN" sz="1600" baseline="30000" dirty="0">
                <a:solidFill>
                  <a:srgbClr val="7030A0"/>
                </a:solidFill>
              </a:rPr>
              <a:t>0</a:t>
            </a:r>
            <a:r>
              <a:rPr lang="en-US" altLang="zh-CN" sz="1600" dirty="0">
                <a:solidFill>
                  <a:srgbClr val="7030A0"/>
                </a:solidFill>
              </a:rPr>
              <a:t>) – cos(10</a:t>
            </a:r>
            <a:r>
              <a:rPr lang="en-US" altLang="zh-CN" sz="1600" baseline="30000" dirty="0">
                <a:solidFill>
                  <a:srgbClr val="7030A0"/>
                </a:solidFill>
              </a:rPr>
              <a:t>0</a:t>
            </a:r>
            <a:r>
              <a:rPr lang="en-US" altLang="zh-CN" sz="1600" dirty="0">
                <a:solidFill>
                  <a:srgbClr val="7030A0"/>
                </a:solidFill>
              </a:rPr>
              <a:t>)/tan(10</a:t>
            </a:r>
            <a:r>
              <a:rPr lang="en-US" altLang="zh-CN" sz="1600" baseline="30000" dirty="0">
                <a:solidFill>
                  <a:srgbClr val="7030A0"/>
                </a:solidFill>
              </a:rPr>
              <a:t>0</a:t>
            </a:r>
            <a:r>
              <a:rPr lang="en-US" altLang="zh-CN" sz="1600" dirty="0">
                <a:solidFill>
                  <a:srgbClr val="7030A0"/>
                </a:solidFill>
              </a:rPr>
              <a:t>)</a:t>
            </a:r>
          </a:p>
          <a:p>
            <a:pPr>
              <a:lnSpc>
                <a:spcPct val="100000"/>
              </a:lnSpc>
              <a:spcBef>
                <a:spcPts val="0"/>
              </a:spcBef>
              <a:buNone/>
              <a:defRPr/>
            </a:pPr>
            <a:r>
              <a:rPr kumimoji="0" lang="en-US" altLang="en-US" sz="1600" dirty="0">
                <a:solidFill>
                  <a:srgbClr val="01080B"/>
                </a:solidFill>
              </a:rPr>
              <a:t>	</a:t>
            </a:r>
            <a:r>
              <a:rPr kumimoji="0" lang="en-US" altLang="en-US" sz="1600" dirty="0" err="1">
                <a:solidFill>
                  <a:srgbClr val="0000CC"/>
                </a:solidFill>
              </a:rPr>
              <a:t>cout</a:t>
            </a:r>
            <a:r>
              <a:rPr kumimoji="0" lang="en-US" altLang="en-US" sz="1600" dirty="0">
                <a:solidFill>
                  <a:srgbClr val="0000CC"/>
                </a:solidFill>
              </a:rPr>
              <a:t> &lt;&lt;</a:t>
            </a:r>
            <a:r>
              <a:rPr kumimoji="0" lang="en-US" altLang="en-US" sz="1600" dirty="0">
                <a:solidFill>
                  <a:srgbClr val="01080B"/>
                </a:solidFill>
              </a:rPr>
              <a:t> sin(20.0/180*3.14159) *       </a:t>
            </a:r>
            <a:r>
              <a:rPr lang="en-US" altLang="en-US" sz="1600" dirty="0">
                <a:solidFill>
                  <a:srgbClr val="01080B"/>
                </a:solidFill>
              </a:rPr>
              <a:t>//</a:t>
            </a:r>
            <a:r>
              <a:rPr lang="en-US" altLang="en-US" sz="1600" dirty="0">
                <a:solidFill>
                  <a:srgbClr val="FF0000"/>
                </a:solidFill>
              </a:rPr>
              <a:t>20</a:t>
            </a:r>
            <a:r>
              <a:rPr lang="zh-CN" altLang="en-US" sz="1600" dirty="0">
                <a:solidFill>
                  <a:srgbClr val="FF0000"/>
                </a:solidFill>
              </a:rPr>
              <a:t>为角度，</a:t>
            </a:r>
            <a:r>
              <a:rPr lang="zh-CN" altLang="en-US" sz="1600" dirty="0" smtClean="0">
                <a:solidFill>
                  <a:srgbClr val="FF0000"/>
                </a:solidFill>
              </a:rPr>
              <a:t>函数原型要求</a:t>
            </a:r>
            <a:r>
              <a:rPr lang="zh-CN" altLang="en-US" sz="1600" dirty="0">
                <a:solidFill>
                  <a:srgbClr val="FF0000"/>
                </a:solidFill>
              </a:rPr>
              <a:t>自变量为弧度</a:t>
            </a:r>
            <a:endParaRPr kumimoji="0" lang="en-US" altLang="en-US" sz="1600" dirty="0">
              <a:solidFill>
                <a:srgbClr val="FF0000"/>
              </a:solidFill>
            </a:endParaRPr>
          </a:p>
          <a:p>
            <a:pPr eaLnBrk="1" hangingPunct="1">
              <a:lnSpc>
                <a:spcPct val="100000"/>
              </a:lnSpc>
              <a:spcBef>
                <a:spcPts val="0"/>
              </a:spcBef>
              <a:buNone/>
              <a:defRPr/>
            </a:pPr>
            <a:r>
              <a:rPr kumimoji="0" lang="en-US" altLang="en-US" sz="1600" dirty="0">
                <a:solidFill>
                  <a:srgbClr val="01080B"/>
                </a:solidFill>
              </a:rPr>
              <a:t>		cos(</a:t>
            </a:r>
            <a:r>
              <a:rPr kumimoji="0" lang="en-US" altLang="en-US" sz="1600" dirty="0">
                <a:solidFill>
                  <a:srgbClr val="7030A0"/>
                </a:solidFill>
              </a:rPr>
              <a:t>20.0/180</a:t>
            </a:r>
            <a:r>
              <a:rPr kumimoji="0" lang="en-US" altLang="en-US" sz="1600" dirty="0">
                <a:solidFill>
                  <a:srgbClr val="01080B"/>
                </a:solidFill>
              </a:rPr>
              <a:t>*3.14159) -       </a:t>
            </a:r>
            <a:r>
              <a:rPr lang="en-US" altLang="en-US" sz="1600" dirty="0">
                <a:solidFill>
                  <a:srgbClr val="01080B"/>
                </a:solidFill>
              </a:rPr>
              <a:t>//</a:t>
            </a:r>
            <a:r>
              <a:rPr lang="zh-CN" altLang="en-US" sz="1600" dirty="0">
                <a:solidFill>
                  <a:srgbClr val="01080B"/>
                </a:solidFill>
              </a:rPr>
              <a:t>思考，为什么不是</a:t>
            </a:r>
            <a:r>
              <a:rPr lang="en-US" altLang="zh-CN" sz="1600" b="1" dirty="0">
                <a:solidFill>
                  <a:srgbClr val="7030A0"/>
                </a:solidFill>
              </a:rPr>
              <a:t>20/180</a:t>
            </a:r>
            <a:r>
              <a:rPr lang="en-US" altLang="zh-CN" sz="1600" dirty="0">
                <a:solidFill>
                  <a:srgbClr val="0000CC"/>
                </a:solidFill>
              </a:rPr>
              <a:t>*3.14159</a:t>
            </a:r>
            <a:r>
              <a:rPr lang="zh-CN" altLang="en-US" sz="1600" dirty="0">
                <a:solidFill>
                  <a:srgbClr val="01080B"/>
                </a:solidFill>
              </a:rPr>
              <a:t>？</a:t>
            </a:r>
            <a:endParaRPr kumimoji="0" lang="en-US" altLang="en-US" sz="1600" dirty="0">
              <a:solidFill>
                <a:srgbClr val="01080B"/>
              </a:solidFill>
            </a:endParaRPr>
          </a:p>
          <a:p>
            <a:pPr eaLnBrk="1" hangingPunct="1">
              <a:lnSpc>
                <a:spcPct val="100000"/>
              </a:lnSpc>
              <a:spcBef>
                <a:spcPts val="0"/>
              </a:spcBef>
              <a:buNone/>
              <a:defRPr/>
            </a:pPr>
            <a:r>
              <a:rPr kumimoji="0" lang="en-US" altLang="en-US" sz="1600" dirty="0">
                <a:solidFill>
                  <a:srgbClr val="01080B"/>
                </a:solidFill>
              </a:rPr>
              <a:t>		cos(10.0/180*3.14159) /</a:t>
            </a:r>
          </a:p>
          <a:p>
            <a:pPr eaLnBrk="1" hangingPunct="1">
              <a:lnSpc>
                <a:spcPct val="100000"/>
              </a:lnSpc>
              <a:spcBef>
                <a:spcPts val="0"/>
              </a:spcBef>
              <a:buNone/>
              <a:defRPr/>
            </a:pPr>
            <a:r>
              <a:rPr kumimoji="0" lang="en-US" altLang="en-US" sz="1600" dirty="0">
                <a:solidFill>
                  <a:srgbClr val="01080B"/>
                </a:solidFill>
              </a:rPr>
              <a:t>		tan(10.0/180*3.14159)</a:t>
            </a:r>
          </a:p>
          <a:p>
            <a:pPr eaLnBrk="1" hangingPunct="1">
              <a:lnSpc>
                <a:spcPct val="100000"/>
              </a:lnSpc>
              <a:spcBef>
                <a:spcPts val="0"/>
              </a:spcBef>
              <a:buNone/>
              <a:defRPr/>
            </a:pPr>
            <a:r>
              <a:rPr kumimoji="0" lang="en-US" altLang="en-US" sz="1600" dirty="0">
                <a:solidFill>
                  <a:srgbClr val="01080B"/>
                </a:solidFill>
              </a:rPr>
              <a:t>		 </a:t>
            </a:r>
            <a:r>
              <a:rPr kumimoji="0" lang="en-US" altLang="en-US" sz="1600" dirty="0">
                <a:solidFill>
                  <a:srgbClr val="0000CC"/>
                </a:solidFill>
              </a:rPr>
              <a:t>&lt;&lt;</a:t>
            </a:r>
            <a:r>
              <a:rPr kumimoji="0" lang="en-US" altLang="en-US" sz="1600" dirty="0" err="1">
                <a:solidFill>
                  <a:srgbClr val="0000CC"/>
                </a:solidFill>
              </a:rPr>
              <a:t>endl</a:t>
            </a:r>
            <a:r>
              <a:rPr kumimoji="0" lang="en-US" altLang="en-US" sz="1600" dirty="0">
                <a:solidFill>
                  <a:srgbClr val="0000CC"/>
                </a:solidFill>
              </a:rPr>
              <a:t>;</a:t>
            </a:r>
            <a:endParaRPr kumimoji="0" lang="en-US" altLang="zh-CN" sz="1600" dirty="0">
              <a:solidFill>
                <a:srgbClr val="0000CC"/>
              </a:solidFill>
            </a:endParaRPr>
          </a:p>
          <a:p>
            <a:pPr eaLnBrk="1" hangingPunct="1">
              <a:lnSpc>
                <a:spcPct val="100000"/>
              </a:lnSpc>
              <a:spcBef>
                <a:spcPts val="0"/>
              </a:spcBef>
              <a:buNone/>
              <a:defRPr/>
            </a:pPr>
            <a:r>
              <a:rPr kumimoji="0" lang="en-US" altLang="zh-CN" sz="1600" dirty="0">
                <a:solidFill>
                  <a:srgbClr val="01080B"/>
                </a:solidFill>
              </a:rPr>
              <a:t>          return 0 ;</a:t>
            </a:r>
            <a:endParaRPr kumimoji="0" lang="en-US" altLang="en-US" sz="1600" dirty="0">
              <a:solidFill>
                <a:srgbClr val="01080B"/>
              </a:solidFill>
            </a:endParaRPr>
          </a:p>
          <a:p>
            <a:pPr>
              <a:lnSpc>
                <a:spcPct val="100000"/>
              </a:lnSpc>
              <a:spcBef>
                <a:spcPts val="0"/>
              </a:spcBef>
              <a:buNone/>
              <a:defRPr/>
            </a:pPr>
            <a:r>
              <a:rPr kumimoji="0" lang="en-US" altLang="en-US" sz="1600" dirty="0">
                <a:solidFill>
                  <a:srgbClr val="01080B"/>
                </a:solidFill>
              </a:rPr>
              <a:t> }</a:t>
            </a:r>
            <a:r>
              <a:rPr lang="en-US" altLang="en-US" sz="1600" dirty="0">
                <a:solidFill>
                  <a:srgbClr val="01080B"/>
                </a:solidFill>
              </a:rPr>
              <a:t>  </a:t>
            </a:r>
            <a:r>
              <a:rPr lang="en-US" altLang="en-US" sz="1600" dirty="0">
                <a:solidFill>
                  <a:srgbClr val="006600"/>
                </a:solidFill>
              </a:rPr>
              <a:t>// </a:t>
            </a:r>
            <a:r>
              <a:rPr lang="en-US" altLang="en-US" sz="1600" dirty="0" err="1">
                <a:solidFill>
                  <a:srgbClr val="006600"/>
                </a:solidFill>
              </a:rPr>
              <a:t>主函数结束</a:t>
            </a:r>
            <a:endParaRPr lang="zh-CN" altLang="en-US" sz="1600" dirty="0">
              <a:solidFill>
                <a:srgbClr val="006600"/>
              </a:solidFill>
            </a:endParaRPr>
          </a:p>
          <a:p>
            <a:pPr eaLnBrk="1" hangingPunct="1">
              <a:lnSpc>
                <a:spcPct val="80000"/>
              </a:lnSpc>
              <a:buFont typeface="Wingdings" panose="05000000000000000000" pitchFamily="2" charset="2"/>
              <a:buNone/>
              <a:defRPr/>
            </a:pPr>
            <a:endParaRPr lang="zh-CN" altLang="en-US" sz="1800" dirty="0"/>
          </a:p>
        </p:txBody>
      </p:sp>
      <p:sp>
        <p:nvSpPr>
          <p:cNvPr id="7" name="标题 1"/>
          <p:cNvSpPr>
            <a:spLocks noGrp="1"/>
          </p:cNvSpPr>
          <p:nvPr>
            <p:ph type="title"/>
          </p:nvPr>
        </p:nvSpPr>
        <p:spPr>
          <a:xfrm>
            <a:off x="485775" y="255588"/>
            <a:ext cx="8089900" cy="584200"/>
          </a:xfrm>
        </p:spPr>
        <p:txBody>
          <a:bodyPr/>
          <a:lstStyle/>
          <a:p>
            <a:r>
              <a:rPr lang="en-US" altLang="zh-CN" dirty="0"/>
              <a:t>2.2 </a:t>
            </a:r>
            <a:r>
              <a:rPr lang="en-US" altLang="zh-CN" dirty="0" smtClean="0"/>
              <a:t>C++</a:t>
            </a:r>
            <a:r>
              <a:rPr lang="zh-CN" altLang="en-US" dirty="0" smtClean="0"/>
              <a:t>程序代码</a:t>
            </a:r>
            <a:r>
              <a:rPr lang="zh-CN" altLang="en-US" dirty="0"/>
              <a:t>及</a:t>
            </a:r>
            <a:r>
              <a:rPr lang="zh-CN" altLang="en-US" dirty="0" smtClean="0"/>
              <a:t>说明</a:t>
            </a:r>
            <a:r>
              <a:rPr lang="en-US" altLang="zh-CN" dirty="0" smtClean="0"/>
              <a:t>(.</a:t>
            </a:r>
            <a:r>
              <a:rPr lang="en-US" altLang="zh-CN" dirty="0" err="1" smtClean="0"/>
              <a:t>cpp</a:t>
            </a:r>
            <a:r>
              <a:rPr lang="en-US" altLang="zh-CN" dirty="0" smtClean="0"/>
              <a:t>)</a:t>
            </a:r>
            <a:endParaRPr lang="zh-CN" altLang="en-US" dirty="0"/>
          </a:p>
        </p:txBody>
      </p:sp>
    </p:spTree>
    <p:extLst>
      <p:ext uri="{BB962C8B-B14F-4D97-AF65-F5344CB8AC3E}">
        <p14:creationId xmlns:p14="http://schemas.microsoft.com/office/powerpoint/2010/main" val="37892937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5E5CE377-BF51-4DDA-B4DF-1E3D4B2B95FC}" type="slidenum">
              <a:rPr lang="zh-CN" altLang="en-US"/>
              <a:pPr>
                <a:defRPr/>
              </a:pPr>
              <a:t>8</a:t>
            </a:fld>
            <a:endParaRPr lang="en-US" altLang="zh-CN"/>
          </a:p>
        </p:txBody>
      </p:sp>
      <p:sp>
        <p:nvSpPr>
          <p:cNvPr id="218115" name="Rectangle 3"/>
          <p:cNvSpPr>
            <a:spLocks noGrp="1" noChangeArrowheads="1"/>
          </p:cNvSpPr>
          <p:nvPr>
            <p:ph type="body" idx="1"/>
          </p:nvPr>
        </p:nvSpPr>
        <p:spPr>
          <a:xfrm>
            <a:off x="699407" y="1059996"/>
            <a:ext cx="7772400" cy="5212216"/>
          </a:xfrm>
        </p:spPr>
        <p:txBody>
          <a:bodyPr/>
          <a:lstStyle/>
          <a:p>
            <a:pPr eaLnBrk="1" hangingPunct="1">
              <a:lnSpc>
                <a:spcPct val="100000"/>
              </a:lnSpc>
              <a:spcBef>
                <a:spcPts val="0"/>
              </a:spcBef>
              <a:buNone/>
              <a:defRPr/>
            </a:pPr>
            <a:r>
              <a:rPr lang="en-US" altLang="en-US" sz="1600" dirty="0" smtClean="0">
                <a:solidFill>
                  <a:srgbClr val="01080B"/>
                </a:solidFill>
              </a:rPr>
              <a:t>/***********************************</a:t>
            </a:r>
            <a:endParaRPr lang="en-US" altLang="en-US" sz="1600" dirty="0">
              <a:solidFill>
                <a:srgbClr val="01080B"/>
              </a:solidFill>
            </a:endParaRPr>
          </a:p>
          <a:p>
            <a:pPr eaLnBrk="1" hangingPunct="1">
              <a:lnSpc>
                <a:spcPct val="100000"/>
              </a:lnSpc>
              <a:spcBef>
                <a:spcPts val="0"/>
              </a:spcBef>
              <a:buNone/>
              <a:defRPr/>
            </a:pPr>
            <a:r>
              <a:rPr lang="en-US" altLang="en-US" sz="1600" dirty="0" smtClean="0">
                <a:solidFill>
                  <a:srgbClr val="01080B"/>
                </a:solidFill>
              </a:rPr>
              <a:t>*  </a:t>
            </a:r>
            <a:r>
              <a:rPr lang="zh-CN" altLang="en-US" sz="1600" dirty="0">
                <a:solidFill>
                  <a:srgbClr val="01080B"/>
                </a:solidFill>
              </a:rPr>
              <a:t>程序：</a:t>
            </a:r>
            <a:r>
              <a:rPr lang="en-US" altLang="zh-CN" sz="1600" dirty="0" smtClean="0">
                <a:solidFill>
                  <a:srgbClr val="7030A0"/>
                </a:solidFill>
              </a:rPr>
              <a:t>2-1.c </a:t>
            </a:r>
            <a:r>
              <a:rPr lang="en-US" altLang="zh-CN" sz="1600" dirty="0" smtClean="0">
                <a:solidFill>
                  <a:srgbClr val="01080B"/>
                </a:solidFill>
              </a:rPr>
              <a:t>                                            *</a:t>
            </a:r>
            <a:endParaRPr lang="en-US" altLang="zh-CN" sz="1600" dirty="0">
              <a:solidFill>
                <a:srgbClr val="01080B"/>
              </a:solidFill>
            </a:endParaRPr>
          </a:p>
          <a:p>
            <a:pPr eaLnBrk="1" hangingPunct="1">
              <a:lnSpc>
                <a:spcPct val="100000"/>
              </a:lnSpc>
              <a:spcBef>
                <a:spcPts val="0"/>
              </a:spcBef>
              <a:buNone/>
              <a:defRPr/>
            </a:pPr>
            <a:r>
              <a:rPr lang="en-US" altLang="en-US" sz="1600" dirty="0" smtClean="0">
                <a:solidFill>
                  <a:srgbClr val="01080B"/>
                </a:solidFill>
              </a:rPr>
              <a:t>*  </a:t>
            </a:r>
            <a:r>
              <a:rPr lang="zh-CN" altLang="en-US" sz="1600" dirty="0">
                <a:solidFill>
                  <a:srgbClr val="01080B"/>
                </a:solidFill>
              </a:rPr>
              <a:t>功能：计算三角函数的值                     </a:t>
            </a:r>
            <a:r>
              <a:rPr lang="zh-CN" altLang="en-US" sz="1600" dirty="0" smtClean="0">
                <a:solidFill>
                  <a:srgbClr val="01080B"/>
                </a:solidFill>
              </a:rPr>
              <a:t> </a:t>
            </a:r>
            <a:r>
              <a:rPr lang="en-US" altLang="zh-CN" sz="1600" dirty="0" smtClean="0">
                <a:solidFill>
                  <a:srgbClr val="01080B"/>
                </a:solidFill>
              </a:rPr>
              <a:t>*</a:t>
            </a:r>
            <a:endParaRPr lang="en-US" altLang="zh-CN" sz="1600" dirty="0">
              <a:solidFill>
                <a:srgbClr val="01080B"/>
              </a:solidFill>
            </a:endParaRPr>
          </a:p>
          <a:p>
            <a:pPr eaLnBrk="1" hangingPunct="1">
              <a:lnSpc>
                <a:spcPct val="100000"/>
              </a:lnSpc>
              <a:spcBef>
                <a:spcPts val="0"/>
              </a:spcBef>
              <a:buNone/>
              <a:defRPr/>
            </a:pPr>
            <a:r>
              <a:rPr lang="en-US" altLang="en-US" sz="1600" dirty="0" smtClean="0">
                <a:solidFill>
                  <a:srgbClr val="01080B"/>
                </a:solidFill>
              </a:rPr>
              <a:t>*              </a:t>
            </a:r>
            <a:r>
              <a:rPr lang="en-US" altLang="en-US" sz="1600" dirty="0">
                <a:solidFill>
                  <a:srgbClr val="01080B"/>
                </a:solidFill>
              </a:rPr>
              <a:t>sin(20)cos(20)-cos(10)/tan(10)    *</a:t>
            </a:r>
          </a:p>
          <a:p>
            <a:pPr eaLnBrk="1" hangingPunct="1">
              <a:lnSpc>
                <a:spcPct val="100000"/>
              </a:lnSpc>
              <a:spcBef>
                <a:spcPts val="0"/>
              </a:spcBef>
              <a:buNone/>
              <a:defRPr/>
            </a:pPr>
            <a:r>
              <a:rPr lang="en-US" altLang="en-US" sz="1600" dirty="0" smtClean="0">
                <a:solidFill>
                  <a:srgbClr val="01080B"/>
                </a:solidFill>
              </a:rPr>
              <a:t>*  </a:t>
            </a:r>
            <a:r>
              <a:rPr lang="zh-CN" altLang="en-US" sz="1600" dirty="0" smtClean="0">
                <a:solidFill>
                  <a:srgbClr val="01080B"/>
                </a:solidFill>
              </a:rPr>
              <a:t>作者：</a:t>
            </a:r>
            <a:r>
              <a:rPr lang="en-US" altLang="en-US" sz="1600" dirty="0" err="1" smtClean="0">
                <a:solidFill>
                  <a:srgbClr val="01080B"/>
                </a:solidFill>
                <a:latin typeface="+mn-ea"/>
              </a:rPr>
              <a:t>俞玮</a:t>
            </a:r>
            <a:r>
              <a:rPr lang="en-US" altLang="en-US" sz="1600" dirty="0" smtClean="0">
                <a:solidFill>
                  <a:srgbClr val="01080B"/>
                </a:solidFill>
                <a:latin typeface="+mn-ea"/>
              </a:rPr>
              <a:t> </a:t>
            </a:r>
            <a:r>
              <a:rPr lang="zh-CN" altLang="en-US" sz="1600" dirty="0" smtClean="0">
                <a:solidFill>
                  <a:srgbClr val="01080B"/>
                </a:solidFill>
              </a:rPr>
              <a:t>，</a:t>
            </a:r>
            <a:r>
              <a:rPr lang="zh-CN" altLang="en-US" sz="1600" dirty="0">
                <a:solidFill>
                  <a:srgbClr val="01080B"/>
                </a:solidFill>
              </a:rPr>
              <a:t>时间：</a:t>
            </a:r>
            <a:r>
              <a:rPr lang="en-US" altLang="zh-CN" sz="1600" dirty="0" smtClean="0">
                <a:solidFill>
                  <a:srgbClr val="01080B"/>
                </a:solidFill>
              </a:rPr>
              <a:t>2021</a:t>
            </a:r>
            <a:r>
              <a:rPr lang="zh-CN" altLang="en-US" sz="1600" dirty="0" smtClean="0">
                <a:solidFill>
                  <a:srgbClr val="01080B"/>
                </a:solidFill>
              </a:rPr>
              <a:t>年</a:t>
            </a:r>
            <a:r>
              <a:rPr lang="en-US" altLang="zh-CN" sz="1600" dirty="0">
                <a:solidFill>
                  <a:srgbClr val="01080B"/>
                </a:solidFill>
              </a:rPr>
              <a:t>6</a:t>
            </a:r>
            <a:r>
              <a:rPr lang="zh-CN" altLang="en-US" sz="1600" dirty="0">
                <a:solidFill>
                  <a:srgbClr val="01080B"/>
                </a:solidFill>
              </a:rPr>
              <a:t>月</a:t>
            </a:r>
            <a:r>
              <a:rPr lang="en-US" altLang="zh-CN" sz="1600" dirty="0">
                <a:solidFill>
                  <a:srgbClr val="01080B"/>
                </a:solidFill>
              </a:rPr>
              <a:t>4</a:t>
            </a:r>
            <a:r>
              <a:rPr lang="zh-CN" altLang="en-US" sz="1600" dirty="0">
                <a:solidFill>
                  <a:srgbClr val="01080B"/>
                </a:solidFill>
              </a:rPr>
              <a:t>日   </a:t>
            </a:r>
            <a:r>
              <a:rPr lang="zh-CN" altLang="en-US" sz="1600" dirty="0" smtClean="0">
                <a:solidFill>
                  <a:srgbClr val="01080B"/>
                </a:solidFill>
              </a:rPr>
              <a:t> </a:t>
            </a:r>
            <a:r>
              <a:rPr lang="en-US" altLang="zh-CN" sz="1600" dirty="0">
                <a:solidFill>
                  <a:srgbClr val="01080B"/>
                </a:solidFill>
              </a:rPr>
              <a:t>*</a:t>
            </a:r>
          </a:p>
          <a:p>
            <a:pPr eaLnBrk="1" hangingPunct="1">
              <a:lnSpc>
                <a:spcPct val="100000"/>
              </a:lnSpc>
              <a:spcBef>
                <a:spcPts val="0"/>
              </a:spcBef>
              <a:buNone/>
              <a:defRPr/>
            </a:pPr>
            <a:r>
              <a:rPr lang="en-US" altLang="en-US" sz="1600" dirty="0" smtClean="0">
                <a:solidFill>
                  <a:srgbClr val="01080B"/>
                </a:solidFill>
              </a:rPr>
              <a:t>*  </a:t>
            </a:r>
            <a:r>
              <a:rPr lang="zh-CN" altLang="en-US" sz="1600" dirty="0">
                <a:solidFill>
                  <a:srgbClr val="01080B"/>
                </a:solidFill>
              </a:rPr>
              <a:t>修改</a:t>
            </a:r>
            <a:r>
              <a:rPr lang="zh-CN" altLang="en-US" sz="1600" dirty="0" smtClean="0">
                <a:solidFill>
                  <a:srgbClr val="01080B"/>
                </a:solidFill>
              </a:rPr>
              <a:t>：张三，</a:t>
            </a:r>
            <a:r>
              <a:rPr lang="zh-CN" altLang="en-US" sz="1600" dirty="0">
                <a:solidFill>
                  <a:srgbClr val="01080B"/>
                </a:solidFill>
              </a:rPr>
              <a:t>时间：</a:t>
            </a:r>
            <a:r>
              <a:rPr lang="en-US" altLang="zh-CN" sz="1600" dirty="0" smtClean="0">
                <a:solidFill>
                  <a:srgbClr val="01080B"/>
                </a:solidFill>
              </a:rPr>
              <a:t>2021</a:t>
            </a:r>
            <a:r>
              <a:rPr lang="zh-CN" altLang="en-US" sz="1600" dirty="0" smtClean="0">
                <a:solidFill>
                  <a:srgbClr val="01080B"/>
                </a:solidFill>
              </a:rPr>
              <a:t>年</a:t>
            </a:r>
            <a:r>
              <a:rPr lang="en-US" altLang="zh-CN" sz="1600" dirty="0">
                <a:solidFill>
                  <a:srgbClr val="01080B"/>
                </a:solidFill>
              </a:rPr>
              <a:t>9</a:t>
            </a:r>
            <a:r>
              <a:rPr lang="zh-CN" altLang="en-US" sz="1600" dirty="0">
                <a:solidFill>
                  <a:srgbClr val="01080B"/>
                </a:solidFill>
              </a:rPr>
              <a:t>月</a:t>
            </a:r>
            <a:r>
              <a:rPr lang="en-US" altLang="zh-CN" sz="1600" dirty="0">
                <a:solidFill>
                  <a:srgbClr val="01080B"/>
                </a:solidFill>
              </a:rPr>
              <a:t>13</a:t>
            </a:r>
            <a:r>
              <a:rPr lang="zh-CN" altLang="en-US" sz="1600" dirty="0">
                <a:solidFill>
                  <a:srgbClr val="01080B"/>
                </a:solidFill>
              </a:rPr>
              <a:t>日   </a:t>
            </a:r>
            <a:r>
              <a:rPr lang="zh-CN" altLang="en-US" sz="1600" dirty="0" smtClean="0">
                <a:solidFill>
                  <a:srgbClr val="01080B"/>
                </a:solidFill>
              </a:rPr>
              <a:t> </a:t>
            </a:r>
            <a:r>
              <a:rPr lang="en-US" altLang="zh-CN" sz="1600" dirty="0" smtClean="0">
                <a:solidFill>
                  <a:srgbClr val="01080B"/>
                </a:solidFill>
              </a:rPr>
              <a:t>*</a:t>
            </a:r>
            <a:endParaRPr lang="en-US" altLang="en-US" sz="1600" dirty="0">
              <a:solidFill>
                <a:srgbClr val="01080B"/>
              </a:solidFill>
            </a:endParaRPr>
          </a:p>
          <a:p>
            <a:pPr eaLnBrk="1" hangingPunct="1">
              <a:lnSpc>
                <a:spcPct val="100000"/>
              </a:lnSpc>
              <a:spcBef>
                <a:spcPts val="0"/>
              </a:spcBef>
              <a:buNone/>
              <a:defRPr/>
            </a:pPr>
            <a:r>
              <a:rPr lang="en-US" altLang="en-US" sz="1600" dirty="0" smtClean="0">
                <a:solidFill>
                  <a:srgbClr val="01080B"/>
                </a:solidFill>
              </a:rPr>
              <a:t>************************************/</a:t>
            </a:r>
            <a:endParaRPr lang="en-US" altLang="en-US" sz="1600" dirty="0">
              <a:solidFill>
                <a:srgbClr val="01080B"/>
              </a:solidFill>
            </a:endParaRPr>
          </a:p>
          <a:p>
            <a:pPr eaLnBrk="1" hangingPunct="1">
              <a:lnSpc>
                <a:spcPct val="100000"/>
              </a:lnSpc>
              <a:spcBef>
                <a:spcPts val="0"/>
              </a:spcBef>
              <a:buNone/>
              <a:defRPr/>
            </a:pPr>
            <a:r>
              <a:rPr lang="en-US" altLang="en-US" sz="1600" b="1" dirty="0" smtClean="0">
                <a:solidFill>
                  <a:srgbClr val="7030A0"/>
                </a:solidFill>
              </a:rPr>
              <a:t>#</a:t>
            </a:r>
            <a:r>
              <a:rPr lang="en-US" altLang="en-US" sz="1600" b="1" dirty="0">
                <a:solidFill>
                  <a:srgbClr val="7030A0"/>
                </a:solidFill>
              </a:rPr>
              <a:t>include &lt;</a:t>
            </a:r>
            <a:r>
              <a:rPr lang="en-US" altLang="en-US" sz="1600" b="1" dirty="0" err="1">
                <a:solidFill>
                  <a:srgbClr val="7030A0"/>
                </a:solidFill>
              </a:rPr>
              <a:t>stdio.h</a:t>
            </a:r>
            <a:r>
              <a:rPr lang="en-US" altLang="en-US" sz="1600" b="1" dirty="0">
                <a:solidFill>
                  <a:srgbClr val="7030A0"/>
                </a:solidFill>
              </a:rPr>
              <a:t>&gt;	    </a:t>
            </a:r>
            <a:r>
              <a:rPr lang="en-US" altLang="en-US" sz="1600" b="1" dirty="0" smtClean="0">
                <a:solidFill>
                  <a:srgbClr val="7030A0"/>
                </a:solidFill>
              </a:rPr>
              <a:t>/* </a:t>
            </a:r>
            <a:r>
              <a:rPr lang="zh-CN" altLang="en-US" sz="1600" b="1" dirty="0">
                <a:solidFill>
                  <a:srgbClr val="7030A0"/>
                </a:solidFill>
              </a:rPr>
              <a:t>预编译</a:t>
            </a:r>
            <a:r>
              <a:rPr lang="zh-CN" altLang="en-US" sz="1600" b="1" dirty="0" smtClean="0">
                <a:solidFill>
                  <a:srgbClr val="7030A0"/>
                </a:solidFill>
              </a:rPr>
              <a:t>命令</a:t>
            </a:r>
            <a:r>
              <a:rPr lang="en-US" altLang="zh-CN" sz="1600" b="1" dirty="0" smtClean="0">
                <a:solidFill>
                  <a:srgbClr val="7030A0"/>
                </a:solidFill>
              </a:rPr>
              <a:t>*/</a:t>
            </a:r>
            <a:endParaRPr lang="zh-CN" altLang="en-US" sz="1600" b="1" dirty="0">
              <a:solidFill>
                <a:srgbClr val="7030A0"/>
              </a:solidFill>
            </a:endParaRPr>
          </a:p>
          <a:p>
            <a:pPr eaLnBrk="1" hangingPunct="1">
              <a:lnSpc>
                <a:spcPct val="100000"/>
              </a:lnSpc>
              <a:spcBef>
                <a:spcPts val="0"/>
              </a:spcBef>
              <a:buNone/>
              <a:defRPr/>
            </a:pPr>
            <a:r>
              <a:rPr lang="en-US" altLang="zh-CN" sz="1600" b="1" dirty="0">
                <a:solidFill>
                  <a:srgbClr val="7030A0"/>
                </a:solidFill>
              </a:rPr>
              <a:t>#</a:t>
            </a:r>
            <a:r>
              <a:rPr lang="en-US" altLang="en-US" sz="1600" b="1" dirty="0">
                <a:solidFill>
                  <a:srgbClr val="7030A0"/>
                </a:solidFill>
              </a:rPr>
              <a:t>include &lt;</a:t>
            </a:r>
            <a:r>
              <a:rPr lang="en-US" altLang="en-US" sz="1600" b="1" dirty="0" err="1">
                <a:solidFill>
                  <a:srgbClr val="7030A0"/>
                </a:solidFill>
              </a:rPr>
              <a:t>math.h</a:t>
            </a:r>
            <a:r>
              <a:rPr lang="en-US" altLang="en-US" sz="1600" b="1" dirty="0">
                <a:solidFill>
                  <a:srgbClr val="7030A0"/>
                </a:solidFill>
              </a:rPr>
              <a:t>&gt;	    </a:t>
            </a:r>
            <a:r>
              <a:rPr lang="en-US" altLang="en-US" sz="1600" b="1" dirty="0" smtClean="0">
                <a:solidFill>
                  <a:srgbClr val="7030A0"/>
                </a:solidFill>
              </a:rPr>
              <a:t>/* </a:t>
            </a:r>
            <a:r>
              <a:rPr lang="zh-CN" altLang="en-US" sz="1600" b="1" dirty="0" smtClean="0">
                <a:solidFill>
                  <a:srgbClr val="7030A0"/>
                </a:solidFill>
              </a:rPr>
              <a:t>预编</a:t>
            </a:r>
            <a:r>
              <a:rPr lang="zh-CN" altLang="en-US" sz="1600" b="1" dirty="0">
                <a:solidFill>
                  <a:srgbClr val="7030A0"/>
                </a:solidFill>
              </a:rPr>
              <a:t>译命令 </a:t>
            </a:r>
            <a:r>
              <a:rPr lang="en-US" altLang="zh-CN" sz="1600" b="1" dirty="0" smtClean="0">
                <a:solidFill>
                  <a:srgbClr val="7030A0"/>
                </a:solidFill>
              </a:rPr>
              <a:t>*/</a:t>
            </a:r>
            <a:endParaRPr lang="zh-CN" altLang="en-US" sz="1600" b="1" dirty="0">
              <a:solidFill>
                <a:srgbClr val="7030A0"/>
              </a:solidFill>
            </a:endParaRPr>
          </a:p>
          <a:p>
            <a:pPr eaLnBrk="1" hangingPunct="1">
              <a:lnSpc>
                <a:spcPct val="100000"/>
              </a:lnSpc>
              <a:spcBef>
                <a:spcPts val="0"/>
              </a:spcBef>
              <a:buNone/>
              <a:defRPr/>
            </a:pPr>
            <a:r>
              <a:rPr lang="en-US" altLang="en-US" sz="1600" dirty="0" err="1" smtClean="0">
                <a:solidFill>
                  <a:srgbClr val="C00000"/>
                </a:solidFill>
              </a:rPr>
              <a:t>int</a:t>
            </a:r>
            <a:r>
              <a:rPr lang="en-US" altLang="en-US" sz="1600" dirty="0" smtClean="0">
                <a:solidFill>
                  <a:srgbClr val="C00000"/>
                </a:solidFill>
              </a:rPr>
              <a:t> </a:t>
            </a:r>
            <a:r>
              <a:rPr lang="en-US" altLang="en-US" sz="1600" dirty="0">
                <a:solidFill>
                  <a:srgbClr val="C00000"/>
                </a:solidFill>
              </a:rPr>
              <a:t>main()   </a:t>
            </a:r>
            <a:r>
              <a:rPr lang="en-US" altLang="en-US" sz="1600" dirty="0">
                <a:solidFill>
                  <a:srgbClr val="01080B"/>
                </a:solidFill>
              </a:rPr>
              <a:t>		    </a:t>
            </a:r>
            <a:r>
              <a:rPr lang="en-US" altLang="en-US" sz="1600" dirty="0" smtClean="0">
                <a:solidFill>
                  <a:srgbClr val="006600"/>
                </a:solidFill>
              </a:rPr>
              <a:t>/* </a:t>
            </a:r>
            <a:r>
              <a:rPr lang="zh-CN" altLang="en-US" sz="1600" dirty="0">
                <a:solidFill>
                  <a:srgbClr val="006600"/>
                </a:solidFill>
              </a:rPr>
              <a:t>主</a:t>
            </a:r>
            <a:r>
              <a:rPr lang="zh-CN" altLang="en-US" sz="1600" dirty="0" smtClean="0">
                <a:solidFill>
                  <a:srgbClr val="006600"/>
                </a:solidFill>
              </a:rPr>
              <a:t>函数</a:t>
            </a:r>
            <a:r>
              <a:rPr lang="en-US" altLang="zh-CN" sz="1600" dirty="0" smtClean="0">
                <a:solidFill>
                  <a:srgbClr val="006600"/>
                </a:solidFill>
              </a:rPr>
              <a:t>*/</a:t>
            </a:r>
            <a:endParaRPr lang="zh-CN" altLang="en-US" sz="1600" dirty="0">
              <a:solidFill>
                <a:srgbClr val="006600"/>
              </a:solidFill>
            </a:endParaRPr>
          </a:p>
          <a:p>
            <a:pPr eaLnBrk="1" hangingPunct="1">
              <a:lnSpc>
                <a:spcPct val="100000"/>
              </a:lnSpc>
              <a:spcBef>
                <a:spcPts val="0"/>
              </a:spcBef>
              <a:buNone/>
              <a:defRPr/>
            </a:pPr>
            <a:r>
              <a:rPr lang="en-US" altLang="zh-CN" sz="1600" dirty="0">
                <a:solidFill>
                  <a:srgbClr val="01080B"/>
                </a:solidFill>
              </a:rPr>
              <a:t>{		   	</a:t>
            </a:r>
            <a:endParaRPr lang="zh-CN" altLang="en-US" sz="1600" dirty="0">
              <a:solidFill>
                <a:srgbClr val="006600"/>
              </a:solidFill>
            </a:endParaRPr>
          </a:p>
          <a:p>
            <a:pPr eaLnBrk="1" hangingPunct="1">
              <a:lnSpc>
                <a:spcPct val="100000"/>
              </a:lnSpc>
              <a:spcBef>
                <a:spcPts val="0"/>
              </a:spcBef>
              <a:buNone/>
              <a:defRPr/>
            </a:pPr>
            <a:r>
              <a:rPr lang="zh-CN" altLang="en-US" sz="1600" dirty="0">
                <a:solidFill>
                  <a:srgbClr val="01080B"/>
                </a:solidFill>
              </a:rPr>
              <a:t> </a:t>
            </a:r>
            <a:r>
              <a:rPr lang="zh-CN" altLang="en-US" sz="1600" dirty="0" smtClean="0">
                <a:solidFill>
                  <a:srgbClr val="01080B"/>
                </a:solidFill>
              </a:rPr>
              <a:t>           </a:t>
            </a:r>
            <a:r>
              <a:rPr lang="en-US" altLang="en-US" sz="1600" dirty="0" smtClean="0">
                <a:solidFill>
                  <a:srgbClr val="01080B"/>
                </a:solidFill>
              </a:rPr>
              <a:t>float </a:t>
            </a:r>
            <a:r>
              <a:rPr lang="en-US" altLang="en-US" sz="1600" dirty="0">
                <a:solidFill>
                  <a:srgbClr val="01080B"/>
                </a:solidFill>
              </a:rPr>
              <a:t>y;</a:t>
            </a:r>
          </a:p>
          <a:p>
            <a:pPr eaLnBrk="1" hangingPunct="1">
              <a:lnSpc>
                <a:spcPct val="100000"/>
              </a:lnSpc>
              <a:spcBef>
                <a:spcPts val="0"/>
              </a:spcBef>
              <a:buNone/>
              <a:defRPr/>
            </a:pPr>
            <a:r>
              <a:rPr lang="en-US" altLang="en-US" sz="1600" dirty="0">
                <a:solidFill>
                  <a:srgbClr val="01080B"/>
                </a:solidFill>
              </a:rPr>
              <a:t>          </a:t>
            </a:r>
            <a:r>
              <a:rPr lang="en-US" altLang="en-US" sz="1600" dirty="0" smtClean="0">
                <a:solidFill>
                  <a:srgbClr val="01080B"/>
                </a:solidFill>
              </a:rPr>
              <a:t>   </a:t>
            </a:r>
            <a:r>
              <a:rPr lang="en-US" altLang="en-US" sz="1600" dirty="0">
                <a:solidFill>
                  <a:srgbClr val="01080B"/>
                </a:solidFill>
              </a:rPr>
              <a:t>y =  sin(20.0/180*3.14159) * </a:t>
            </a:r>
            <a:r>
              <a:rPr lang="en-US" altLang="en-US" sz="1600" dirty="0" smtClean="0">
                <a:solidFill>
                  <a:srgbClr val="01080B"/>
                </a:solidFill>
              </a:rPr>
              <a:t>   </a:t>
            </a:r>
            <a:r>
              <a:rPr lang="en-US" altLang="zh-CN" sz="1600" dirty="0" smtClean="0">
                <a:solidFill>
                  <a:srgbClr val="006600"/>
                </a:solidFill>
              </a:rPr>
              <a:t>/* </a:t>
            </a:r>
            <a:r>
              <a:rPr lang="zh-CN" altLang="en-US" sz="1600" dirty="0">
                <a:solidFill>
                  <a:srgbClr val="006600"/>
                </a:solidFill>
              </a:rPr>
              <a:t>计算三角函数式并</a:t>
            </a:r>
            <a:r>
              <a:rPr lang="zh-CN" altLang="en-US" sz="1600" dirty="0" smtClean="0">
                <a:solidFill>
                  <a:srgbClr val="006600"/>
                </a:solidFill>
              </a:rPr>
              <a:t>输出</a:t>
            </a:r>
            <a:r>
              <a:rPr lang="en-US" altLang="zh-CN" sz="1600" dirty="0" smtClean="0">
                <a:solidFill>
                  <a:srgbClr val="006600"/>
                </a:solidFill>
              </a:rPr>
              <a:t>*/</a:t>
            </a:r>
            <a:endParaRPr lang="en-US" altLang="en-US" sz="1600" dirty="0">
              <a:solidFill>
                <a:srgbClr val="01080B"/>
              </a:solidFill>
            </a:endParaRPr>
          </a:p>
          <a:p>
            <a:pPr eaLnBrk="1" hangingPunct="1">
              <a:lnSpc>
                <a:spcPct val="100000"/>
              </a:lnSpc>
              <a:spcBef>
                <a:spcPts val="0"/>
              </a:spcBef>
              <a:buNone/>
              <a:defRPr/>
            </a:pPr>
            <a:r>
              <a:rPr lang="en-US" altLang="en-US" sz="1600" dirty="0">
                <a:solidFill>
                  <a:srgbClr val="01080B"/>
                </a:solidFill>
              </a:rPr>
              <a:t>	       cos(20.0/180*3.14159) -</a:t>
            </a:r>
          </a:p>
          <a:p>
            <a:pPr eaLnBrk="1" hangingPunct="1">
              <a:lnSpc>
                <a:spcPct val="100000"/>
              </a:lnSpc>
              <a:spcBef>
                <a:spcPts val="0"/>
              </a:spcBef>
              <a:buNone/>
              <a:defRPr/>
            </a:pPr>
            <a:r>
              <a:rPr lang="en-US" altLang="en-US" sz="1600" dirty="0">
                <a:solidFill>
                  <a:srgbClr val="01080B"/>
                </a:solidFill>
              </a:rPr>
              <a:t>	       cos(10.0/180*3.14159) /</a:t>
            </a:r>
          </a:p>
          <a:p>
            <a:pPr eaLnBrk="1" hangingPunct="1">
              <a:lnSpc>
                <a:spcPct val="100000"/>
              </a:lnSpc>
              <a:spcBef>
                <a:spcPts val="0"/>
              </a:spcBef>
              <a:buNone/>
              <a:defRPr/>
            </a:pPr>
            <a:r>
              <a:rPr lang="en-US" altLang="en-US" sz="1600" dirty="0">
                <a:solidFill>
                  <a:srgbClr val="01080B"/>
                </a:solidFill>
              </a:rPr>
              <a:t>	       tan(10.0/180*3.14159) ;</a:t>
            </a:r>
          </a:p>
          <a:p>
            <a:pPr eaLnBrk="1" hangingPunct="1">
              <a:lnSpc>
                <a:spcPct val="100000"/>
              </a:lnSpc>
              <a:spcBef>
                <a:spcPts val="0"/>
              </a:spcBef>
              <a:buNone/>
              <a:defRPr/>
            </a:pPr>
            <a:r>
              <a:rPr lang="en-US" altLang="en-US" sz="1600" dirty="0">
                <a:solidFill>
                  <a:srgbClr val="01080B"/>
                </a:solidFill>
              </a:rPr>
              <a:t>	</a:t>
            </a:r>
            <a:r>
              <a:rPr lang="en-US" altLang="en-US" sz="1600" dirty="0" err="1">
                <a:solidFill>
                  <a:srgbClr val="0000CC"/>
                </a:solidFill>
              </a:rPr>
              <a:t>printf</a:t>
            </a:r>
            <a:r>
              <a:rPr lang="en-US" altLang="en-US" sz="1600" dirty="0">
                <a:solidFill>
                  <a:srgbClr val="0000CC"/>
                </a:solidFill>
              </a:rPr>
              <a:t>("y=%f\</a:t>
            </a:r>
            <a:r>
              <a:rPr lang="en-US" altLang="en-US" sz="1600" dirty="0" err="1">
                <a:solidFill>
                  <a:srgbClr val="0000CC"/>
                </a:solidFill>
              </a:rPr>
              <a:t>n",y</a:t>
            </a:r>
            <a:r>
              <a:rPr lang="en-US" altLang="en-US" sz="1600" dirty="0">
                <a:solidFill>
                  <a:srgbClr val="0000CC"/>
                </a:solidFill>
              </a:rPr>
              <a:t>);</a:t>
            </a:r>
          </a:p>
          <a:p>
            <a:pPr eaLnBrk="1" hangingPunct="1">
              <a:lnSpc>
                <a:spcPct val="100000"/>
              </a:lnSpc>
              <a:spcBef>
                <a:spcPts val="0"/>
              </a:spcBef>
              <a:buNone/>
              <a:defRPr/>
            </a:pPr>
            <a:r>
              <a:rPr lang="en-US" altLang="en-US" sz="1600" dirty="0">
                <a:solidFill>
                  <a:srgbClr val="01080B"/>
                </a:solidFill>
              </a:rPr>
              <a:t>      return 0 ;</a:t>
            </a:r>
          </a:p>
          <a:p>
            <a:pPr eaLnBrk="1" hangingPunct="1">
              <a:lnSpc>
                <a:spcPct val="100000"/>
              </a:lnSpc>
              <a:spcBef>
                <a:spcPts val="0"/>
              </a:spcBef>
              <a:buNone/>
              <a:defRPr/>
            </a:pPr>
            <a:r>
              <a:rPr lang="en-US" altLang="en-US" sz="1600" dirty="0">
                <a:solidFill>
                  <a:srgbClr val="01080B"/>
                </a:solidFill>
              </a:rPr>
              <a:t>}    </a:t>
            </a:r>
            <a:r>
              <a:rPr lang="en-US" altLang="en-US" sz="1600" dirty="0" smtClean="0">
                <a:solidFill>
                  <a:srgbClr val="006600"/>
                </a:solidFill>
              </a:rPr>
              <a:t>/* </a:t>
            </a:r>
            <a:r>
              <a:rPr lang="zh-CN" altLang="en-US" sz="1600" dirty="0">
                <a:solidFill>
                  <a:srgbClr val="006600"/>
                </a:solidFill>
              </a:rPr>
              <a:t>主函数</a:t>
            </a:r>
            <a:r>
              <a:rPr lang="zh-CN" altLang="en-US" sz="1600" dirty="0" smtClean="0">
                <a:solidFill>
                  <a:srgbClr val="006600"/>
                </a:solidFill>
              </a:rPr>
              <a:t>结束 </a:t>
            </a:r>
            <a:r>
              <a:rPr lang="en-US" altLang="zh-CN" sz="1600" dirty="0" smtClean="0">
                <a:solidFill>
                  <a:srgbClr val="006600"/>
                </a:solidFill>
              </a:rPr>
              <a:t>*/</a:t>
            </a:r>
            <a:endParaRPr lang="en-US" altLang="zh-CN" sz="1600" dirty="0">
              <a:solidFill>
                <a:srgbClr val="006600"/>
              </a:solidFill>
            </a:endParaRPr>
          </a:p>
          <a:p>
            <a:pPr eaLnBrk="1" hangingPunct="1">
              <a:lnSpc>
                <a:spcPct val="100000"/>
              </a:lnSpc>
              <a:spcBef>
                <a:spcPts val="0"/>
              </a:spcBef>
              <a:buNone/>
              <a:defRPr/>
            </a:pPr>
            <a:endParaRPr lang="en-US" altLang="zh-CN" sz="1600" dirty="0">
              <a:solidFill>
                <a:srgbClr val="006600"/>
              </a:solidFill>
            </a:endParaRPr>
          </a:p>
        </p:txBody>
      </p:sp>
      <p:sp>
        <p:nvSpPr>
          <p:cNvPr id="4" name="标题 1"/>
          <p:cNvSpPr>
            <a:spLocks noGrp="1"/>
          </p:cNvSpPr>
          <p:nvPr>
            <p:ph type="title"/>
          </p:nvPr>
        </p:nvSpPr>
        <p:spPr>
          <a:xfrm>
            <a:off x="485775" y="255588"/>
            <a:ext cx="8089900" cy="584200"/>
          </a:xfrm>
        </p:spPr>
        <p:txBody>
          <a:bodyPr/>
          <a:lstStyle/>
          <a:p>
            <a:r>
              <a:rPr lang="zh-CN" altLang="en-US" dirty="0" smtClean="0"/>
              <a:t>对应</a:t>
            </a:r>
            <a:r>
              <a:rPr lang="zh-CN" altLang="en-US" dirty="0"/>
              <a:t>的</a:t>
            </a:r>
            <a:r>
              <a:rPr lang="en-US" altLang="zh-CN" dirty="0"/>
              <a:t>C</a:t>
            </a:r>
            <a:r>
              <a:rPr lang="zh-CN" altLang="en-US" dirty="0"/>
              <a:t>代码</a:t>
            </a:r>
            <a:r>
              <a:rPr lang="zh-CN" altLang="en-US" dirty="0" smtClean="0"/>
              <a:t>程序</a:t>
            </a:r>
            <a:r>
              <a:rPr lang="en-US" altLang="zh-CN" smtClean="0"/>
              <a:t>(.c)</a:t>
            </a:r>
            <a:endParaRPr lang="zh-CN" altLang="en-US" dirty="0"/>
          </a:p>
        </p:txBody>
      </p:sp>
    </p:spTree>
    <p:extLst>
      <p:ext uri="{BB962C8B-B14F-4D97-AF65-F5344CB8AC3E}">
        <p14:creationId xmlns:p14="http://schemas.microsoft.com/office/powerpoint/2010/main" val="36033624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p:txBody>
          <a:bodyPr/>
          <a:lstStyle/>
          <a:p>
            <a:pPr>
              <a:defRPr/>
            </a:pPr>
            <a:fld id="{34E9E6DD-726B-4124-9DAE-D9D59175CE57}" type="slidenum">
              <a:rPr lang="zh-CN" altLang="en-US"/>
              <a:pPr>
                <a:defRPr/>
              </a:pPr>
              <a:t>9</a:t>
            </a:fld>
            <a:endParaRPr lang="en-US" altLang="zh-CN"/>
          </a:p>
        </p:txBody>
      </p:sp>
      <p:sp>
        <p:nvSpPr>
          <p:cNvPr id="191490" name="Rectangle 2"/>
          <p:cNvSpPr>
            <a:spLocks noGrp="1" noChangeArrowheads="1"/>
          </p:cNvSpPr>
          <p:nvPr>
            <p:ph type="title"/>
          </p:nvPr>
        </p:nvSpPr>
        <p:spPr>
          <a:xfrm>
            <a:off x="457200" y="280554"/>
            <a:ext cx="5915025" cy="481445"/>
          </a:xfrm>
        </p:spPr>
        <p:txBody>
          <a:bodyPr/>
          <a:lstStyle/>
          <a:p>
            <a:pPr algn="l" eaLnBrk="1" hangingPunct="1">
              <a:defRPr/>
            </a:pPr>
            <a:r>
              <a:rPr lang="en-US" altLang="zh-CN" dirty="0"/>
              <a:t> C</a:t>
            </a:r>
            <a:r>
              <a:rPr lang="zh-CN" altLang="en-US" dirty="0"/>
              <a:t>程序的基本结构</a:t>
            </a:r>
          </a:p>
        </p:txBody>
      </p:sp>
      <p:graphicFrame>
        <p:nvGraphicFramePr>
          <p:cNvPr id="191510" name="Group 22"/>
          <p:cNvGraphicFramePr>
            <a:graphicFrameLocks noGrp="1"/>
          </p:cNvGraphicFramePr>
          <p:nvPr>
            <p:extLst>
              <p:ext uri="{D42A27DB-BD31-4B8C-83A1-F6EECF244321}">
                <p14:modId xmlns:p14="http://schemas.microsoft.com/office/powerpoint/2010/main" val="3923930610"/>
              </p:ext>
            </p:extLst>
          </p:nvPr>
        </p:nvGraphicFramePr>
        <p:xfrm>
          <a:off x="1031298" y="1240844"/>
          <a:ext cx="6096000" cy="3904734"/>
        </p:xfrm>
        <a:graphic>
          <a:graphicData uri="http://schemas.openxmlformats.org/drawingml/2006/table">
            <a:tbl>
              <a:tblPr/>
              <a:tblGrid>
                <a:gridCol w="6096000">
                  <a:extLst>
                    <a:ext uri="{9D8B030D-6E8A-4147-A177-3AD203B41FA5}">
                      <a16:colId xmlns:a16="http://schemas.microsoft.com/office/drawing/2014/main" val="20000"/>
                    </a:ext>
                  </a:extLst>
                </a:gridCol>
              </a:tblGrid>
              <a:tr h="670529">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tx1"/>
                        </a:buClr>
                        <a:defRPr kumimoji="1" sz="24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1"/>
                        </a:buClr>
                        <a:defRPr kumimoji="1" sz="20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2"/>
                        </a:buClr>
                        <a:buSzPct val="75000"/>
                        <a:buFont typeface="Wingdings" panose="05000000000000000000" pitchFamily="2" charset="2"/>
                        <a:defRPr kumimoji="1">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defRPr kumimoji="1">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2000" b="0"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rPr>
                        <a:t>/* </a:t>
                      </a:r>
                      <a:r>
                        <a:rPr kumimoji="1" lang="zh-CN" altLang="en-US" sz="2000" b="0" i="0" u="none" strike="noStrike" cap="none" normalizeH="0" baseline="0" dirty="0">
                          <a:ln>
                            <a:noFill/>
                          </a:ln>
                          <a:solidFill>
                            <a:srgbClr val="080808"/>
                          </a:solidFill>
                          <a:effectLst/>
                          <a:latin typeface="Times New Roman" panose="02020603050405020304" pitchFamily="18" charset="0"/>
                          <a:ea typeface="宋体" panose="02010600030101010101" pitchFamily="2" charset="-122"/>
                        </a:rPr>
                        <a:t>程序</a:t>
                      </a:r>
                      <a:r>
                        <a:rPr kumimoji="1" lang="zh-CN" altLang="en-US" sz="2000" b="0"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rPr>
                        <a:t>说明</a:t>
                      </a:r>
                      <a:r>
                        <a:rPr kumimoji="1" lang="en-US" altLang="zh-CN" sz="2000" b="0"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rPr>
                        <a:t>*/</a:t>
                      </a:r>
                      <a:endParaRPr kumimoji="1" lang="zh-CN" altLang="en-US" sz="2000" b="0" i="0" u="none" strike="noStrike" cap="none" normalizeH="0" baseline="0" dirty="0">
                        <a:ln>
                          <a:noFill/>
                        </a:ln>
                        <a:solidFill>
                          <a:srgbClr val="080808"/>
                        </a:solidFill>
                        <a:effectLst/>
                        <a:latin typeface="Times New Roman" panose="02020603050405020304" pitchFamily="18" charset="0"/>
                        <a:ea typeface="宋体" panose="02010600030101010101" pitchFamily="2"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8952">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tx1"/>
                        </a:buClr>
                        <a:defRPr kumimoji="1" sz="24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1"/>
                        </a:buClr>
                        <a:defRPr kumimoji="1" sz="20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2"/>
                        </a:buClr>
                        <a:buSzPct val="75000"/>
                        <a:buFont typeface="Wingdings" panose="05000000000000000000" pitchFamily="2" charset="2"/>
                        <a:defRPr kumimoji="1">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defRPr kumimoji="1">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2000" b="0" i="0" u="none" strike="noStrike" cap="none" normalizeH="0" baseline="0" dirty="0">
                          <a:ln>
                            <a:noFill/>
                          </a:ln>
                          <a:solidFill>
                            <a:srgbClr val="080808"/>
                          </a:solidFill>
                          <a:effectLst/>
                          <a:latin typeface="Times New Roman" panose="02020603050405020304" pitchFamily="18" charset="0"/>
                          <a:ea typeface="宋体" panose="02010600030101010101" pitchFamily="2" charset="-122"/>
                        </a:rPr>
                        <a:t># </a:t>
                      </a:r>
                      <a:r>
                        <a:rPr kumimoji="1" lang="zh-CN" altLang="en-US" sz="2000" b="0" i="0" u="none" strike="noStrike" cap="none" normalizeH="0" baseline="0" dirty="0">
                          <a:ln>
                            <a:noFill/>
                          </a:ln>
                          <a:solidFill>
                            <a:srgbClr val="080808"/>
                          </a:solidFill>
                          <a:effectLst/>
                          <a:latin typeface="Times New Roman" panose="02020603050405020304" pitchFamily="18" charset="0"/>
                          <a:ea typeface="宋体" panose="02010600030101010101" pitchFamily="2" charset="-122"/>
                        </a:rPr>
                        <a:t>预编译</a:t>
                      </a:r>
                      <a:r>
                        <a:rPr kumimoji="1" lang="zh-CN" altLang="en-US" sz="2000" b="0"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rPr>
                        <a:t>命令（编译预处理）</a:t>
                      </a:r>
                      <a:endParaRPr kumimoji="1" lang="zh-CN" altLang="en-US" sz="2000" b="0" i="0" u="none" strike="noStrike" cap="none" normalizeH="0" baseline="0" dirty="0">
                        <a:ln>
                          <a:noFill/>
                        </a:ln>
                        <a:solidFill>
                          <a:srgbClr val="080808"/>
                        </a:solidFill>
                        <a:effectLst/>
                        <a:latin typeface="Times New Roman" panose="02020603050405020304" pitchFamily="18" charset="0"/>
                        <a:ea typeface="宋体" panose="02010600030101010101" pitchFamily="2"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55253">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tx1"/>
                        </a:buClr>
                        <a:defRPr kumimoji="1" sz="24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1"/>
                        </a:buClr>
                        <a:defRPr kumimoji="1" sz="20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2"/>
                        </a:buClr>
                        <a:buSzPct val="75000"/>
                        <a:buFont typeface="Wingdings" panose="05000000000000000000" pitchFamily="2" charset="2"/>
                        <a:defRPr kumimoji="1">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defRPr kumimoji="1">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2000" b="0" i="0" u="none" strike="noStrike" cap="none" normalizeH="0" baseline="0" dirty="0" err="1">
                          <a:ln>
                            <a:noFill/>
                          </a:ln>
                          <a:solidFill>
                            <a:srgbClr val="C00000"/>
                          </a:solidFill>
                          <a:effectLst/>
                          <a:latin typeface="Times New Roman" panose="02020603050405020304" pitchFamily="18" charset="0"/>
                          <a:ea typeface="宋体" panose="02010600030101010101" pitchFamily="2" charset="-122"/>
                        </a:rPr>
                        <a:t>int</a:t>
                      </a:r>
                      <a:r>
                        <a:rPr kumimoji="1" lang="en-US" altLang="zh-CN" sz="2000" b="0"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rPr>
                        <a:t> main( )            </a:t>
                      </a:r>
                      <a:r>
                        <a:rPr kumimoji="1" lang="en-US" altLang="zh-CN" sz="2000" b="0"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rPr>
                        <a:t>/* </a:t>
                      </a:r>
                      <a:r>
                        <a:rPr kumimoji="1" lang="zh-CN" altLang="en-US" sz="2000" b="0" i="0" u="none" strike="noStrike" cap="none" normalizeH="0" baseline="0" dirty="0">
                          <a:ln>
                            <a:noFill/>
                          </a:ln>
                          <a:solidFill>
                            <a:srgbClr val="080808"/>
                          </a:solidFill>
                          <a:effectLst/>
                          <a:latin typeface="Times New Roman" panose="02020603050405020304" pitchFamily="18" charset="0"/>
                          <a:ea typeface="宋体" panose="02010600030101010101" pitchFamily="2" charset="-122"/>
                        </a:rPr>
                        <a:t>主</a:t>
                      </a:r>
                      <a:r>
                        <a:rPr kumimoji="1" lang="zh-CN" altLang="en-US" sz="2000" b="0"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rPr>
                        <a:t>函数</a:t>
                      </a:r>
                      <a:r>
                        <a:rPr kumimoji="1" lang="en-US" altLang="zh-CN" sz="2000" b="0"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rPr>
                        <a:t>*/</a:t>
                      </a:r>
                      <a:endParaRPr kumimoji="1" lang="zh-CN" altLang="en-US" sz="2000" b="0" i="0" u="none" strike="noStrike" cap="none" normalizeH="0" baseline="0" dirty="0">
                        <a:ln>
                          <a:noFill/>
                        </a:ln>
                        <a:solidFill>
                          <a:srgbClr val="080808"/>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2000" b="0"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rPr>
                        <a:t>{</a:t>
                      </a:r>
                      <a:r>
                        <a:rPr kumimoji="1" lang="en-US" altLang="zh-CN" sz="2000" b="0" i="0" u="none" strike="noStrike" cap="none" normalizeH="0" baseline="0" dirty="0">
                          <a:ln>
                            <a:noFill/>
                          </a:ln>
                          <a:solidFill>
                            <a:srgbClr val="080808"/>
                          </a:solidFill>
                          <a:effectLst/>
                          <a:latin typeface="Times New Roman" panose="02020603050405020304" pitchFamily="18" charset="0"/>
                          <a:ea typeface="宋体" panose="02010600030101010101" pitchFamily="2" charset="-122"/>
                        </a:rPr>
                        <a:t>                           </a:t>
                      </a:r>
                      <a:r>
                        <a:rPr kumimoji="1" lang="en-US" altLang="zh-CN" sz="2000" b="0"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rPr>
                        <a:t>/* </a:t>
                      </a:r>
                      <a:r>
                        <a:rPr kumimoji="1" lang="zh-CN" altLang="en-US" sz="2000" b="0" i="0" u="none" strike="noStrike" cap="none" normalizeH="0" baseline="0" dirty="0">
                          <a:ln>
                            <a:noFill/>
                          </a:ln>
                          <a:solidFill>
                            <a:srgbClr val="080808"/>
                          </a:solidFill>
                          <a:effectLst/>
                          <a:latin typeface="Times New Roman" panose="02020603050405020304" pitchFamily="18" charset="0"/>
                          <a:ea typeface="宋体" panose="02010600030101010101" pitchFamily="2" charset="-122"/>
                        </a:rPr>
                        <a:t>主函数体</a:t>
                      </a:r>
                      <a:r>
                        <a:rPr kumimoji="1" lang="zh-CN" altLang="en-US" sz="2000" b="0"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rPr>
                        <a:t>开始</a:t>
                      </a:r>
                      <a:r>
                        <a:rPr kumimoji="1" lang="en-US" altLang="zh-CN" sz="2000" b="0"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rPr>
                        <a:t>*/</a:t>
                      </a:r>
                      <a:endParaRPr kumimoji="1" lang="zh-CN" altLang="en-US" sz="2000" b="0" i="0" u="none" strike="noStrike" cap="none" normalizeH="0" baseline="0" dirty="0">
                        <a:ln>
                          <a:noFill/>
                        </a:ln>
                        <a:solidFill>
                          <a:srgbClr val="080808"/>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2000" b="0" i="0" u="none" strike="noStrike" cap="none" normalizeH="0" baseline="0" dirty="0">
                          <a:ln>
                            <a:noFill/>
                          </a:ln>
                          <a:solidFill>
                            <a:srgbClr val="080808"/>
                          </a:solidFill>
                          <a:effectLst/>
                          <a:latin typeface="Times New Roman" panose="02020603050405020304" pitchFamily="18" charset="0"/>
                          <a:ea typeface="宋体" panose="02010600030101010101" pitchFamily="2" charset="-122"/>
                        </a:rPr>
                        <a:t>     </a:t>
                      </a:r>
                      <a:r>
                        <a:rPr kumimoji="1" lang="zh-CN" altLang="en-US" sz="2000" b="0" i="0" u="none" strike="noStrike" cap="none" normalizeH="0" baseline="0" dirty="0">
                          <a:ln>
                            <a:noFill/>
                          </a:ln>
                          <a:solidFill>
                            <a:srgbClr val="7030A0"/>
                          </a:solidFill>
                          <a:effectLst/>
                          <a:latin typeface="Times New Roman" panose="02020603050405020304" pitchFamily="18" charset="0"/>
                          <a:ea typeface="宋体" panose="02010600030101010101" pitchFamily="2" charset="-122"/>
                        </a:rPr>
                        <a:t>声明部分       </a:t>
                      </a:r>
                      <a:r>
                        <a:rPr kumimoji="1" lang="en-US" altLang="zh-CN" sz="2000" b="0"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rPr>
                        <a:t>/*</a:t>
                      </a:r>
                      <a:r>
                        <a:rPr kumimoji="1" lang="zh-CN" altLang="en-US" sz="2000" b="0"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rPr>
                        <a:t>变量</a:t>
                      </a:r>
                      <a:r>
                        <a:rPr kumimoji="1" lang="zh-CN" altLang="en-US" sz="2000" b="0" i="0" u="none" strike="noStrike" cap="none" normalizeH="0" baseline="0" dirty="0">
                          <a:ln>
                            <a:noFill/>
                          </a:ln>
                          <a:solidFill>
                            <a:srgbClr val="080808"/>
                          </a:solidFill>
                          <a:effectLst/>
                          <a:latin typeface="Times New Roman" panose="02020603050405020304" pitchFamily="18" charset="0"/>
                          <a:ea typeface="宋体" panose="02010600030101010101" pitchFamily="2" charset="-122"/>
                        </a:rPr>
                        <a:t>声明</a:t>
                      </a:r>
                      <a:r>
                        <a:rPr kumimoji="1" lang="zh-CN" altLang="en-US" sz="2000" b="0"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rPr>
                        <a:t>等</a:t>
                      </a:r>
                      <a:r>
                        <a:rPr kumimoji="1" lang="en-US" altLang="zh-CN" sz="2000" b="0"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rPr>
                        <a:t>*/</a:t>
                      </a:r>
                      <a:endParaRPr kumimoji="1" lang="zh-CN" altLang="en-US" sz="2000" b="0" i="0" u="none" strike="noStrike" cap="none" normalizeH="0" baseline="0" dirty="0">
                        <a:ln>
                          <a:noFill/>
                        </a:ln>
                        <a:solidFill>
                          <a:srgbClr val="080808"/>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2000" b="0" i="0" u="none" strike="noStrike" cap="none" normalizeH="0" baseline="0" dirty="0">
                          <a:ln>
                            <a:noFill/>
                          </a:ln>
                          <a:solidFill>
                            <a:srgbClr val="080808"/>
                          </a:solidFill>
                          <a:effectLst/>
                          <a:latin typeface="Times New Roman" panose="02020603050405020304" pitchFamily="18" charset="0"/>
                          <a:ea typeface="宋体" panose="02010600030101010101" pitchFamily="2" charset="-122"/>
                        </a:rPr>
                        <a:t>     </a:t>
                      </a:r>
                      <a:r>
                        <a:rPr kumimoji="1" lang="zh-CN" altLang="en-US" sz="2000" b="0" i="0" u="none" strike="noStrike" cap="none" normalizeH="0" baseline="0" dirty="0">
                          <a:ln>
                            <a:noFill/>
                          </a:ln>
                          <a:solidFill>
                            <a:srgbClr val="7030A0"/>
                          </a:solidFill>
                          <a:effectLst/>
                          <a:latin typeface="Times New Roman" panose="02020603050405020304" pitchFamily="18" charset="0"/>
                          <a:ea typeface="宋体" panose="02010600030101010101" pitchFamily="2" charset="-122"/>
                        </a:rPr>
                        <a:t>执行部分</a:t>
                      </a:r>
                    </a:p>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2000" b="0"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rPr>
                        <a:t>}</a:t>
                      </a:r>
                      <a:r>
                        <a:rPr kumimoji="1" lang="en-US" altLang="zh-CN" sz="2000" b="0" i="0" u="none" strike="noStrike" cap="none" normalizeH="0" baseline="0" dirty="0">
                          <a:ln>
                            <a:noFill/>
                          </a:ln>
                          <a:solidFill>
                            <a:srgbClr val="080808"/>
                          </a:solidFill>
                          <a:effectLst/>
                          <a:latin typeface="Times New Roman" panose="02020603050405020304" pitchFamily="18" charset="0"/>
                          <a:ea typeface="宋体" panose="02010600030101010101" pitchFamily="2" charset="-122"/>
                        </a:rPr>
                        <a:t>     </a:t>
                      </a:r>
                      <a:r>
                        <a:rPr kumimoji="1" lang="en-US" altLang="zh-CN" sz="2000" b="0"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rPr>
                        <a:t>/*</a:t>
                      </a:r>
                      <a:r>
                        <a:rPr kumimoji="1" lang="zh-CN" altLang="en-US" sz="2000" b="0"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rPr>
                        <a:t>主</a:t>
                      </a:r>
                      <a:r>
                        <a:rPr kumimoji="1" lang="zh-CN" altLang="en-US" sz="2000" b="0" i="0" u="none" strike="noStrike" cap="none" normalizeH="0" baseline="0" dirty="0">
                          <a:ln>
                            <a:noFill/>
                          </a:ln>
                          <a:solidFill>
                            <a:srgbClr val="080808"/>
                          </a:solidFill>
                          <a:effectLst/>
                          <a:latin typeface="Times New Roman" panose="02020603050405020304" pitchFamily="18" charset="0"/>
                          <a:ea typeface="宋体" panose="02010600030101010101" pitchFamily="2" charset="-122"/>
                        </a:rPr>
                        <a:t>函数体</a:t>
                      </a:r>
                      <a:r>
                        <a:rPr kumimoji="1" lang="zh-CN" altLang="en-US" sz="2000" b="0"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rPr>
                        <a:t>结束</a:t>
                      </a:r>
                      <a:r>
                        <a:rPr kumimoji="1" lang="en-US" altLang="zh-CN" sz="2000" b="0"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rPr>
                        <a:t>*/</a:t>
                      </a:r>
                      <a:endParaRPr kumimoji="1" lang="zh-CN" altLang="en-US" sz="2000" b="0" i="0" u="none" strike="noStrike" cap="none" normalizeH="0" baseline="0" dirty="0">
                        <a:ln>
                          <a:noFill/>
                        </a:ln>
                        <a:solidFill>
                          <a:srgbClr val="080808"/>
                        </a:solidFill>
                        <a:effectLst/>
                        <a:latin typeface="Times New Roman" panose="02020603050405020304" pitchFamily="18" charset="0"/>
                        <a:ea typeface="宋体" panose="02010600030101010101" pitchFamily="2"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91511" name="Rectangle 23"/>
          <p:cNvSpPr>
            <a:spLocks noChangeArrowheads="1"/>
          </p:cNvSpPr>
          <p:nvPr/>
        </p:nvSpPr>
        <p:spPr bwMode="auto">
          <a:xfrm>
            <a:off x="1272367" y="5243423"/>
            <a:ext cx="5915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defRPr kumimoji="1" sz="4400">
                <a:solidFill>
                  <a:schemeClr val="tx2"/>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defRPr kumimoji="1" sz="4400">
                <a:solidFill>
                  <a:schemeClr val="tx2"/>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defRPr kumimoji="1" sz="4400">
                <a:solidFill>
                  <a:schemeClr val="tx2"/>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defRPr kumimoji="1" sz="4400">
                <a:solidFill>
                  <a:schemeClr val="tx2"/>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defRPr kumimoji="1" sz="4400">
                <a:solidFill>
                  <a:schemeClr val="tx2"/>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algn="ctr" eaLnBrk="1" hangingPunct="1">
              <a:defRPr/>
            </a:pPr>
            <a:r>
              <a:rPr lang="zh-CN" altLang="en-US" sz="2400" baseline="0" dirty="0">
                <a:solidFill>
                  <a:srgbClr val="006600"/>
                </a:solidFill>
                <a:effectLst/>
                <a:latin typeface="+mn-ea"/>
                <a:ea typeface="+mn-ea"/>
              </a:rPr>
              <a:t>简单</a:t>
            </a:r>
            <a:r>
              <a:rPr lang="en-US" altLang="zh-CN" sz="2400" baseline="0" dirty="0">
                <a:solidFill>
                  <a:srgbClr val="006600"/>
                </a:solidFill>
                <a:effectLst/>
                <a:latin typeface="+mn-ea"/>
                <a:ea typeface="+mn-ea"/>
              </a:rPr>
              <a:t>C</a:t>
            </a:r>
            <a:r>
              <a:rPr lang="zh-CN" altLang="en-US" sz="2400" baseline="0" dirty="0">
                <a:solidFill>
                  <a:srgbClr val="006600"/>
                </a:solidFill>
                <a:effectLst/>
                <a:latin typeface="+mn-ea"/>
                <a:ea typeface="+mn-ea"/>
              </a:rPr>
              <a:t>程序的基本结构</a:t>
            </a:r>
          </a:p>
        </p:txBody>
      </p:sp>
    </p:spTree>
    <p:extLst>
      <p:ext uri="{BB962C8B-B14F-4D97-AF65-F5344CB8AC3E}">
        <p14:creationId xmlns:p14="http://schemas.microsoft.com/office/powerpoint/2010/main" val="41069466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afterEffect">
                                  <p:stCondLst>
                                    <p:cond delay="0"/>
                                  </p:stCondLst>
                                  <p:childTnLst>
                                    <p:set>
                                      <p:cBhvr>
                                        <p:cTn id="6" dur="1" fill="hold">
                                          <p:stCondLst>
                                            <p:cond delay="0"/>
                                          </p:stCondLst>
                                        </p:cTn>
                                        <p:tgtEl>
                                          <p:spTgt spid="191510"/>
                                        </p:tgtEl>
                                        <p:attrNameLst>
                                          <p:attrName>style.visibility</p:attrName>
                                        </p:attrNameLst>
                                      </p:cBhvr>
                                      <p:to>
                                        <p:strVal val="visible"/>
                                      </p:to>
                                    </p:set>
                                    <p:animEffect transition="in" filter="box(out)">
                                      <p:cBhvr>
                                        <p:cTn id="7" dur="500"/>
                                        <p:tgtEl>
                                          <p:spTgt spid="191510"/>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191511"/>
                                        </p:tgtEl>
                                        <p:attrNameLst>
                                          <p:attrName>style.visibility</p:attrName>
                                        </p:attrNameLst>
                                      </p:cBhvr>
                                      <p:to>
                                        <p:strVal val="visible"/>
                                      </p:to>
                                    </p:set>
                                    <p:animEffect transition="in" filter="box(out)">
                                      <p:cBhvr>
                                        <p:cTn id="10" dur="500"/>
                                        <p:tgtEl>
                                          <p:spTgt spid="191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511" grpId="0"/>
    </p:bldLst>
  </p:timing>
</p:sld>
</file>

<file path=ppt/theme/theme1.xml><?xml version="1.0" encoding="utf-8"?>
<a:theme xmlns:a="http://schemas.openxmlformats.org/drawingml/2006/main" name="53cd865050490">
  <a:themeElements>
    <a:clrScheme name="53cd865050490 1">
      <a:dk1>
        <a:srgbClr val="3D3F41"/>
      </a:dk1>
      <a:lt1>
        <a:srgbClr val="FFFFFF"/>
      </a:lt1>
      <a:dk2>
        <a:srgbClr val="3D3F41"/>
      </a:dk2>
      <a:lt2>
        <a:srgbClr val="EAF5FC"/>
      </a:lt2>
      <a:accent1>
        <a:srgbClr val="47B6E7"/>
      </a:accent1>
      <a:accent2>
        <a:srgbClr val="628EE3"/>
      </a:accent2>
      <a:accent3>
        <a:srgbClr val="FFFFFF"/>
      </a:accent3>
      <a:accent4>
        <a:srgbClr val="333436"/>
      </a:accent4>
      <a:accent5>
        <a:srgbClr val="B1D7F1"/>
      </a:accent5>
      <a:accent6>
        <a:srgbClr val="5880CE"/>
      </a:accent6>
      <a:hlink>
        <a:srgbClr val="00B0F0"/>
      </a:hlink>
      <a:folHlink>
        <a:srgbClr val="AFB2B4"/>
      </a:folHlink>
    </a:clrScheme>
    <a:fontScheme name="53cd865050490">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53cd865050490 1">
        <a:dk1>
          <a:srgbClr val="3D3F41"/>
        </a:dk1>
        <a:lt1>
          <a:srgbClr val="FFFFFF"/>
        </a:lt1>
        <a:dk2>
          <a:srgbClr val="3D3F41"/>
        </a:dk2>
        <a:lt2>
          <a:srgbClr val="EAF5FC"/>
        </a:lt2>
        <a:accent1>
          <a:srgbClr val="47B6E7"/>
        </a:accent1>
        <a:accent2>
          <a:srgbClr val="628EE3"/>
        </a:accent2>
        <a:accent3>
          <a:srgbClr val="FFFFFF"/>
        </a:accent3>
        <a:accent4>
          <a:srgbClr val="333436"/>
        </a:accent4>
        <a:accent5>
          <a:srgbClr val="B1D7F1"/>
        </a:accent5>
        <a:accent6>
          <a:srgbClr val="5880CE"/>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000120150601A08PWBG">
  <a:themeElements>
    <a:clrScheme name="A000120150601A08PWBG 1">
      <a:dk1>
        <a:srgbClr val="4D4D4D"/>
      </a:dk1>
      <a:lt1>
        <a:srgbClr val="FFFFFF"/>
      </a:lt1>
      <a:dk2>
        <a:srgbClr val="4D4D4D"/>
      </a:dk2>
      <a:lt2>
        <a:srgbClr val="FFFFFF"/>
      </a:lt2>
      <a:accent1>
        <a:srgbClr val="B8650A"/>
      </a:accent1>
      <a:accent2>
        <a:srgbClr val="D37051"/>
      </a:accent2>
      <a:accent3>
        <a:srgbClr val="FFFFFF"/>
      </a:accent3>
      <a:accent4>
        <a:srgbClr val="404040"/>
      </a:accent4>
      <a:accent5>
        <a:srgbClr val="D8B8AA"/>
      </a:accent5>
      <a:accent6>
        <a:srgbClr val="BF6549"/>
      </a:accent6>
      <a:hlink>
        <a:srgbClr val="92D050"/>
      </a:hlink>
      <a:folHlink>
        <a:srgbClr val="AFB2B4"/>
      </a:folHlink>
    </a:clrScheme>
    <a:fontScheme name="A000120150601A08PWBG">
      <a:majorFont>
        <a:latin typeface="华文中宋"/>
        <a:ea typeface="华文中宋"/>
        <a:cs typeface=""/>
      </a:majorFont>
      <a:minorFont>
        <a:latin typeface="幼圆"/>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A000120150601A08PWBG 1">
        <a:dk1>
          <a:srgbClr val="4D4D4D"/>
        </a:dk1>
        <a:lt1>
          <a:srgbClr val="FFFFFF"/>
        </a:lt1>
        <a:dk2>
          <a:srgbClr val="4D4D4D"/>
        </a:dk2>
        <a:lt2>
          <a:srgbClr val="FFFFFF"/>
        </a:lt2>
        <a:accent1>
          <a:srgbClr val="B8650A"/>
        </a:accent1>
        <a:accent2>
          <a:srgbClr val="D37051"/>
        </a:accent2>
        <a:accent3>
          <a:srgbClr val="FFFFFF"/>
        </a:accent3>
        <a:accent4>
          <a:srgbClr val="404040"/>
        </a:accent4>
        <a:accent5>
          <a:srgbClr val="D8B8AA"/>
        </a:accent5>
        <a:accent6>
          <a:srgbClr val="BF6549"/>
        </a:accent6>
        <a:hlink>
          <a:srgbClr val="92D05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000120150204A05PWBG">
  <a:themeElements>
    <a:clrScheme name="A000120150204A05PWBG 1">
      <a:dk1>
        <a:srgbClr val="5F5F5F"/>
      </a:dk1>
      <a:lt1>
        <a:srgbClr val="FFFFFF"/>
      </a:lt1>
      <a:dk2>
        <a:srgbClr val="5F5F5F"/>
      </a:dk2>
      <a:lt2>
        <a:srgbClr val="FFFFFF"/>
      </a:lt2>
      <a:accent1>
        <a:srgbClr val="FFB549"/>
      </a:accent1>
      <a:accent2>
        <a:srgbClr val="ED8E2F"/>
      </a:accent2>
      <a:accent3>
        <a:srgbClr val="B6B6B6"/>
      </a:accent3>
      <a:accent4>
        <a:srgbClr val="DADADA"/>
      </a:accent4>
      <a:accent5>
        <a:srgbClr val="FFD7B1"/>
      </a:accent5>
      <a:accent6>
        <a:srgbClr val="D7802A"/>
      </a:accent6>
      <a:hlink>
        <a:srgbClr val="00B0F0"/>
      </a:hlink>
      <a:folHlink>
        <a:srgbClr val="AFB2B4"/>
      </a:folHlink>
    </a:clrScheme>
    <a:fontScheme name="A000120150204A05PWBG">
      <a:majorFont>
        <a:latin typeface="Arial"/>
        <a:ea typeface="华文中宋"/>
        <a:cs typeface=""/>
      </a:majorFont>
      <a:minorFont>
        <a:latin typeface="Arial"/>
        <a:ea typeface="华文中宋"/>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A000120150204A05PWBG 1">
        <a:dk1>
          <a:srgbClr val="5F5F5F"/>
        </a:dk1>
        <a:lt1>
          <a:srgbClr val="FFFFFF"/>
        </a:lt1>
        <a:dk2>
          <a:srgbClr val="5F5F5F"/>
        </a:dk2>
        <a:lt2>
          <a:srgbClr val="FFFFFF"/>
        </a:lt2>
        <a:accent1>
          <a:srgbClr val="FFB549"/>
        </a:accent1>
        <a:accent2>
          <a:srgbClr val="ED8E2F"/>
        </a:accent2>
        <a:accent3>
          <a:srgbClr val="B6B6B6"/>
        </a:accent3>
        <a:accent4>
          <a:srgbClr val="DADADA"/>
        </a:accent4>
        <a:accent5>
          <a:srgbClr val="FFD7B1"/>
        </a:accent5>
        <a:accent6>
          <a:srgbClr val="D7802A"/>
        </a:accent6>
        <a:hlink>
          <a:srgbClr val="00B0F0"/>
        </a:hlink>
        <a:folHlink>
          <a:srgbClr val="AFB2B4"/>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000120150306A04PWBG">
  <a:themeElements>
    <a:clrScheme name="A000120150306A04PWBG 1">
      <a:dk1>
        <a:srgbClr val="5F5F5F"/>
      </a:dk1>
      <a:lt1>
        <a:srgbClr val="FFFFFF"/>
      </a:lt1>
      <a:dk2>
        <a:srgbClr val="5F5F5F"/>
      </a:dk2>
      <a:lt2>
        <a:srgbClr val="FFFFFF"/>
      </a:lt2>
      <a:accent1>
        <a:srgbClr val="47B6E7"/>
      </a:accent1>
      <a:accent2>
        <a:srgbClr val="628EE3"/>
      </a:accent2>
      <a:accent3>
        <a:srgbClr val="FFFFFF"/>
      </a:accent3>
      <a:accent4>
        <a:srgbClr val="505050"/>
      </a:accent4>
      <a:accent5>
        <a:srgbClr val="B1D7F1"/>
      </a:accent5>
      <a:accent6>
        <a:srgbClr val="5880CE"/>
      </a:accent6>
      <a:hlink>
        <a:srgbClr val="00B0F0"/>
      </a:hlink>
      <a:folHlink>
        <a:srgbClr val="AFB2B4"/>
      </a:folHlink>
    </a:clrScheme>
    <a:fontScheme name="A000120150306A04PWBG">
      <a:majorFont>
        <a:latin typeface="Times New Roman"/>
        <a:ea typeface="华文中宋"/>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A000120150306A04PWBG 1">
        <a:dk1>
          <a:srgbClr val="5F5F5F"/>
        </a:dk1>
        <a:lt1>
          <a:srgbClr val="FFFFFF"/>
        </a:lt1>
        <a:dk2>
          <a:srgbClr val="5F5F5F"/>
        </a:dk2>
        <a:lt2>
          <a:srgbClr val="FFFFFF"/>
        </a:lt2>
        <a:accent1>
          <a:srgbClr val="47B6E7"/>
        </a:accent1>
        <a:accent2>
          <a:srgbClr val="628EE3"/>
        </a:accent2>
        <a:accent3>
          <a:srgbClr val="FFFFFF"/>
        </a:accent3>
        <a:accent4>
          <a:srgbClr val="505050"/>
        </a:accent4>
        <a:accent5>
          <a:srgbClr val="B1D7F1"/>
        </a:accent5>
        <a:accent6>
          <a:srgbClr val="5880CE"/>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默认设计模板">
  <a:themeElements>
    <a:clrScheme name="1_默认设计模板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99"/>
      </a:hlink>
      <a:folHlink>
        <a:srgbClr val="336699"/>
      </a:folHlink>
    </a:clrScheme>
    <a:fontScheme name="1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3500000" scaled="1"/>
          <a:tileRect/>
        </a:gradFill>
      </a:spPr>
      <a:bodyPr wrap="square" rtlCol="0">
        <a:spAutoFit/>
      </a:bodyPr>
      <a:lstStyle>
        <a:defPPr>
          <a:defRPr dirty="0"/>
        </a:defPPr>
      </a:lstStyle>
    </a:txDef>
  </a:objectDefaults>
  <a:extraClrSchemeLst>
    <a:extraClrScheme>
      <a:clrScheme name="1_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99"/>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99"/>
        </a:hlink>
        <a:folHlink>
          <a:srgbClr val="336699"/>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6702</TotalTime>
  <Words>5337</Words>
  <Application>Microsoft Office PowerPoint</Application>
  <PresentationFormat>全屏显示(4:3)</PresentationFormat>
  <Paragraphs>596</Paragraphs>
  <Slides>52</Slides>
  <Notes>1</Notes>
  <HiddenSlides>5</HiddenSlides>
  <MMClips>0</MMClips>
  <ScaleCrop>false</ScaleCrop>
  <HeadingPairs>
    <vt:vector size="6" baseType="variant">
      <vt:variant>
        <vt:lpstr>已用的字体</vt:lpstr>
      </vt:variant>
      <vt:variant>
        <vt:i4>15</vt:i4>
      </vt:variant>
      <vt:variant>
        <vt:lpstr>主题</vt:lpstr>
      </vt:variant>
      <vt:variant>
        <vt:i4>5</vt:i4>
      </vt:variant>
      <vt:variant>
        <vt:lpstr>幻灯片标题</vt:lpstr>
      </vt:variant>
      <vt:variant>
        <vt:i4>52</vt:i4>
      </vt:variant>
    </vt:vector>
  </HeadingPairs>
  <TitlesOfParts>
    <vt:vector size="72" baseType="lpstr">
      <vt:lpstr>黑体</vt:lpstr>
      <vt:lpstr>华文中宋</vt:lpstr>
      <vt:lpstr>楷体_GB2312</vt:lpstr>
      <vt:lpstr>隶书</vt:lpstr>
      <vt:lpstr>宋体</vt:lpstr>
      <vt:lpstr>微软雅黑</vt:lpstr>
      <vt:lpstr>幼圆</vt:lpstr>
      <vt:lpstr>Arial</vt:lpstr>
      <vt:lpstr>Arial Black</vt:lpstr>
      <vt:lpstr>Calibri</vt:lpstr>
      <vt:lpstr>Cambria Math</vt:lpstr>
      <vt:lpstr>Mongolian Baiti</vt:lpstr>
      <vt:lpstr>Times New Roman</vt:lpstr>
      <vt:lpstr>Wingdings</vt:lpstr>
      <vt:lpstr>Wingdings 2</vt:lpstr>
      <vt:lpstr>53cd865050490</vt:lpstr>
      <vt:lpstr>A000120150601A08PWBG</vt:lpstr>
      <vt:lpstr>A000120150204A05PWBG</vt:lpstr>
      <vt:lpstr>A000120150306A04PWBG</vt:lpstr>
      <vt:lpstr>1_默认设计模板</vt:lpstr>
      <vt:lpstr>PowerPoint 演示文稿</vt:lpstr>
      <vt:lpstr>2 编程准备</vt:lpstr>
      <vt:lpstr>2.1 程序开发环境及程序编写</vt:lpstr>
      <vt:lpstr>集成开发环境（IDE）</vt:lpstr>
      <vt:lpstr>Dev-Cpp的安装与使用</vt:lpstr>
      <vt:lpstr>C还是C++？</vt:lpstr>
      <vt:lpstr>2.2 C++程序代码及说明(.cpp)</vt:lpstr>
      <vt:lpstr>对应的C代码程序(.c)</vt:lpstr>
      <vt:lpstr> C程序的基本结构</vt:lpstr>
      <vt:lpstr>注释及程序功能等说明</vt:lpstr>
      <vt:lpstr>PowerPoint 演示文稿</vt:lpstr>
      <vt:lpstr>头文件stdio.h中对函数printf(…)的原型声明</vt:lpstr>
      <vt:lpstr>头文件math.h中对几个数学函数的原型声明</vt:lpstr>
      <vt:lpstr>头文件math.h中对几个数学函数的原型声明</vt:lpstr>
      <vt:lpstr>PowerPoint 演示文稿</vt:lpstr>
      <vt:lpstr>PowerPoint 演示文稿</vt:lpstr>
      <vt:lpstr>PowerPoint 演示文稿</vt:lpstr>
      <vt:lpstr>2.3  输出流对象cout </vt:lpstr>
      <vt:lpstr>输出流对象cout </vt:lpstr>
      <vt:lpstr>输出流对象cout </vt:lpstr>
      <vt:lpstr>输出流对象cout：头文件 iostream</vt:lpstr>
      <vt:lpstr>输出流对象cout：命名空间std</vt:lpstr>
      <vt:lpstr>输出流对象cout：using与using namespace std</vt:lpstr>
      <vt:lpstr>2.4 输入流对象cin </vt:lpstr>
      <vt:lpstr>2.5 程序注释（说明）</vt:lpstr>
      <vt:lpstr>注释内容（说明） </vt:lpstr>
      <vt:lpstr>2.6 算术运算符</vt:lpstr>
      <vt:lpstr>算术运算符：模运算%</vt:lpstr>
      <vt:lpstr>PowerPoint 演示文稿</vt:lpstr>
      <vt:lpstr>头文件math.h中对几个数学函数的声明</vt:lpstr>
      <vt:lpstr>头文件math.h中对几个数学函数的声明</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7、反正切函数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实验：利用C语言编程计算下列各式，并输出结果</vt:lpstr>
      <vt:lpstr>主要内容</vt:lpstr>
      <vt:lpstr>Any  Question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han</cp:lastModifiedBy>
  <cp:revision>1897</cp:revision>
  <dcterms:created xsi:type="dcterms:W3CDTF">2013-01-25T01:44:00Z</dcterms:created>
  <dcterms:modified xsi:type="dcterms:W3CDTF">2021-11-02T04:20:31Z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2052-10.1.0.6065</vt:lpwstr>
  </property>
</Properties>
</file>