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218595\Documents\ICRH\TWA\Master%20Fusion%20Hands-on\Sparameters\2019-01-17_Mesures%20Julien\Variable_Coupler_Sj1_Sparam_vs_index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218595\Documents\ICRH\TWA\Master%20Fusion%20Hands-on\Sparameters\2019-01-17_Mesures%20Julien\2019-01-17_Post-processed_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H218595\Documents\ICRH\TWA\Master%20Fusion%20Hands-on\Sparameters\2019-01-17_Mesures%20Julien\2019-01-17_Post-processed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914547335718374E-2"/>
          <c:y val="4.139641940730563E-2"/>
          <c:w val="0.91088280318343662"/>
          <c:h val="0.86519696782868583"/>
        </c:manualLayout>
      </c:layout>
      <c:scatterChart>
        <c:scatterStyle val="smoothMarker"/>
        <c:varyColors val="0"/>
        <c:ser>
          <c:idx val="0"/>
          <c:order val="0"/>
          <c:tx>
            <c:v>S11</c:v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param'!$D$2:$D$20</c:f>
              <c:numCache>
                <c:formatCode>General</c:formatCode>
                <c:ptCount val="19"/>
                <c:pt idx="0">
                  <c:v>0.128516217820626</c:v>
                </c:pt>
                <c:pt idx="1">
                  <c:v>0.11559355293596101</c:v>
                </c:pt>
                <c:pt idx="2">
                  <c:v>0.100492831434112</c:v>
                </c:pt>
                <c:pt idx="3">
                  <c:v>8.1916322044819995E-2</c:v>
                </c:pt>
                <c:pt idx="4">
                  <c:v>6.4285942517632894E-2</c:v>
                </c:pt>
                <c:pt idx="5">
                  <c:v>4.8537920502935303E-2</c:v>
                </c:pt>
                <c:pt idx="6">
                  <c:v>3.8134427738365E-2</c:v>
                </c:pt>
                <c:pt idx="7">
                  <c:v>3.2072401010434397E-2</c:v>
                </c:pt>
                <c:pt idx="8">
                  <c:v>3.0816162436194401E-2</c:v>
                </c:pt>
                <c:pt idx="9">
                  <c:v>3.0463988778572999E-2</c:v>
                </c:pt>
                <c:pt idx="10">
                  <c:v>2.88052257843005E-2</c:v>
                </c:pt>
                <c:pt idx="11">
                  <c:v>2.5404715073949601E-2</c:v>
                </c:pt>
                <c:pt idx="12">
                  <c:v>2.35999436641545E-2</c:v>
                </c:pt>
                <c:pt idx="13">
                  <c:v>2.91251505246331E-2</c:v>
                </c:pt>
                <c:pt idx="14">
                  <c:v>4.2195647874058197E-2</c:v>
                </c:pt>
                <c:pt idx="15">
                  <c:v>5.94133029337401E-2</c:v>
                </c:pt>
                <c:pt idx="16">
                  <c:v>7.80941233051589E-2</c:v>
                </c:pt>
                <c:pt idx="17">
                  <c:v>9.6565172474952804E-2</c:v>
                </c:pt>
                <c:pt idx="18">
                  <c:v>0.115592961050761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'Designer Model with S param'!$E$1</c:f>
              <c:strCache>
                <c:ptCount val="1"/>
                <c:pt idx="0">
                  <c:v>S21</c:v>
                </c:pt>
              </c:strCache>
            </c:strRef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param'!$E$2:$E$20</c:f>
              <c:numCache>
                <c:formatCode>General</c:formatCode>
                <c:ptCount val="19"/>
                <c:pt idx="0">
                  <c:v>0.186093087184489</c:v>
                </c:pt>
                <c:pt idx="1">
                  <c:v>0.30968834363633302</c:v>
                </c:pt>
                <c:pt idx="2">
                  <c:v>0.42507423443888398</c:v>
                </c:pt>
                <c:pt idx="3">
                  <c:v>0.53538935902054596</c:v>
                </c:pt>
                <c:pt idx="4">
                  <c:v>0.63575554455730099</c:v>
                </c:pt>
                <c:pt idx="5">
                  <c:v>0.725902182670633</c:v>
                </c:pt>
                <c:pt idx="6">
                  <c:v>0.80515564622813196</c:v>
                </c:pt>
                <c:pt idx="7">
                  <c:v>0.87064969662548397</c:v>
                </c:pt>
                <c:pt idx="8">
                  <c:v>0.92206743299487604</c:v>
                </c:pt>
                <c:pt idx="9">
                  <c:v>0.95850962981872501</c:v>
                </c:pt>
                <c:pt idx="10">
                  <c:v>0.97674250616023595</c:v>
                </c:pt>
                <c:pt idx="11">
                  <c:v>0.97833634597019703</c:v>
                </c:pt>
                <c:pt idx="12">
                  <c:v>0.96221508980450698</c:v>
                </c:pt>
                <c:pt idx="13">
                  <c:v>0.92951289294245998</c:v>
                </c:pt>
                <c:pt idx="14">
                  <c:v>0.88065833297763296</c:v>
                </c:pt>
                <c:pt idx="15">
                  <c:v>0.81811560173956399</c:v>
                </c:pt>
                <c:pt idx="16">
                  <c:v>0.74119425752526302</c:v>
                </c:pt>
                <c:pt idx="17">
                  <c:v>0.65310571633401904</c:v>
                </c:pt>
                <c:pt idx="18">
                  <c:v>0.54526308876890095</c:v>
                </c:pt>
              </c:numCache>
            </c:numRef>
          </c:yVal>
          <c:smooth val="1"/>
        </c:ser>
        <c:ser>
          <c:idx val="2"/>
          <c:order val="2"/>
          <c:tx>
            <c:v>S31</c:v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param'!$F$2:$F$20</c:f>
              <c:numCache>
                <c:formatCode>General</c:formatCode>
                <c:ptCount val="19"/>
                <c:pt idx="0">
                  <c:v>0.95133332709749896</c:v>
                </c:pt>
                <c:pt idx="1">
                  <c:v>0.91874988992404305</c:v>
                </c:pt>
                <c:pt idx="2">
                  <c:v>0.871770453304475</c:v>
                </c:pt>
                <c:pt idx="3">
                  <c:v>0.81195890434967999</c:v>
                </c:pt>
                <c:pt idx="4">
                  <c:v>0.73842142512276798</c:v>
                </c:pt>
                <c:pt idx="5">
                  <c:v>0.65213070769454995</c:v>
                </c:pt>
                <c:pt idx="6">
                  <c:v>0.55519346695205796</c:v>
                </c:pt>
                <c:pt idx="7">
                  <c:v>0.44841254434532102</c:v>
                </c:pt>
                <c:pt idx="8">
                  <c:v>0.33217165205889398</c:v>
                </c:pt>
                <c:pt idx="9">
                  <c:v>0.20813822529993201</c:v>
                </c:pt>
                <c:pt idx="10">
                  <c:v>7.9571807453785004E-2</c:v>
                </c:pt>
                <c:pt idx="11">
                  <c:v>5.0254039571263801E-2</c:v>
                </c:pt>
                <c:pt idx="12">
                  <c:v>0.17921395040593199</c:v>
                </c:pt>
                <c:pt idx="13">
                  <c:v>0.302468551019694</c:v>
                </c:pt>
                <c:pt idx="14">
                  <c:v>0.42066243029429101</c:v>
                </c:pt>
                <c:pt idx="15">
                  <c:v>0.52905737023322197</c:v>
                </c:pt>
                <c:pt idx="16">
                  <c:v>0.629517455446991</c:v>
                </c:pt>
                <c:pt idx="17">
                  <c:v>0.71793238899473799</c:v>
                </c:pt>
                <c:pt idx="18">
                  <c:v>0.80099503948255801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'Designer Model with S param'!$G$1</c:f>
              <c:strCache>
                <c:ptCount val="1"/>
                <c:pt idx="0">
                  <c:v>S41</c:v>
                </c:pt>
              </c:strCache>
            </c:strRef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param'!$G$2:$G$20</c:f>
              <c:numCache>
                <c:formatCode>General</c:formatCode>
                <c:ptCount val="19"/>
                <c:pt idx="0">
                  <c:v>6.3849041344620897E-2</c:v>
                </c:pt>
                <c:pt idx="1">
                  <c:v>7.7118961014463305E-2</c:v>
                </c:pt>
                <c:pt idx="2">
                  <c:v>8.8522579046225097E-2</c:v>
                </c:pt>
                <c:pt idx="3">
                  <c:v>9.1788874221289604E-2</c:v>
                </c:pt>
                <c:pt idx="4">
                  <c:v>8.9796994146420506E-2</c:v>
                </c:pt>
                <c:pt idx="5">
                  <c:v>8.23676195146755E-2</c:v>
                </c:pt>
                <c:pt idx="6">
                  <c:v>7.0814217856205397E-2</c:v>
                </c:pt>
                <c:pt idx="7">
                  <c:v>5.3886718975234699E-2</c:v>
                </c:pt>
                <c:pt idx="8">
                  <c:v>3.4215413295286101E-2</c:v>
                </c:pt>
                <c:pt idx="9">
                  <c:v>1.2330004038709199E-2</c:v>
                </c:pt>
                <c:pt idx="10">
                  <c:v>9.7794161901467308E-3</c:v>
                </c:pt>
                <c:pt idx="11">
                  <c:v>3.0692880382331401E-2</c:v>
                </c:pt>
                <c:pt idx="12">
                  <c:v>4.9106410014357699E-2</c:v>
                </c:pt>
                <c:pt idx="13">
                  <c:v>6.2996237548474707E-2</c:v>
                </c:pt>
                <c:pt idx="14">
                  <c:v>7.2256903760312602E-2</c:v>
                </c:pt>
                <c:pt idx="15">
                  <c:v>7.5698394693428095E-2</c:v>
                </c:pt>
                <c:pt idx="16">
                  <c:v>7.3899556913040607E-2</c:v>
                </c:pt>
                <c:pt idx="17">
                  <c:v>6.6401067230712998E-2</c:v>
                </c:pt>
                <c:pt idx="18">
                  <c:v>5.3917932047872902E-2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80288"/>
        <c:axId val="83981824"/>
      </c:scatterChart>
      <c:valAx>
        <c:axId val="83980288"/>
        <c:scaling>
          <c:orientation val="minMax"/>
          <c:max val="3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83981824"/>
        <c:crosses val="autoZero"/>
        <c:crossBetween val="midCat"/>
      </c:valAx>
      <c:valAx>
        <c:axId val="8398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9802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7.4946223827284747E-2"/>
          <c:y val="0.39125344231299947"/>
          <c:w val="8.0084209398637196E-2"/>
          <c:h val="0.2696929662315700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S11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Coupler'!$D$2:$D$20</c:f>
              <c:numCache>
                <c:formatCode>General</c:formatCode>
                <c:ptCount val="19"/>
                <c:pt idx="0">
                  <c:v>0.149810907875007</c:v>
                </c:pt>
                <c:pt idx="1">
                  <c:v>0.159868625477465</c:v>
                </c:pt>
                <c:pt idx="2">
                  <c:v>0.164939236784479</c:v>
                </c:pt>
                <c:pt idx="3">
                  <c:v>0.16623745136775001</c:v>
                </c:pt>
                <c:pt idx="4">
                  <c:v>0.16487757285329999</c:v>
                </c:pt>
                <c:pt idx="5">
                  <c:v>0.157712162100514</c:v>
                </c:pt>
                <c:pt idx="6">
                  <c:v>0.144525194289048</c:v>
                </c:pt>
                <c:pt idx="7">
                  <c:v>0.12724553730060401</c:v>
                </c:pt>
                <c:pt idx="8">
                  <c:v>0.105274575041822</c:v>
                </c:pt>
                <c:pt idx="9">
                  <c:v>7.9591604427246596E-2</c:v>
                </c:pt>
                <c:pt idx="10">
                  <c:v>5.2267405306218803E-2</c:v>
                </c:pt>
                <c:pt idx="11">
                  <c:v>2.4910521378466999E-2</c:v>
                </c:pt>
                <c:pt idx="12">
                  <c:v>8.8834344822397993E-3</c:v>
                </c:pt>
                <c:pt idx="13">
                  <c:v>2.9490233945406001E-2</c:v>
                </c:pt>
                <c:pt idx="14">
                  <c:v>5.0877522912071399E-2</c:v>
                </c:pt>
                <c:pt idx="15">
                  <c:v>6.89180582566601E-2</c:v>
                </c:pt>
                <c:pt idx="16">
                  <c:v>8.2571788514697306E-2</c:v>
                </c:pt>
                <c:pt idx="17">
                  <c:v>9.3338208358355698E-2</c:v>
                </c:pt>
                <c:pt idx="18">
                  <c:v>0.100358489416773</c:v>
                </c:pt>
              </c:numCache>
            </c:numRef>
          </c:yVal>
          <c:smooth val="1"/>
        </c:ser>
        <c:ser>
          <c:idx val="1"/>
          <c:order val="1"/>
          <c:tx>
            <c:v>S21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Coupler'!$E$2:$E$20</c:f>
              <c:numCache>
                <c:formatCode>General</c:formatCode>
                <c:ptCount val="19"/>
                <c:pt idx="0">
                  <c:v>0.122005632869951</c:v>
                </c:pt>
                <c:pt idx="1">
                  <c:v>0.244561469444975</c:v>
                </c:pt>
                <c:pt idx="2">
                  <c:v>0.35820632745835501</c:v>
                </c:pt>
                <c:pt idx="3">
                  <c:v>0.47062138956778399</c:v>
                </c:pt>
                <c:pt idx="4">
                  <c:v>0.57634253164114901</c:v>
                </c:pt>
                <c:pt idx="5">
                  <c:v>0.66804430266846404</c:v>
                </c:pt>
                <c:pt idx="6">
                  <c:v>0.75427281945589997</c:v>
                </c:pt>
                <c:pt idx="7">
                  <c:v>0.825555909140681</c:v>
                </c:pt>
                <c:pt idx="8">
                  <c:v>0.88298208261239997</c:v>
                </c:pt>
                <c:pt idx="9">
                  <c:v>0.92529868733988097</c:v>
                </c:pt>
                <c:pt idx="10">
                  <c:v>0.95156860902634599</c:v>
                </c:pt>
                <c:pt idx="11">
                  <c:v>0.95942942100891604</c:v>
                </c:pt>
                <c:pt idx="12">
                  <c:v>0.95168476970996496</c:v>
                </c:pt>
                <c:pt idx="13">
                  <c:v>0.92610087728830803</c:v>
                </c:pt>
                <c:pt idx="14">
                  <c:v>0.88358677857951995</c:v>
                </c:pt>
                <c:pt idx="15">
                  <c:v>0.82684429831595097</c:v>
                </c:pt>
                <c:pt idx="16">
                  <c:v>0.75541776632388002</c:v>
                </c:pt>
                <c:pt idx="17">
                  <c:v>0.66950059010951501</c:v>
                </c:pt>
                <c:pt idx="18">
                  <c:v>0.575674894410242</c:v>
                </c:pt>
              </c:numCache>
            </c:numRef>
          </c:yVal>
          <c:smooth val="1"/>
        </c:ser>
        <c:ser>
          <c:idx val="2"/>
          <c:order val="2"/>
          <c:tx>
            <c:v>S31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Coupler'!$F$2:$F$20</c:f>
              <c:numCache>
                <c:formatCode>General</c:formatCode>
                <c:ptCount val="19"/>
                <c:pt idx="0">
                  <c:v>0.92621819953417805</c:v>
                </c:pt>
                <c:pt idx="1">
                  <c:v>0.90182157165311905</c:v>
                </c:pt>
                <c:pt idx="2">
                  <c:v>0.86217051025532598</c:v>
                </c:pt>
                <c:pt idx="3">
                  <c:v>0.80893859342303498</c:v>
                </c:pt>
                <c:pt idx="4">
                  <c:v>0.73877152644454502</c:v>
                </c:pt>
                <c:pt idx="5">
                  <c:v>0.65846386499009602</c:v>
                </c:pt>
                <c:pt idx="6">
                  <c:v>0.56587257657829404</c:v>
                </c:pt>
                <c:pt idx="7">
                  <c:v>0.46666980597097601</c:v>
                </c:pt>
                <c:pt idx="8">
                  <c:v>0.35744462026866902</c:v>
                </c:pt>
                <c:pt idx="9">
                  <c:v>0.241462122662913</c:v>
                </c:pt>
                <c:pt idx="10">
                  <c:v>0.12064765502265901</c:v>
                </c:pt>
                <c:pt idx="11">
                  <c:v>1.8319451172115499E-2</c:v>
                </c:pt>
                <c:pt idx="12">
                  <c:v>0.12919176747642999</c:v>
                </c:pt>
                <c:pt idx="13">
                  <c:v>0.24966368800660299</c:v>
                </c:pt>
                <c:pt idx="14">
                  <c:v>0.36651293894506498</c:v>
                </c:pt>
                <c:pt idx="15">
                  <c:v>0.47694463973600298</c:v>
                </c:pt>
                <c:pt idx="16">
                  <c:v>0.57935425350552605</c:v>
                </c:pt>
                <c:pt idx="17">
                  <c:v>0.671145671501719</c:v>
                </c:pt>
                <c:pt idx="18">
                  <c:v>0.75367971597582395</c:v>
                </c:pt>
              </c:numCache>
            </c:numRef>
          </c:yVal>
          <c:smooth val="1"/>
        </c:ser>
        <c:ser>
          <c:idx val="3"/>
          <c:order val="3"/>
          <c:tx>
            <c:v>S41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Coupler'!$G$2:$G$20</c:f>
              <c:numCache>
                <c:formatCode>General</c:formatCode>
                <c:ptCount val="19"/>
                <c:pt idx="0">
                  <c:v>2.1913621858139099E-2</c:v>
                </c:pt>
                <c:pt idx="1">
                  <c:v>3.2020382853859997E-2</c:v>
                </c:pt>
                <c:pt idx="2">
                  <c:v>3.9639070606719798E-2</c:v>
                </c:pt>
                <c:pt idx="3">
                  <c:v>4.5087225757243499E-2</c:v>
                </c:pt>
                <c:pt idx="4">
                  <c:v>4.9677129521341901E-2</c:v>
                </c:pt>
                <c:pt idx="5">
                  <c:v>4.98209007783669E-2</c:v>
                </c:pt>
                <c:pt idx="6">
                  <c:v>4.6565065818464701E-2</c:v>
                </c:pt>
                <c:pt idx="7">
                  <c:v>3.9236475532089497E-2</c:v>
                </c:pt>
                <c:pt idx="8">
                  <c:v>2.9896137995323299E-2</c:v>
                </c:pt>
                <c:pt idx="9">
                  <c:v>1.82242535050826E-2</c:v>
                </c:pt>
                <c:pt idx="10">
                  <c:v>8.9167944945088007E-3</c:v>
                </c:pt>
                <c:pt idx="11">
                  <c:v>1.45180213840146E-2</c:v>
                </c:pt>
                <c:pt idx="12">
                  <c:v>2.7452493988226301E-2</c:v>
                </c:pt>
                <c:pt idx="13">
                  <c:v>4.0021812659664403E-2</c:v>
                </c:pt>
                <c:pt idx="14">
                  <c:v>4.9809653106052502E-2</c:v>
                </c:pt>
                <c:pt idx="15">
                  <c:v>5.7224934075369799E-2</c:v>
                </c:pt>
                <c:pt idx="16">
                  <c:v>6.1556521761174897E-2</c:v>
                </c:pt>
                <c:pt idx="17">
                  <c:v>6.1796823804869998E-2</c:v>
                </c:pt>
                <c:pt idx="18">
                  <c:v>5.8554433807297503E-2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773632"/>
        <c:axId val="79103488"/>
      </c:scatterChart>
      <c:valAx>
        <c:axId val="78773632"/>
        <c:scaling>
          <c:orientation val="minMax"/>
          <c:max val="3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79103488"/>
        <c:crosses val="autoZero"/>
        <c:crossBetween val="midCat"/>
      </c:valAx>
      <c:valAx>
        <c:axId val="79103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736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4"/>
          <c:order val="4"/>
          <c:tx>
            <c:v>S11 Measures</c:v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param'!$D$2:$D$20</c:f>
              <c:numCache>
                <c:formatCode>General</c:formatCode>
                <c:ptCount val="19"/>
                <c:pt idx="0">
                  <c:v>0.128516217820626</c:v>
                </c:pt>
                <c:pt idx="1">
                  <c:v>0.11559355293596101</c:v>
                </c:pt>
                <c:pt idx="2">
                  <c:v>0.100492831434112</c:v>
                </c:pt>
                <c:pt idx="3">
                  <c:v>8.1916322044819995E-2</c:v>
                </c:pt>
                <c:pt idx="4">
                  <c:v>6.4285942517632894E-2</c:v>
                </c:pt>
                <c:pt idx="5">
                  <c:v>4.8537920502935303E-2</c:v>
                </c:pt>
                <c:pt idx="6">
                  <c:v>3.8134427738365E-2</c:v>
                </c:pt>
                <c:pt idx="7">
                  <c:v>3.2072401010434397E-2</c:v>
                </c:pt>
                <c:pt idx="8">
                  <c:v>3.0816162436194401E-2</c:v>
                </c:pt>
                <c:pt idx="9">
                  <c:v>3.0463988778572999E-2</c:v>
                </c:pt>
                <c:pt idx="10">
                  <c:v>2.88052257843005E-2</c:v>
                </c:pt>
                <c:pt idx="11">
                  <c:v>2.5404715073949601E-2</c:v>
                </c:pt>
                <c:pt idx="12">
                  <c:v>2.35999436641545E-2</c:v>
                </c:pt>
                <c:pt idx="13">
                  <c:v>2.91251505246331E-2</c:v>
                </c:pt>
                <c:pt idx="14">
                  <c:v>4.2195647874058197E-2</c:v>
                </c:pt>
                <c:pt idx="15">
                  <c:v>5.94133029337401E-2</c:v>
                </c:pt>
                <c:pt idx="16">
                  <c:v>7.80941233051589E-2</c:v>
                </c:pt>
                <c:pt idx="17">
                  <c:v>9.6565172474952804E-2</c:v>
                </c:pt>
                <c:pt idx="18">
                  <c:v>0.115592961050761</c:v>
                </c:pt>
              </c:numCache>
            </c:numRef>
          </c:yVal>
          <c:smooth val="1"/>
        </c:ser>
        <c:ser>
          <c:idx val="5"/>
          <c:order val="5"/>
          <c:tx>
            <c:v>"S21 Measures"</c:v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param'!$E$2:$E$20</c:f>
              <c:numCache>
                <c:formatCode>General</c:formatCode>
                <c:ptCount val="19"/>
                <c:pt idx="0">
                  <c:v>0.186093087184489</c:v>
                </c:pt>
                <c:pt idx="1">
                  <c:v>0.30968834363633302</c:v>
                </c:pt>
                <c:pt idx="2">
                  <c:v>0.42507423443888398</c:v>
                </c:pt>
                <c:pt idx="3">
                  <c:v>0.53538935902054596</c:v>
                </c:pt>
                <c:pt idx="4">
                  <c:v>0.63575554455730099</c:v>
                </c:pt>
                <c:pt idx="5">
                  <c:v>0.725902182670633</c:v>
                </c:pt>
                <c:pt idx="6">
                  <c:v>0.80515564622813196</c:v>
                </c:pt>
                <c:pt idx="7">
                  <c:v>0.87064969662548397</c:v>
                </c:pt>
                <c:pt idx="8">
                  <c:v>0.92206743299487604</c:v>
                </c:pt>
                <c:pt idx="9">
                  <c:v>0.95850962981872501</c:v>
                </c:pt>
                <c:pt idx="10">
                  <c:v>0.97674250616023595</c:v>
                </c:pt>
                <c:pt idx="11">
                  <c:v>0.97833634597019703</c:v>
                </c:pt>
                <c:pt idx="12">
                  <c:v>0.96221508980450698</c:v>
                </c:pt>
                <c:pt idx="13">
                  <c:v>0.92951289294245998</c:v>
                </c:pt>
                <c:pt idx="14">
                  <c:v>0.88065833297763296</c:v>
                </c:pt>
                <c:pt idx="15">
                  <c:v>0.81811560173956399</c:v>
                </c:pt>
                <c:pt idx="16">
                  <c:v>0.74119425752526302</c:v>
                </c:pt>
                <c:pt idx="17">
                  <c:v>0.65310571633401904</c:v>
                </c:pt>
                <c:pt idx="18">
                  <c:v>0.54526308876890095</c:v>
                </c:pt>
              </c:numCache>
            </c:numRef>
          </c:yVal>
          <c:smooth val="1"/>
        </c:ser>
        <c:ser>
          <c:idx val="6"/>
          <c:order val="6"/>
          <c:tx>
            <c:v>S31 Measures</c:v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param'!$F$2:$F$20</c:f>
              <c:numCache>
                <c:formatCode>General</c:formatCode>
                <c:ptCount val="19"/>
                <c:pt idx="0">
                  <c:v>0.95133332709749896</c:v>
                </c:pt>
                <c:pt idx="1">
                  <c:v>0.91874988992404305</c:v>
                </c:pt>
                <c:pt idx="2">
                  <c:v>0.871770453304475</c:v>
                </c:pt>
                <c:pt idx="3">
                  <c:v>0.81195890434967999</c:v>
                </c:pt>
                <c:pt idx="4">
                  <c:v>0.73842142512276798</c:v>
                </c:pt>
                <c:pt idx="5">
                  <c:v>0.65213070769454995</c:v>
                </c:pt>
                <c:pt idx="6">
                  <c:v>0.55519346695205796</c:v>
                </c:pt>
                <c:pt idx="7">
                  <c:v>0.44841254434532102</c:v>
                </c:pt>
                <c:pt idx="8">
                  <c:v>0.33217165205889398</c:v>
                </c:pt>
                <c:pt idx="9">
                  <c:v>0.20813822529993201</c:v>
                </c:pt>
                <c:pt idx="10">
                  <c:v>7.9571807453785004E-2</c:v>
                </c:pt>
                <c:pt idx="11">
                  <c:v>5.0254039571263801E-2</c:v>
                </c:pt>
                <c:pt idx="12">
                  <c:v>0.17921395040593199</c:v>
                </c:pt>
                <c:pt idx="13">
                  <c:v>0.302468551019694</c:v>
                </c:pt>
                <c:pt idx="14">
                  <c:v>0.42066243029429101</c:v>
                </c:pt>
                <c:pt idx="15">
                  <c:v>0.52905737023322197</c:v>
                </c:pt>
                <c:pt idx="16">
                  <c:v>0.629517455446991</c:v>
                </c:pt>
                <c:pt idx="17">
                  <c:v>0.71793238899473799</c:v>
                </c:pt>
                <c:pt idx="18">
                  <c:v>0.80099503948255801</c:v>
                </c:pt>
              </c:numCache>
            </c:numRef>
          </c:yVal>
          <c:smooth val="1"/>
        </c:ser>
        <c:ser>
          <c:idx val="7"/>
          <c:order val="7"/>
          <c:tx>
            <c:v>"S41 Measures"</c:v>
          </c:tx>
          <c:xVal>
            <c:numRef>
              <c:f>'Designer Model with S param'!$C$2:$C$20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'Designer Model with S param'!$G$2:$G$20</c:f>
              <c:numCache>
                <c:formatCode>General</c:formatCode>
                <c:ptCount val="19"/>
                <c:pt idx="0">
                  <c:v>6.3849041344620897E-2</c:v>
                </c:pt>
                <c:pt idx="1">
                  <c:v>7.7118961014463305E-2</c:v>
                </c:pt>
                <c:pt idx="2">
                  <c:v>8.8522579046225097E-2</c:v>
                </c:pt>
                <c:pt idx="3">
                  <c:v>9.1788874221289604E-2</c:v>
                </c:pt>
                <c:pt idx="4">
                  <c:v>8.9796994146420506E-2</c:v>
                </c:pt>
                <c:pt idx="5">
                  <c:v>8.23676195146755E-2</c:v>
                </c:pt>
                <c:pt idx="6">
                  <c:v>7.0814217856205397E-2</c:v>
                </c:pt>
                <c:pt idx="7">
                  <c:v>5.3886718975234699E-2</c:v>
                </c:pt>
                <c:pt idx="8">
                  <c:v>3.4215413295286101E-2</c:v>
                </c:pt>
                <c:pt idx="9">
                  <c:v>1.2330004038709199E-2</c:v>
                </c:pt>
                <c:pt idx="10">
                  <c:v>9.7794161901467308E-3</c:v>
                </c:pt>
                <c:pt idx="11">
                  <c:v>3.0692880382331401E-2</c:v>
                </c:pt>
                <c:pt idx="12">
                  <c:v>4.9106410014357699E-2</c:v>
                </c:pt>
                <c:pt idx="13">
                  <c:v>6.2996237548474707E-2</c:v>
                </c:pt>
                <c:pt idx="14">
                  <c:v>7.2256903760312602E-2</c:v>
                </c:pt>
                <c:pt idx="15">
                  <c:v>7.5698394693428095E-2</c:v>
                </c:pt>
                <c:pt idx="16">
                  <c:v>7.3899556913040607E-2</c:v>
                </c:pt>
                <c:pt idx="17">
                  <c:v>6.6401067230712998E-2</c:v>
                </c:pt>
                <c:pt idx="18">
                  <c:v>5.3917932047872902E-2</c:v>
                </c:pt>
              </c:numCache>
            </c:numRef>
          </c:yVal>
          <c:smooth val="1"/>
        </c:ser>
        <c:ser>
          <c:idx val="0"/>
          <c:order val="0"/>
          <c:tx>
            <c:v>S11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Coupler'!$D$2:$D$20</c:f>
              <c:numCache>
                <c:formatCode>General</c:formatCode>
                <c:ptCount val="19"/>
                <c:pt idx="0">
                  <c:v>0.149810907875007</c:v>
                </c:pt>
                <c:pt idx="1">
                  <c:v>0.159868625477465</c:v>
                </c:pt>
                <c:pt idx="2">
                  <c:v>0.164939236784479</c:v>
                </c:pt>
                <c:pt idx="3">
                  <c:v>0.16623745136775001</c:v>
                </c:pt>
                <c:pt idx="4">
                  <c:v>0.16487757285329999</c:v>
                </c:pt>
                <c:pt idx="5">
                  <c:v>0.157712162100514</c:v>
                </c:pt>
                <c:pt idx="6">
                  <c:v>0.144525194289048</c:v>
                </c:pt>
                <c:pt idx="7">
                  <c:v>0.12724553730060401</c:v>
                </c:pt>
                <c:pt idx="8">
                  <c:v>0.105274575041822</c:v>
                </c:pt>
                <c:pt idx="9">
                  <c:v>7.9591604427246596E-2</c:v>
                </c:pt>
                <c:pt idx="10">
                  <c:v>5.2267405306218803E-2</c:v>
                </c:pt>
                <c:pt idx="11">
                  <c:v>2.4910521378466999E-2</c:v>
                </c:pt>
                <c:pt idx="12">
                  <c:v>8.8834344822397993E-3</c:v>
                </c:pt>
                <c:pt idx="13">
                  <c:v>2.9490233945406001E-2</c:v>
                </c:pt>
                <c:pt idx="14">
                  <c:v>5.0877522912071399E-2</c:v>
                </c:pt>
                <c:pt idx="15">
                  <c:v>6.89180582566601E-2</c:v>
                </c:pt>
                <c:pt idx="16">
                  <c:v>8.2571788514697306E-2</c:v>
                </c:pt>
                <c:pt idx="17">
                  <c:v>9.3338208358355698E-2</c:v>
                </c:pt>
                <c:pt idx="18">
                  <c:v>0.100358489416773</c:v>
                </c:pt>
              </c:numCache>
            </c:numRef>
          </c:yVal>
          <c:smooth val="1"/>
        </c:ser>
        <c:ser>
          <c:idx val="1"/>
          <c:order val="1"/>
          <c:tx>
            <c:v>S21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Coupler'!$E$2:$E$20</c:f>
              <c:numCache>
                <c:formatCode>General</c:formatCode>
                <c:ptCount val="19"/>
                <c:pt idx="0">
                  <c:v>0.122005632869951</c:v>
                </c:pt>
                <c:pt idx="1">
                  <c:v>0.244561469444975</c:v>
                </c:pt>
                <c:pt idx="2">
                  <c:v>0.35820632745835501</c:v>
                </c:pt>
                <c:pt idx="3">
                  <c:v>0.47062138956778399</c:v>
                </c:pt>
                <c:pt idx="4">
                  <c:v>0.57634253164114901</c:v>
                </c:pt>
                <c:pt idx="5">
                  <c:v>0.66804430266846404</c:v>
                </c:pt>
                <c:pt idx="6">
                  <c:v>0.75427281945589997</c:v>
                </c:pt>
                <c:pt idx="7">
                  <c:v>0.825555909140681</c:v>
                </c:pt>
                <c:pt idx="8">
                  <c:v>0.88298208261239997</c:v>
                </c:pt>
                <c:pt idx="9">
                  <c:v>0.92529868733988097</c:v>
                </c:pt>
                <c:pt idx="10">
                  <c:v>0.95156860902634599</c:v>
                </c:pt>
                <c:pt idx="11">
                  <c:v>0.95942942100891604</c:v>
                </c:pt>
                <c:pt idx="12">
                  <c:v>0.95168476970996496</c:v>
                </c:pt>
                <c:pt idx="13">
                  <c:v>0.92610087728830803</c:v>
                </c:pt>
                <c:pt idx="14">
                  <c:v>0.88358677857951995</c:v>
                </c:pt>
                <c:pt idx="15">
                  <c:v>0.82684429831595097</c:v>
                </c:pt>
                <c:pt idx="16">
                  <c:v>0.75541776632388002</c:v>
                </c:pt>
                <c:pt idx="17">
                  <c:v>0.66950059010951501</c:v>
                </c:pt>
                <c:pt idx="18">
                  <c:v>0.575674894410242</c:v>
                </c:pt>
              </c:numCache>
            </c:numRef>
          </c:yVal>
          <c:smooth val="1"/>
        </c:ser>
        <c:ser>
          <c:idx val="2"/>
          <c:order val="2"/>
          <c:tx>
            <c:v>S31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Coupler'!$F$2:$F$20</c:f>
              <c:numCache>
                <c:formatCode>General</c:formatCode>
                <c:ptCount val="19"/>
                <c:pt idx="0">
                  <c:v>0.92621819953417805</c:v>
                </c:pt>
                <c:pt idx="1">
                  <c:v>0.90182157165311905</c:v>
                </c:pt>
                <c:pt idx="2">
                  <c:v>0.86217051025532598</c:v>
                </c:pt>
                <c:pt idx="3">
                  <c:v>0.80893859342303498</c:v>
                </c:pt>
                <c:pt idx="4">
                  <c:v>0.73877152644454502</c:v>
                </c:pt>
                <c:pt idx="5">
                  <c:v>0.65846386499009602</c:v>
                </c:pt>
                <c:pt idx="6">
                  <c:v>0.56587257657829404</c:v>
                </c:pt>
                <c:pt idx="7">
                  <c:v>0.46666980597097601</c:v>
                </c:pt>
                <c:pt idx="8">
                  <c:v>0.35744462026866902</c:v>
                </c:pt>
                <c:pt idx="9">
                  <c:v>0.241462122662913</c:v>
                </c:pt>
                <c:pt idx="10">
                  <c:v>0.12064765502265901</c:v>
                </c:pt>
                <c:pt idx="11">
                  <c:v>1.8319451172115499E-2</c:v>
                </c:pt>
                <c:pt idx="12">
                  <c:v>0.12919176747642999</c:v>
                </c:pt>
                <c:pt idx="13">
                  <c:v>0.24966368800660299</c:v>
                </c:pt>
                <c:pt idx="14">
                  <c:v>0.36651293894506498</c:v>
                </c:pt>
                <c:pt idx="15">
                  <c:v>0.47694463973600298</c:v>
                </c:pt>
                <c:pt idx="16">
                  <c:v>0.57935425350552605</c:v>
                </c:pt>
                <c:pt idx="17">
                  <c:v>0.671145671501719</c:v>
                </c:pt>
                <c:pt idx="18">
                  <c:v>0.75367971597582395</c:v>
                </c:pt>
              </c:numCache>
            </c:numRef>
          </c:yVal>
          <c:smooth val="1"/>
        </c:ser>
        <c:ser>
          <c:idx val="3"/>
          <c:order val="3"/>
          <c:tx>
            <c:v>S41</c:v>
          </c:tx>
          <c:xVal>
            <c:numRef>
              <c:f>'Measured Variable Coupler'!$C$2:$C$20</c:f>
              <c:numCache>
                <c:formatCode>General</c:formatCode>
                <c:ptCount val="19"/>
                <c:pt idx="0">
                  <c:v>340.74538650969458</c:v>
                </c:pt>
                <c:pt idx="1">
                  <c:v>325.7051937158177</c:v>
                </c:pt>
                <c:pt idx="2">
                  <c:v>310.95353001622868</c:v>
                </c:pt>
                <c:pt idx="3">
                  <c:v>295.82681124641709</c:v>
                </c:pt>
                <c:pt idx="4">
                  <c:v>280.75432257488461</c:v>
                </c:pt>
                <c:pt idx="5">
                  <c:v>265.62336808989681</c:v>
                </c:pt>
                <c:pt idx="6">
                  <c:v>250.52921827694701</c:v>
                </c:pt>
                <c:pt idx="7">
                  <c:v>235.57373045088099</c:v>
                </c:pt>
                <c:pt idx="8">
                  <c:v>220.56543523882499</c:v>
                </c:pt>
                <c:pt idx="9">
                  <c:v>205.464755280502</c:v>
                </c:pt>
                <c:pt idx="10">
                  <c:v>190.379336536474</c:v>
                </c:pt>
                <c:pt idx="11">
                  <c:v>175.374898668718</c:v>
                </c:pt>
                <c:pt idx="12">
                  <c:v>160.22303981859901</c:v>
                </c:pt>
                <c:pt idx="13">
                  <c:v>145.24932383755601</c:v>
                </c:pt>
                <c:pt idx="14">
                  <c:v>130.09381462756801</c:v>
                </c:pt>
                <c:pt idx="15">
                  <c:v>115.141703804272</c:v>
                </c:pt>
                <c:pt idx="16">
                  <c:v>99.976965646259998</c:v>
                </c:pt>
                <c:pt idx="17">
                  <c:v>85.034102384775693</c:v>
                </c:pt>
                <c:pt idx="18">
                  <c:v>68.810121841607994</c:v>
                </c:pt>
              </c:numCache>
            </c:numRef>
          </c:xVal>
          <c:yVal>
            <c:numRef>
              <c:f>'Measured Variable Coupler'!$G$2:$G$20</c:f>
              <c:numCache>
                <c:formatCode>General</c:formatCode>
                <c:ptCount val="19"/>
                <c:pt idx="0">
                  <c:v>2.1913621858139099E-2</c:v>
                </c:pt>
                <c:pt idx="1">
                  <c:v>3.2020382853859997E-2</c:v>
                </c:pt>
                <c:pt idx="2">
                  <c:v>3.9639070606719798E-2</c:v>
                </c:pt>
                <c:pt idx="3">
                  <c:v>4.5087225757243499E-2</c:v>
                </c:pt>
                <c:pt idx="4">
                  <c:v>4.9677129521341901E-2</c:v>
                </c:pt>
                <c:pt idx="5">
                  <c:v>4.98209007783669E-2</c:v>
                </c:pt>
                <c:pt idx="6">
                  <c:v>4.6565065818464701E-2</c:v>
                </c:pt>
                <c:pt idx="7">
                  <c:v>3.9236475532089497E-2</c:v>
                </c:pt>
                <c:pt idx="8">
                  <c:v>2.9896137995323299E-2</c:v>
                </c:pt>
                <c:pt idx="9">
                  <c:v>1.82242535050826E-2</c:v>
                </c:pt>
                <c:pt idx="10">
                  <c:v>8.9167944945088007E-3</c:v>
                </c:pt>
                <c:pt idx="11">
                  <c:v>1.45180213840146E-2</c:v>
                </c:pt>
                <c:pt idx="12">
                  <c:v>2.7452493988226301E-2</c:v>
                </c:pt>
                <c:pt idx="13">
                  <c:v>4.0021812659664403E-2</c:v>
                </c:pt>
                <c:pt idx="14">
                  <c:v>4.9809653106052502E-2</c:v>
                </c:pt>
                <c:pt idx="15">
                  <c:v>5.7224934075369799E-2</c:v>
                </c:pt>
                <c:pt idx="16">
                  <c:v>6.1556521761174897E-2</c:v>
                </c:pt>
                <c:pt idx="17">
                  <c:v>6.1796823804869998E-2</c:v>
                </c:pt>
                <c:pt idx="18">
                  <c:v>5.8554433807297503E-2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64256"/>
        <c:axId val="76065792"/>
      </c:scatterChart>
      <c:valAx>
        <c:axId val="76064256"/>
        <c:scaling>
          <c:orientation val="minMax"/>
          <c:max val="3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76065792"/>
        <c:crosses val="autoZero"/>
        <c:crossBetween val="midCat"/>
      </c:valAx>
      <c:valAx>
        <c:axId val="76065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0642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0" t="33288" r="13376" b="23214"/>
          <a:stretch/>
        </p:blipFill>
        <p:spPr bwMode="auto">
          <a:xfrm>
            <a:off x="1732864" y="0"/>
            <a:ext cx="5674818" cy="215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635896" y="18864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Ideal</a:t>
            </a:r>
            <a:r>
              <a:rPr lang="fr-FR" dirty="0" smtClean="0"/>
              <a:t> Variable Coupler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1597"/>
            <a:ext cx="909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8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20270" r="20783" b="32771"/>
          <a:stretch/>
        </p:blipFill>
        <p:spPr bwMode="auto">
          <a:xfrm>
            <a:off x="1907704" y="737437"/>
            <a:ext cx="5013054" cy="19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686800" cy="1143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Variable Coupler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measured</a:t>
            </a:r>
            <a:r>
              <a:rPr lang="fr-FR" sz="2400" dirty="0" smtClean="0"/>
              <a:t> S-</a:t>
            </a:r>
            <a:r>
              <a:rPr lang="fr-FR" sz="2400" dirty="0" err="1" smtClean="0"/>
              <a:t>parameter</a:t>
            </a:r>
            <a:r>
              <a:rPr lang="fr-FR" sz="2400" dirty="0" smtClean="0"/>
              <a:t> for the </a:t>
            </a:r>
            <a:r>
              <a:rPr lang="fr-FR" sz="2400" dirty="0" err="1" smtClean="0"/>
              <a:t>hybrid</a:t>
            </a:r>
            <a:r>
              <a:rPr lang="fr-FR" sz="2400" dirty="0" smtClean="0"/>
              <a:t> </a:t>
            </a:r>
            <a:r>
              <a:rPr lang="fr-FR" sz="2400" dirty="0" err="1" smtClean="0"/>
              <a:t>couplers</a:t>
            </a:r>
            <a:endParaRPr lang="fr-F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0826"/>
            <a:ext cx="7927989" cy="418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8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720" y="116632"/>
            <a:ext cx="8229600" cy="1143000"/>
          </a:xfrm>
        </p:spPr>
        <p:txBody>
          <a:bodyPr/>
          <a:lstStyle/>
          <a:p>
            <a:r>
              <a:rPr lang="fr-FR" dirty="0" smtClean="0"/>
              <a:t>Phase </a:t>
            </a:r>
            <a:r>
              <a:rPr lang="fr-FR" dirty="0" err="1" smtClean="0"/>
              <a:t>Shifter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8" y="29835"/>
            <a:ext cx="3226254" cy="296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779912" y="1507715"/>
            <a:ext cx="19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 </a:t>
            </a:r>
            <a:r>
              <a:rPr lang="fr-FR" dirty="0" err="1" smtClean="0"/>
              <a:t>measurements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1" y="3080646"/>
            <a:ext cx="6969307" cy="367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6" t="36583" r="36677" b="37713"/>
          <a:stretch/>
        </p:blipFill>
        <p:spPr bwMode="auto">
          <a:xfrm>
            <a:off x="5796136" y="1035971"/>
            <a:ext cx="3095085" cy="138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572000" y="4653136"/>
            <a:ext cx="2145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fr-FR" dirty="0" err="1" smtClean="0">
                <a:sym typeface="Wingdings" panose="05000000000000000000" pitchFamily="2" charset="2"/>
              </a:rPr>
              <a:t>Gives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relationship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btw</a:t>
            </a:r>
            <a:r>
              <a:rPr lang="fr-FR" dirty="0" smtClean="0">
                <a:sym typeface="Wingdings" panose="05000000000000000000" pitchFamily="2" charset="2"/>
              </a:rPr>
              <a:t> index (</a:t>
            </a:r>
            <a:r>
              <a:rPr lang="fr-FR" dirty="0" err="1" smtClean="0">
                <a:sym typeface="Wingdings" panose="05000000000000000000" pitchFamily="2" charset="2"/>
              </a:rPr>
              <a:t>button</a:t>
            </a:r>
            <a:r>
              <a:rPr lang="fr-FR" dirty="0" smtClean="0">
                <a:sym typeface="Wingdings" panose="05000000000000000000" pitchFamily="2" charset="2"/>
              </a:rPr>
              <a:t>) </a:t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and phase shift</a:t>
            </a:r>
          </a:p>
          <a:p>
            <a:pPr marL="285750" indent="-285750">
              <a:buFont typeface="Wingdings"/>
              <a:buChar char="à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4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09" y="2081326"/>
            <a:ext cx="909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20"/>
          <a:stretch/>
        </p:blipFill>
        <p:spPr bwMode="auto">
          <a:xfrm>
            <a:off x="467544" y="188640"/>
            <a:ext cx="474074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364088" y="33265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coupler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hybrids</a:t>
            </a:r>
            <a:r>
              <a:rPr lang="fr-FR" dirty="0" smtClean="0"/>
              <a:t> and phase </a:t>
            </a:r>
            <a:r>
              <a:rPr lang="fr-FR" dirty="0" err="1" smtClean="0"/>
              <a:t>shifter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by the </a:t>
            </a:r>
            <a:r>
              <a:rPr lang="fr-FR" dirty="0" err="1" smtClean="0"/>
              <a:t>measured</a:t>
            </a:r>
            <a:r>
              <a:rPr lang="fr-FR" dirty="0" smtClean="0"/>
              <a:t> S-</a:t>
            </a:r>
            <a:r>
              <a:rPr lang="fr-FR" dirty="0" err="1" smtClean="0"/>
              <a:t>parameters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7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28497"/>
              </p:ext>
            </p:extLst>
          </p:nvPr>
        </p:nvGraphicFramePr>
        <p:xfrm>
          <a:off x="539552" y="2276872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20"/>
          <a:stretch/>
        </p:blipFill>
        <p:spPr bwMode="auto">
          <a:xfrm>
            <a:off x="467544" y="188640"/>
            <a:ext cx="474074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364088" y="332656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coupler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hybrids</a:t>
            </a:r>
            <a:r>
              <a:rPr lang="fr-FR" dirty="0" smtClean="0"/>
              <a:t> and phase </a:t>
            </a:r>
            <a:r>
              <a:rPr lang="fr-FR" dirty="0" err="1" smtClean="0"/>
              <a:t>shifter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by the </a:t>
            </a:r>
            <a:r>
              <a:rPr lang="fr-FR" dirty="0" err="1" smtClean="0"/>
              <a:t>measured</a:t>
            </a:r>
            <a:r>
              <a:rPr lang="fr-FR" dirty="0" smtClean="0"/>
              <a:t> S-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 </a:t>
            </a:r>
            <a:r>
              <a:rPr lang="fr-FR" dirty="0" err="1" smtClean="0"/>
              <a:t>param</a:t>
            </a:r>
            <a:r>
              <a:rPr lang="fr-FR" dirty="0" smtClean="0"/>
              <a:t> index </a:t>
            </a:r>
            <a:r>
              <a:rPr lang="fr-FR" dirty="0" err="1" smtClean="0"/>
              <a:t>replaced</a:t>
            </a:r>
            <a:r>
              <a:rPr lang="fr-FR" dirty="0" smtClean="0"/>
              <a:t> by the phase shift value at 1.5GHz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02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3808" y="764704"/>
            <a:ext cx="6120680" cy="1872208"/>
          </a:xfrm>
        </p:spPr>
        <p:txBody>
          <a:bodyPr/>
          <a:lstStyle/>
          <a:p>
            <a:r>
              <a:rPr lang="fr-FR" dirty="0" err="1" smtClean="0"/>
              <a:t>Measured</a:t>
            </a:r>
            <a:r>
              <a:rPr lang="fr-FR" dirty="0" smtClean="0"/>
              <a:t> Variable Coupler</a:t>
            </a:r>
            <a:endParaRPr lang="fr-FR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809505"/>
              </p:ext>
            </p:extLst>
          </p:nvPr>
        </p:nvGraphicFramePr>
        <p:xfrm>
          <a:off x="323528" y="3068960"/>
          <a:ext cx="8569796" cy="362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2821100" cy="211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3568" y="3241040"/>
            <a:ext cx="1368152" cy="314028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Zone non accessible 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3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Comparaison mesures vs calculs utilisant les matrices S mesurées. </a:t>
            </a:r>
            <a:br>
              <a:rPr lang="fr-FR" sz="2800" dirty="0" smtClean="0"/>
            </a:br>
            <a:r>
              <a:rPr lang="fr-FR" sz="2800" dirty="0" smtClean="0"/>
              <a:t>La différence provient des câbles et transitions</a:t>
            </a:r>
            <a:endParaRPr lang="fr-FR" sz="2800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464989"/>
              </p:ext>
            </p:extLst>
          </p:nvPr>
        </p:nvGraphicFramePr>
        <p:xfrm>
          <a:off x="395536" y="2636912"/>
          <a:ext cx="8245936" cy="367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52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912" y="274638"/>
            <a:ext cx="4906888" cy="1143000"/>
          </a:xfrm>
        </p:spPr>
        <p:txBody>
          <a:bodyPr>
            <a:normAutofit/>
          </a:bodyPr>
          <a:lstStyle/>
          <a:p>
            <a:r>
              <a:rPr lang="fr-FR" dirty="0" err="1" smtClean="0"/>
              <a:t>Resonant</a:t>
            </a:r>
            <a:r>
              <a:rPr lang="fr-FR" dirty="0" smtClean="0"/>
              <a:t> Circuit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09183"/>
            <a:ext cx="8514196" cy="449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477727" y="-384262"/>
            <a:ext cx="2324844" cy="309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2000" y="1654126"/>
            <a:ext cx="351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Ça marche même avec des câbles ;)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936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</Words>
  <Application>Microsoft Office PowerPoint</Application>
  <PresentationFormat>Affichage à l'écran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Variable Coupler with measured S-parameter for the hybrid couplers</vt:lpstr>
      <vt:lpstr>Phase Shifter</vt:lpstr>
      <vt:lpstr>Présentation PowerPoint</vt:lpstr>
      <vt:lpstr>Présentation PowerPoint</vt:lpstr>
      <vt:lpstr>Measured Variable Coupler</vt:lpstr>
      <vt:lpstr>Comparaison mesures vs calculs utilisant les matrices S mesurées.  La différence provient des câbles et transitions</vt:lpstr>
      <vt:lpstr>Resonant Circuit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7</cp:revision>
  <dcterms:created xsi:type="dcterms:W3CDTF">2019-01-17T16:05:14Z</dcterms:created>
  <dcterms:modified xsi:type="dcterms:W3CDTF">2019-01-17T17:03:57Z</dcterms:modified>
</cp:coreProperties>
</file>