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" y="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8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F19F-E938-468C-90DC-321CDB1B40AB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00C5-AC93-4D58-B7A0-7F95A3A695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4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12825"/>
            <a:ext cx="7734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62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12825"/>
            <a:ext cx="7734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71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12825"/>
            <a:ext cx="77343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02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3" r="3990" b="24401"/>
          <a:stretch/>
        </p:blipFill>
        <p:spPr bwMode="auto">
          <a:xfrm>
            <a:off x="1615440" y="1012825"/>
            <a:ext cx="6515100" cy="365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t="19778" r="80173" b="25662"/>
          <a:stretch/>
        </p:blipFill>
        <p:spPr bwMode="auto">
          <a:xfrm>
            <a:off x="1371356" y="1973600"/>
            <a:ext cx="939106" cy="263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39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" b="17866"/>
          <a:stretch/>
        </p:blipFill>
        <p:spPr bwMode="auto">
          <a:xfrm>
            <a:off x="704850" y="1192106"/>
            <a:ext cx="7734300" cy="378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H="1">
            <a:off x="5508104" y="1376772"/>
            <a:ext cx="180020" cy="1440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724128" y="119210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RF Input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99500" y="4612486"/>
            <a:ext cx="142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Short-circuits</a:t>
            </a:r>
            <a:endParaRPr lang="en-US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4937052" y="3969060"/>
            <a:ext cx="2875308" cy="8280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1331640" y="3757682"/>
            <a:ext cx="2160240" cy="10394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3700837" y="3707740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50000"/>
                  </a:schemeClr>
                </a:solidFill>
              </a:rPr>
              <a:t>RF probes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4213702" y="3070374"/>
            <a:ext cx="792088" cy="68730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H="1" flipV="1">
            <a:off x="2915816" y="2996952"/>
            <a:ext cx="1297886" cy="7607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9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r="14404" b="17294"/>
          <a:stretch/>
        </p:blipFill>
        <p:spPr bwMode="auto">
          <a:xfrm>
            <a:off x="1763688" y="1484784"/>
            <a:ext cx="5349240" cy="39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36752"/>
            <a:ext cx="2958564" cy="1848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483768" y="1010856"/>
            <a:ext cx="178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RF Voltage probe</a:t>
            </a:r>
          </a:p>
          <a:p>
            <a:pPr algn="ctr"/>
            <a:r>
              <a:rPr lang="fr-FR" dirty="0" smtClean="0"/>
              <a:t>Calibration setup</a:t>
            </a:r>
            <a:endParaRPr lang="en-US" dirty="0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4355976" y="1960999"/>
            <a:ext cx="720080" cy="9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84420" y="1776333"/>
            <a:ext cx="14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Voltage probe</a:t>
            </a:r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4466496" y="2789843"/>
            <a:ext cx="720080" cy="9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236819" y="2605177"/>
            <a:ext cx="1197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Probe plug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79512" y="2974509"/>
            <a:ext cx="170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Coaxial line </a:t>
            </a:r>
            <a:br>
              <a:rPr lang="fr-FR" dirty="0" smtClean="0">
                <a:solidFill>
                  <a:schemeClr val="accent2"/>
                </a:solidFill>
              </a:rPr>
            </a:br>
            <a:r>
              <a:rPr lang="fr-FR" dirty="0" err="1" smtClean="0">
                <a:solidFill>
                  <a:schemeClr val="accent2"/>
                </a:solidFill>
              </a:rPr>
              <a:t>outer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conductor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V="1">
            <a:off x="1888378" y="3068960"/>
            <a:ext cx="811414" cy="22871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275856" y="3789040"/>
            <a:ext cx="1687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2"/>
                </a:solidFill>
              </a:rPr>
              <a:t>Coaxial line </a:t>
            </a:r>
            <a:br>
              <a:rPr lang="fr-FR" dirty="0" smtClean="0">
                <a:solidFill>
                  <a:schemeClr val="accent2"/>
                </a:solidFill>
              </a:rPr>
            </a:br>
            <a:r>
              <a:rPr lang="fr-FR" dirty="0" err="1" smtClean="0">
                <a:solidFill>
                  <a:schemeClr val="accent2"/>
                </a:solidFill>
              </a:rPr>
              <a:t>inner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>
                <a:solidFill>
                  <a:schemeClr val="accent2"/>
                </a:solidFill>
              </a:rPr>
              <a:t>conductor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503548" y="1594899"/>
            <a:ext cx="360040" cy="332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219089" y="118746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RF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2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</Words>
  <Application>Microsoft Office PowerPoint</Application>
  <PresentationFormat>Affichage à l'écran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4</cp:revision>
  <dcterms:created xsi:type="dcterms:W3CDTF">2014-02-03T10:03:32Z</dcterms:created>
  <dcterms:modified xsi:type="dcterms:W3CDTF">2014-02-03T10:51:02Z</dcterms:modified>
</cp:coreProperties>
</file>