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4E72-CAA9-47EA-99FB-00A1CD05A9F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72B5-3B47-442C-BC7E-486328CB4B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6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2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63888" y="1052736"/>
            <a:ext cx="26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conductor</a:t>
            </a:r>
            <a:r>
              <a:rPr lang="fr-FR" dirty="0" smtClean="0"/>
              <a:t> (</a:t>
            </a:r>
            <a:r>
              <a:rPr lang="el-GR" dirty="0" smtClean="0"/>
              <a:t>φ</a:t>
            </a:r>
            <a:r>
              <a:rPr lang="fr-FR" dirty="0" smtClean="0"/>
              <a:t>140)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625273" y="2793702"/>
            <a:ext cx="119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external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conductor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el-GR" dirty="0" smtClean="0"/>
              <a:t>φ</a:t>
            </a:r>
            <a:r>
              <a:rPr lang="fr-FR" dirty="0" smtClean="0"/>
              <a:t>230)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8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Affichage à l'écran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</cp:revision>
  <dcterms:created xsi:type="dcterms:W3CDTF">2014-01-29T10:37:21Z</dcterms:created>
  <dcterms:modified xsi:type="dcterms:W3CDTF">2014-01-29T10:50:12Z</dcterms:modified>
</cp:coreProperties>
</file>