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1" y="7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C59-EE26-4232-B895-09AF9B8B808E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F58-9D0B-4646-884D-0FEAF0A53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7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C59-EE26-4232-B895-09AF9B8B808E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F58-9D0B-4646-884D-0FEAF0A53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1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C59-EE26-4232-B895-09AF9B8B808E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F58-9D0B-4646-884D-0FEAF0A53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C59-EE26-4232-B895-09AF9B8B808E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F58-9D0B-4646-884D-0FEAF0A53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C59-EE26-4232-B895-09AF9B8B808E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F58-9D0B-4646-884D-0FEAF0A53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4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C59-EE26-4232-B895-09AF9B8B808E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F58-9D0B-4646-884D-0FEAF0A53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C59-EE26-4232-B895-09AF9B8B808E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F58-9D0B-4646-884D-0FEAF0A53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4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C59-EE26-4232-B895-09AF9B8B808E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F58-9D0B-4646-884D-0FEAF0A53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C59-EE26-4232-B895-09AF9B8B808E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F58-9D0B-4646-884D-0FEAF0A53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C59-EE26-4232-B895-09AF9B8B808E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F58-9D0B-4646-884D-0FEAF0A53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1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C59-EE26-4232-B895-09AF9B8B808E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CF58-9D0B-4646-884D-0FEAF0A53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3C59-EE26-4232-B895-09AF9B8B808E}" type="datetimeFigureOut">
              <a:rPr lang="en-US" smtClean="0"/>
              <a:t>2/3/2014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CF58-9D0B-4646-884D-0FEAF0A538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0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7922" y="2489115"/>
            <a:ext cx="1080120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50</a:t>
            </a:r>
            <a:r>
              <a:rPr lang="el-G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Ω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/30</a:t>
            </a:r>
            <a:r>
              <a:rPr lang="el-G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Ω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24644" y="2489064"/>
            <a:ext cx="1080120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r>
              <a:rPr lang="el-G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Ω</a:t>
            </a:r>
            <a:r>
              <a:rPr lang="fr-F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/50</a:t>
            </a:r>
            <a:r>
              <a:rPr lang="el-G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Ω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164288" y="2500544"/>
            <a:ext cx="576064" cy="504056"/>
            <a:chOff x="6948264" y="2457323"/>
            <a:chExt cx="576064" cy="504056"/>
          </a:xfrm>
          <a:solidFill>
            <a:schemeClr val="bg2">
              <a:lumMod val="9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6948264" y="2457323"/>
              <a:ext cx="576064" cy="5040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50</a:t>
              </a:r>
              <a:r>
                <a:rPr lang="el-G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Ω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8" name="Connecteur droit 7"/>
            <p:cNvCxnSpPr/>
            <p:nvPr/>
          </p:nvCxnSpPr>
          <p:spPr>
            <a:xfrm flipH="1">
              <a:off x="6948264" y="2457323"/>
              <a:ext cx="576064" cy="504056"/>
            </a:xfrm>
            <a:prstGeom prst="line">
              <a:avLst/>
            </a:prstGeom>
            <a:grp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6694304" y="2591532"/>
            <a:ext cx="486030" cy="307777"/>
            <a:chOff x="4185672" y="3705602"/>
            <a:chExt cx="486030" cy="307777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4211960" y="3717032"/>
              <a:ext cx="43204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4211960" y="4005064"/>
              <a:ext cx="43204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4185672" y="3705602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50</a:t>
              </a:r>
              <a:r>
                <a:rPr lang="el-GR" sz="1400" dirty="0" smtClean="0"/>
                <a:t>Ω</a:t>
              </a:r>
              <a:endParaRPr lang="en-US" sz="1400" dirty="0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601892" y="2587254"/>
            <a:ext cx="486030" cy="307777"/>
            <a:chOff x="4185672" y="3705602"/>
            <a:chExt cx="486030" cy="307777"/>
          </a:xfrm>
        </p:grpSpPr>
        <p:cxnSp>
          <p:nvCxnSpPr>
            <p:cNvPr id="23" name="Connecteur droit 22"/>
            <p:cNvCxnSpPr/>
            <p:nvPr/>
          </p:nvCxnSpPr>
          <p:spPr>
            <a:xfrm>
              <a:off x="4211960" y="3717032"/>
              <a:ext cx="43204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4211960" y="4005064"/>
              <a:ext cx="43204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4185672" y="3705602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50</a:t>
              </a:r>
              <a:r>
                <a:rPr lang="el-GR" sz="1400" dirty="0" smtClean="0"/>
                <a:t>Ω</a:t>
              </a:r>
              <a:endParaRPr lang="en-US" sz="14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3626180" y="2495032"/>
            <a:ext cx="540060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probe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1" name="Groupe 40"/>
          <p:cNvGrpSpPr/>
          <p:nvPr/>
        </p:nvGrpSpPr>
        <p:grpSpPr>
          <a:xfrm rot="16200000">
            <a:off x="3653195" y="2092211"/>
            <a:ext cx="486030" cy="307777"/>
            <a:chOff x="4185672" y="3705602"/>
            <a:chExt cx="486030" cy="307777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4211960" y="3717032"/>
              <a:ext cx="43204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4211960" y="4005064"/>
              <a:ext cx="43204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oneTexte 43"/>
            <p:cNvSpPr txBox="1"/>
            <p:nvPr/>
          </p:nvSpPr>
          <p:spPr>
            <a:xfrm>
              <a:off x="4185672" y="3705602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50</a:t>
              </a:r>
              <a:r>
                <a:rPr lang="el-GR" sz="1400" dirty="0" smtClean="0"/>
                <a:t>Ω</a:t>
              </a:r>
              <a:endParaRPr lang="en-US" sz="1400" dirty="0"/>
            </a:p>
          </p:txBody>
        </p:sp>
      </p:grpSp>
      <p:cxnSp>
        <p:nvCxnSpPr>
          <p:cNvPr id="46" name="Connecteur droit 45"/>
          <p:cNvCxnSpPr/>
          <p:nvPr/>
        </p:nvCxnSpPr>
        <p:spPr>
          <a:xfrm>
            <a:off x="3491880" y="2030778"/>
            <a:ext cx="7920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628180" y="2348880"/>
            <a:ext cx="0" cy="7920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224088" y="198884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Port 1</a:t>
            </a:r>
            <a:endParaRPr lang="en-US" dirty="0"/>
          </a:p>
        </p:txBody>
      </p:sp>
      <p:sp>
        <p:nvSpPr>
          <p:cNvPr id="50" name="ZoneTexte 49"/>
          <p:cNvSpPr txBox="1"/>
          <p:nvPr/>
        </p:nvSpPr>
        <p:spPr>
          <a:xfrm>
            <a:off x="4285460" y="1846112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Port 2</a:t>
            </a:r>
            <a:endParaRPr lang="en-US" dirty="0"/>
          </a:p>
        </p:txBody>
      </p:sp>
      <p:grpSp>
        <p:nvGrpSpPr>
          <p:cNvPr id="54" name="Groupe 53"/>
          <p:cNvGrpSpPr/>
          <p:nvPr/>
        </p:nvGrpSpPr>
        <p:grpSpPr>
          <a:xfrm>
            <a:off x="2168042" y="2489064"/>
            <a:ext cx="1485832" cy="504056"/>
            <a:chOff x="2168042" y="2489064"/>
            <a:chExt cx="1485832" cy="504056"/>
          </a:xfrm>
        </p:grpSpPr>
        <p:sp>
          <p:nvSpPr>
            <p:cNvPr id="35" name="ZoneTexte 34"/>
            <p:cNvSpPr txBox="1"/>
            <p:nvPr/>
          </p:nvSpPr>
          <p:spPr>
            <a:xfrm>
              <a:off x="3167844" y="2598684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30</a:t>
              </a:r>
              <a:r>
                <a:rPr lang="el-GR" sz="1400" dirty="0" smtClean="0"/>
                <a:t>Ω</a:t>
              </a:r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27784" y="2489064"/>
              <a:ext cx="540060" cy="504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TL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168042" y="2610114"/>
              <a:ext cx="14581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2168042" y="2898146"/>
              <a:ext cx="14581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2168042" y="2610114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30</a:t>
              </a:r>
              <a:r>
                <a:rPr lang="el-GR" sz="1400" dirty="0" smtClean="0"/>
                <a:t>Ω</a:t>
              </a:r>
              <a:endParaRPr lang="en-US" sz="1400" dirty="0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4166288" y="2489064"/>
            <a:ext cx="1485832" cy="504056"/>
            <a:chOff x="2168042" y="2489064"/>
            <a:chExt cx="1485832" cy="504056"/>
          </a:xfrm>
        </p:grpSpPr>
        <p:sp>
          <p:nvSpPr>
            <p:cNvPr id="57" name="ZoneTexte 56"/>
            <p:cNvSpPr txBox="1"/>
            <p:nvPr/>
          </p:nvSpPr>
          <p:spPr>
            <a:xfrm>
              <a:off x="3167844" y="2598684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30</a:t>
              </a:r>
              <a:r>
                <a:rPr lang="el-GR" sz="1400" dirty="0" smtClean="0"/>
                <a:t>Ω</a:t>
              </a:r>
              <a:endParaRPr lang="en-US" sz="1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627784" y="2489064"/>
              <a:ext cx="540060" cy="5040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TL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9" name="Connecteur droit 58"/>
            <p:cNvCxnSpPr/>
            <p:nvPr/>
          </p:nvCxnSpPr>
          <p:spPr>
            <a:xfrm>
              <a:off x="2168042" y="2610114"/>
              <a:ext cx="14581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2168042" y="2898146"/>
              <a:ext cx="145813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2168042" y="2610114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/>
                <a:t>30</a:t>
              </a:r>
              <a:r>
                <a:rPr lang="el-GR" sz="1400" dirty="0" smtClean="0"/>
                <a:t>Ω</a:t>
              </a:r>
              <a:endParaRPr lang="en-US" sz="1400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193409" y="1988840"/>
            <a:ext cx="93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/>
              <a:t>Impedance</a:t>
            </a:r>
            <a:r>
              <a:rPr lang="fr-FR" sz="1200" dirty="0" smtClean="0"/>
              <a:t> </a:t>
            </a:r>
            <a:br>
              <a:rPr lang="fr-FR" sz="1200" dirty="0" smtClean="0"/>
            </a:br>
            <a:r>
              <a:rPr lang="fr-FR" sz="1200" dirty="0" smtClean="0"/>
              <a:t>transformer</a:t>
            </a:r>
            <a:endParaRPr lang="en-US" sz="12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699544" y="1988840"/>
            <a:ext cx="93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/>
              <a:t>Impedance</a:t>
            </a:r>
            <a:r>
              <a:rPr lang="fr-FR" sz="1200" dirty="0" smtClean="0"/>
              <a:t> </a:t>
            </a:r>
            <a:br>
              <a:rPr lang="fr-FR" sz="1200" dirty="0" smtClean="0"/>
            </a:br>
            <a:r>
              <a:rPr lang="fr-FR" sz="1200" dirty="0" smtClean="0"/>
              <a:t>transformer</a:t>
            </a:r>
            <a:endParaRPr lang="en-US" sz="1200" dirty="0"/>
          </a:p>
        </p:txBody>
      </p:sp>
      <p:sp>
        <p:nvSpPr>
          <p:cNvPr id="38" name="ZoneTexte 37"/>
          <p:cNvSpPr txBox="1"/>
          <p:nvPr/>
        </p:nvSpPr>
        <p:spPr>
          <a:xfrm>
            <a:off x="7059904" y="1988840"/>
            <a:ext cx="776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/>
              <a:t>Matched</a:t>
            </a:r>
            <a:r>
              <a:rPr lang="fr-FR" sz="1200" dirty="0" smtClean="0"/>
              <a:t> </a:t>
            </a:r>
            <a:br>
              <a:rPr lang="fr-FR" sz="1200" dirty="0" smtClean="0"/>
            </a:br>
            <a:r>
              <a:rPr lang="fr-FR" sz="1200" dirty="0" err="1" smtClean="0"/>
              <a:t>load</a:t>
            </a:r>
            <a:r>
              <a:rPr lang="fr-FR" sz="1200" dirty="0" smtClean="0"/>
              <a:t> </a:t>
            </a:r>
            <a:endParaRPr lang="en-US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401462" y="2027399"/>
            <a:ext cx="992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smtClean="0"/>
              <a:t>Transmission</a:t>
            </a:r>
            <a:br>
              <a:rPr lang="fr-FR" sz="1200" dirty="0" smtClean="0"/>
            </a:br>
            <a:r>
              <a:rPr lang="fr-FR" sz="1200" dirty="0" smtClean="0"/>
              <a:t>line section </a:t>
            </a:r>
            <a:endParaRPr lang="en-US" sz="1200" dirty="0"/>
          </a:p>
        </p:txBody>
      </p:sp>
      <p:sp>
        <p:nvSpPr>
          <p:cNvPr id="3" name="ZoneTexte 2"/>
          <p:cNvSpPr txBox="1"/>
          <p:nvPr/>
        </p:nvSpPr>
        <p:spPr>
          <a:xfrm>
            <a:off x="3568381" y="1572189"/>
            <a:ext cx="63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To VNA</a:t>
            </a:r>
            <a:endParaRPr lang="en-US" sz="1200" dirty="0"/>
          </a:p>
        </p:txBody>
      </p:sp>
      <p:sp>
        <p:nvSpPr>
          <p:cNvPr id="45" name="ZoneTexte 44"/>
          <p:cNvSpPr txBox="1"/>
          <p:nvPr/>
        </p:nvSpPr>
        <p:spPr>
          <a:xfrm rot="16200000">
            <a:off x="66618" y="2535077"/>
            <a:ext cx="63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To VNA</a:t>
            </a:r>
            <a:endParaRPr lang="en-US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479975" y="4299483"/>
            <a:ext cx="2296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Input probe signal</a:t>
            </a:r>
          </a:p>
          <a:p>
            <a:r>
              <a:rPr lang="fr-FR" dirty="0" smtClean="0"/>
              <a:t>RF </a:t>
            </a:r>
            <a:r>
              <a:rPr lang="fr-FR" dirty="0" err="1" smtClean="0"/>
              <a:t>level</a:t>
            </a:r>
            <a:r>
              <a:rPr lang="fr-FR" dirty="0" smtClean="0"/>
              <a:t> [-4, +25] dBm</a:t>
            </a:r>
          </a:p>
          <a:p>
            <a:r>
              <a:rPr lang="fr-FR" dirty="0" err="1" smtClean="0"/>
              <a:t>Frequency</a:t>
            </a:r>
            <a:r>
              <a:rPr lang="fr-FR" dirty="0" smtClean="0"/>
              <a:t> 36-78 MHz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67844" y="4005064"/>
            <a:ext cx="3462019" cy="15121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7092280" y="4438853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Output</a:t>
            </a:r>
          </a:p>
          <a:p>
            <a:pPr algn="ctr"/>
            <a:r>
              <a:rPr lang="fr-FR" dirty="0" smtClean="0"/>
              <a:t>[0, 10] V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433866" y="5055567"/>
            <a:ext cx="93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operational </a:t>
            </a:r>
            <a:endParaRPr lang="en-US" sz="1200" dirty="0" smtClean="0"/>
          </a:p>
          <a:p>
            <a:pPr algn="ctr"/>
            <a:r>
              <a:rPr lang="en-US" sz="1200" dirty="0" smtClean="0"/>
              <a:t>amplifier</a:t>
            </a:r>
            <a:r>
              <a:rPr lang="en-US" sz="1200" dirty="0"/>
              <a:t> </a:t>
            </a:r>
            <a:endParaRPr lang="en-US" sz="1200" dirty="0" smtClean="0"/>
          </a:p>
        </p:txBody>
      </p:sp>
      <p:sp>
        <p:nvSpPr>
          <p:cNvPr id="14" name="Triangle isocèle 13"/>
          <p:cNvSpPr/>
          <p:nvPr/>
        </p:nvSpPr>
        <p:spPr>
          <a:xfrm rot="5400000">
            <a:off x="5384803" y="4213690"/>
            <a:ext cx="936838" cy="80761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394171" y="4145662"/>
            <a:ext cx="1771919" cy="936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559954" y="422455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 amplifier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49413" y="4455385"/>
            <a:ext cx="670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op-amp</a:t>
            </a:r>
          </a:p>
        </p:txBody>
      </p:sp>
      <p:cxnSp>
        <p:nvCxnSpPr>
          <p:cNvPr id="26" name="Connecteur droit avec flèche 25"/>
          <p:cNvCxnSpPr>
            <a:stCxn id="14" idx="0"/>
          </p:cNvCxnSpPr>
          <p:nvPr/>
        </p:nvCxnSpPr>
        <p:spPr>
          <a:xfrm>
            <a:off x="6257031" y="4617499"/>
            <a:ext cx="8028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2654072" y="4593884"/>
            <a:ext cx="740099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6" idx="1"/>
          </p:cNvCxnSpPr>
          <p:nvPr/>
        </p:nvCxnSpPr>
        <p:spPr>
          <a:xfrm>
            <a:off x="5166090" y="4593884"/>
            <a:ext cx="28332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215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66</Words>
  <Application>Microsoft Office PowerPoint</Application>
  <PresentationFormat>Affichage à l'écran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6</cp:revision>
  <dcterms:created xsi:type="dcterms:W3CDTF">2014-01-29T15:39:22Z</dcterms:created>
  <dcterms:modified xsi:type="dcterms:W3CDTF">2014-02-03T12:34:28Z</dcterms:modified>
</cp:coreProperties>
</file>