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461" y="3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4442-5CE4-40E0-9BBA-DA39442CD4C1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4DA-61AA-47E4-9376-D5DB60D52B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04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4442-5CE4-40E0-9BBA-DA39442CD4C1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4DA-61AA-47E4-9376-D5DB60D52B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070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4442-5CE4-40E0-9BBA-DA39442CD4C1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4DA-61AA-47E4-9376-D5DB60D52B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4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4442-5CE4-40E0-9BBA-DA39442CD4C1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4DA-61AA-47E4-9376-D5DB60D52B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480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4442-5CE4-40E0-9BBA-DA39442CD4C1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4DA-61AA-47E4-9376-D5DB60D52B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5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4442-5CE4-40E0-9BBA-DA39442CD4C1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4DA-61AA-47E4-9376-D5DB60D52B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22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4442-5CE4-40E0-9BBA-DA39442CD4C1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4DA-61AA-47E4-9376-D5DB60D52B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34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4442-5CE4-40E0-9BBA-DA39442CD4C1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4DA-61AA-47E4-9376-D5DB60D52B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892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4442-5CE4-40E0-9BBA-DA39442CD4C1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4DA-61AA-47E4-9376-D5DB60D52B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588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4442-5CE4-40E0-9BBA-DA39442CD4C1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4DA-61AA-47E4-9376-D5DB60D52B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15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E4442-5CE4-40E0-9BBA-DA39442CD4C1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764DA-61AA-47E4-9376-D5DB60D52B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6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E4442-5CE4-40E0-9BBA-DA39442CD4C1}" type="datetimeFigureOut">
              <a:rPr lang="en-US" smtClean="0"/>
              <a:t>1/29/2014</a:t>
            </a:fld>
            <a:endParaRPr lang="en-US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D764DA-61AA-47E4-9376-D5DB60D52B0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139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necteur droit avec flèche 4"/>
          <p:cNvCxnSpPr/>
          <p:nvPr/>
        </p:nvCxnSpPr>
        <p:spPr>
          <a:xfrm>
            <a:off x="1691680" y="4149080"/>
            <a:ext cx="5112568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eur droit avec flèche 5"/>
          <p:cNvCxnSpPr/>
          <p:nvPr/>
        </p:nvCxnSpPr>
        <p:spPr>
          <a:xfrm flipV="1">
            <a:off x="3059832" y="1260376"/>
            <a:ext cx="0" cy="2888704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/>
        </p:nvCxnSpPr>
        <p:spPr>
          <a:xfrm flipV="1">
            <a:off x="1835696" y="2289189"/>
            <a:ext cx="4608512" cy="164473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835696" y="4041068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6444208" y="4041068"/>
            <a:ext cx="0" cy="2160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ZoneTexte 14"/>
          <p:cNvSpPr txBox="1"/>
          <p:nvPr/>
        </p:nvSpPr>
        <p:spPr>
          <a:xfrm>
            <a:off x="6948264" y="3933926"/>
            <a:ext cx="1331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Input Power</a:t>
            </a:r>
          </a:p>
          <a:p>
            <a:pPr algn="ctr"/>
            <a:r>
              <a:rPr lang="fr-FR" dirty="0" smtClean="0"/>
              <a:t>[dBm]</a:t>
            </a:r>
            <a:endParaRPr lang="en-US" dirty="0"/>
          </a:p>
        </p:txBody>
      </p:sp>
      <p:sp>
        <p:nvSpPr>
          <p:cNvPr id="16" name="ZoneTexte 15"/>
          <p:cNvSpPr txBox="1"/>
          <p:nvPr/>
        </p:nvSpPr>
        <p:spPr>
          <a:xfrm>
            <a:off x="1374882" y="1270501"/>
            <a:ext cx="16129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Output Voltage</a:t>
            </a:r>
          </a:p>
          <a:p>
            <a:pPr algn="ctr"/>
            <a:r>
              <a:rPr lang="fr-FR" dirty="0" smtClean="0"/>
              <a:t>[V]</a:t>
            </a:r>
            <a:endParaRPr lang="en-US" dirty="0"/>
          </a:p>
        </p:txBody>
      </p:sp>
      <p:cxnSp>
        <p:nvCxnSpPr>
          <p:cNvPr id="17" name="Connecteur droit 16"/>
          <p:cNvCxnSpPr/>
          <p:nvPr/>
        </p:nvCxnSpPr>
        <p:spPr>
          <a:xfrm>
            <a:off x="2951820" y="2060848"/>
            <a:ext cx="2160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/>
          <p:nvPr/>
        </p:nvSpPr>
        <p:spPr>
          <a:xfrm>
            <a:off x="2555776" y="1882924"/>
            <a:ext cx="460574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10</a:t>
            </a:r>
            <a:endParaRPr lang="en-US" dirty="0"/>
          </a:p>
        </p:txBody>
      </p:sp>
      <p:sp>
        <p:nvSpPr>
          <p:cNvPr id="20" name="ZoneTexte 19"/>
          <p:cNvSpPr txBox="1"/>
          <p:nvPr/>
        </p:nvSpPr>
        <p:spPr>
          <a:xfrm>
            <a:off x="2699792" y="37890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0</a:t>
            </a:r>
            <a:endParaRPr lang="en-US" dirty="0"/>
          </a:p>
        </p:txBody>
      </p:sp>
      <p:sp>
        <p:nvSpPr>
          <p:cNvPr id="21" name="ZoneTexte 20"/>
          <p:cNvSpPr txBox="1"/>
          <p:nvPr/>
        </p:nvSpPr>
        <p:spPr>
          <a:xfrm>
            <a:off x="1619672" y="4293096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-4</a:t>
            </a:r>
            <a:endParaRPr lang="en-US" dirty="0"/>
          </a:p>
        </p:txBody>
      </p:sp>
      <p:sp>
        <p:nvSpPr>
          <p:cNvPr id="22" name="ZoneTexte 21"/>
          <p:cNvSpPr txBox="1"/>
          <p:nvPr/>
        </p:nvSpPr>
        <p:spPr>
          <a:xfrm>
            <a:off x="6258099" y="429309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25</a:t>
            </a:r>
            <a:endParaRPr lang="en-US" dirty="0"/>
          </a:p>
        </p:txBody>
      </p:sp>
      <p:cxnSp>
        <p:nvCxnSpPr>
          <p:cNvPr id="24" name="Connecteur droit 23"/>
          <p:cNvCxnSpPr/>
          <p:nvPr/>
        </p:nvCxnSpPr>
        <p:spPr>
          <a:xfrm flipV="1">
            <a:off x="6444208" y="2060848"/>
            <a:ext cx="0" cy="19802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24"/>
          <p:cNvCxnSpPr/>
          <p:nvPr/>
        </p:nvCxnSpPr>
        <p:spPr>
          <a:xfrm flipV="1">
            <a:off x="1835696" y="3789040"/>
            <a:ext cx="0" cy="3693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3059832" y="2060848"/>
            <a:ext cx="338437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3635896" y="2555612"/>
            <a:ext cx="849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>
                <a:solidFill>
                  <a:schemeClr val="tx2">
                    <a:lumMod val="75000"/>
                  </a:schemeClr>
                </a:solidFill>
              </a:rPr>
              <a:t>y=</a:t>
            </a:r>
            <a:r>
              <a:rPr lang="fr-FR" dirty="0" err="1" smtClean="0">
                <a:solidFill>
                  <a:schemeClr val="tx2">
                    <a:lumMod val="75000"/>
                  </a:schemeClr>
                </a:solidFill>
              </a:rPr>
              <a:t>ax+b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6812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16</Words>
  <Application>Microsoft Office PowerPoint</Application>
  <PresentationFormat>Affichage à l'écran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Présentation PowerPoint</vt:lpstr>
    </vt:vector>
  </TitlesOfParts>
  <Company>CEA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HILLAIRET Julien 218595</dc:creator>
  <cp:lastModifiedBy>HILLAIRET Julien 218595</cp:lastModifiedBy>
  <cp:revision>2</cp:revision>
  <dcterms:created xsi:type="dcterms:W3CDTF">2014-01-29T09:05:26Z</dcterms:created>
  <dcterms:modified xsi:type="dcterms:W3CDTF">2014-01-29T09:11:09Z</dcterms:modified>
</cp:coreProperties>
</file>