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2016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227-3C96-4206-B49A-1C9D6D6897A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7009-684A-46D9-9D03-4AB0573E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2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227-3C96-4206-B49A-1C9D6D6897A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7009-684A-46D9-9D03-4AB0573E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227-3C96-4206-B49A-1C9D6D6897A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7009-684A-46D9-9D03-4AB0573E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9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227-3C96-4206-B49A-1C9D6D6897A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7009-684A-46D9-9D03-4AB0573E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0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227-3C96-4206-B49A-1C9D6D6897A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7009-684A-46D9-9D03-4AB0573E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5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227-3C96-4206-B49A-1C9D6D6897A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7009-684A-46D9-9D03-4AB0573E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227-3C96-4206-B49A-1C9D6D6897A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7009-684A-46D9-9D03-4AB0573E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5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227-3C96-4206-B49A-1C9D6D6897A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7009-684A-46D9-9D03-4AB0573E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227-3C96-4206-B49A-1C9D6D6897A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7009-684A-46D9-9D03-4AB0573E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4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227-3C96-4206-B49A-1C9D6D6897A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7009-684A-46D9-9D03-4AB0573E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0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227-3C96-4206-B49A-1C9D6D6897A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07009-684A-46D9-9D03-4AB0573E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2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2227-3C96-4206-B49A-1C9D6D6897A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07009-684A-46D9-9D03-4AB0573E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E91739-06DF-423D-BB9E-82218F752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593" y="1243796"/>
            <a:ext cx="5143500" cy="51833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/>
              <a:t>Observed behavior</a:t>
            </a:r>
          </a:p>
          <a:p>
            <a:pPr algn="l"/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C2F13-9446-4D8D-B4DA-1C9DE9654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79" r="86812"/>
          <a:stretch/>
        </p:blipFill>
        <p:spPr>
          <a:xfrm>
            <a:off x="362857" y="1762126"/>
            <a:ext cx="808718" cy="102552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BB62996-E602-458F-BB4E-AC71620CBC3E}"/>
              </a:ext>
            </a:extLst>
          </p:cNvPr>
          <p:cNvSpPr txBox="1">
            <a:spLocks/>
          </p:cNvSpPr>
          <p:nvPr/>
        </p:nvSpPr>
        <p:spPr>
          <a:xfrm>
            <a:off x="3285218" y="1243796"/>
            <a:ext cx="2175782" cy="518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Expected behavior</a:t>
            </a:r>
          </a:p>
          <a:p>
            <a:pPr algn="l"/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83338-C17C-48BA-891E-AAA4BFC9A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79" r="86812"/>
          <a:stretch/>
        </p:blipFill>
        <p:spPr>
          <a:xfrm>
            <a:off x="3458482" y="1762126"/>
            <a:ext cx="808718" cy="102552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446A3EA-A2BE-4E94-9CC3-758116423DC4}"/>
              </a:ext>
            </a:extLst>
          </p:cNvPr>
          <p:cNvSpPr txBox="1">
            <a:spLocks/>
          </p:cNvSpPr>
          <p:nvPr/>
        </p:nvSpPr>
        <p:spPr>
          <a:xfrm>
            <a:off x="256268" y="2958296"/>
            <a:ext cx="2175782" cy="518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Steps to reproduce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5EEA8F-8FD9-4939-8FBE-813BE6E32F77}"/>
              </a:ext>
            </a:extLst>
          </p:cNvPr>
          <p:cNvGrpSpPr/>
          <p:nvPr/>
        </p:nvGrpSpPr>
        <p:grpSpPr>
          <a:xfrm>
            <a:off x="280307" y="3305981"/>
            <a:ext cx="6132286" cy="1474791"/>
            <a:chOff x="280307" y="3305981"/>
            <a:chExt cx="6132286" cy="14747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A038E67-EFD3-48A8-831C-F247BB5F18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3298"/>
            <a:stretch/>
          </p:blipFill>
          <p:spPr>
            <a:xfrm>
              <a:off x="280307" y="3305981"/>
              <a:ext cx="6132286" cy="2055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CFB879-D705-472E-B87D-FC4A65853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221"/>
            <a:stretch/>
          </p:blipFill>
          <p:spPr>
            <a:xfrm>
              <a:off x="280307" y="3761918"/>
              <a:ext cx="6132286" cy="101885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1BAFCC-146E-491A-9718-D852D749DDC7}"/>
                </a:ext>
              </a:extLst>
            </p:cNvPr>
            <p:cNvSpPr txBox="1"/>
            <p:nvPr/>
          </p:nvSpPr>
          <p:spPr>
            <a:xfrm>
              <a:off x="319768" y="3511550"/>
              <a:ext cx="5709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 clicked..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0C50B8-5360-4EC3-BE7C-4432FB424634}"/>
                </a:ext>
              </a:extLst>
            </p:cNvPr>
            <p:cNvSpPr txBox="1"/>
            <p:nvPr/>
          </p:nvSpPr>
          <p:spPr>
            <a:xfrm>
              <a:off x="1405618" y="3529012"/>
              <a:ext cx="5709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 clicked..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2460FA-EA7A-4401-BF60-429933FBB7C5}"/>
                </a:ext>
              </a:extLst>
            </p:cNvPr>
            <p:cNvSpPr txBox="1"/>
            <p:nvPr/>
          </p:nvSpPr>
          <p:spPr>
            <a:xfrm>
              <a:off x="2491468" y="3529012"/>
              <a:ext cx="5709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 clicked..</a:t>
              </a:r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F4548618-D1BB-4524-B4E5-50E9E8F75FED}"/>
              </a:ext>
            </a:extLst>
          </p:cNvPr>
          <p:cNvSpPr txBox="1">
            <a:spLocks/>
          </p:cNvSpPr>
          <p:nvPr/>
        </p:nvSpPr>
        <p:spPr>
          <a:xfrm>
            <a:off x="205213" y="681306"/>
            <a:ext cx="5143500" cy="518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Bug Report #123123, App and version: </a:t>
            </a:r>
            <a:r>
              <a:rPr lang="en-US" sz="1200" dirty="0" err="1"/>
              <a:t>GnuCash</a:t>
            </a:r>
            <a:r>
              <a:rPr lang="en-US" sz="1200" dirty="0"/>
              <a:t> v 123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68017D-6A7C-419E-AE47-A03FD9E71B0F}"/>
              </a:ext>
            </a:extLst>
          </p:cNvPr>
          <p:cNvGrpSpPr/>
          <p:nvPr/>
        </p:nvGrpSpPr>
        <p:grpSpPr>
          <a:xfrm>
            <a:off x="256268" y="4877606"/>
            <a:ext cx="6132286" cy="1474791"/>
            <a:chOff x="280307" y="3305981"/>
            <a:chExt cx="6132286" cy="147479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A8956E3-D101-43D2-A675-A8A1B70EF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3298"/>
            <a:stretch/>
          </p:blipFill>
          <p:spPr>
            <a:xfrm>
              <a:off x="280307" y="3305981"/>
              <a:ext cx="6132286" cy="20556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5012B21-99A9-468A-A7C2-4F0F55360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221"/>
            <a:stretch/>
          </p:blipFill>
          <p:spPr>
            <a:xfrm>
              <a:off x="280307" y="3761918"/>
              <a:ext cx="6132286" cy="101885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5ACEC1-A0AB-4761-81C0-C60F00B80FB9}"/>
                </a:ext>
              </a:extLst>
            </p:cNvPr>
            <p:cNvSpPr txBox="1"/>
            <p:nvPr/>
          </p:nvSpPr>
          <p:spPr>
            <a:xfrm>
              <a:off x="319768" y="3511550"/>
              <a:ext cx="5709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 clicked..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3A048C-845E-44D6-A243-B7777E5BDAB5}"/>
                </a:ext>
              </a:extLst>
            </p:cNvPr>
            <p:cNvSpPr txBox="1"/>
            <p:nvPr/>
          </p:nvSpPr>
          <p:spPr>
            <a:xfrm>
              <a:off x="1405618" y="3529012"/>
              <a:ext cx="5709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 clicked..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92C34A-1FC5-4A4B-9DA1-F08B74AC70D5}"/>
                </a:ext>
              </a:extLst>
            </p:cNvPr>
            <p:cNvSpPr txBox="1"/>
            <p:nvPr/>
          </p:nvSpPr>
          <p:spPr>
            <a:xfrm>
              <a:off x="2491468" y="3529012"/>
              <a:ext cx="5709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 clicked..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1F8B46F-233B-4C3D-8161-7FB5F06B04A4}"/>
              </a:ext>
            </a:extLst>
          </p:cNvPr>
          <p:cNvSpPr/>
          <p:nvPr/>
        </p:nvSpPr>
        <p:spPr>
          <a:xfrm>
            <a:off x="280307" y="628650"/>
            <a:ext cx="6215743" cy="570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32E979-C9C6-4EEC-82B1-E1C3D4300656}"/>
              </a:ext>
            </a:extLst>
          </p:cNvPr>
          <p:cNvSpPr/>
          <p:nvPr/>
        </p:nvSpPr>
        <p:spPr>
          <a:xfrm>
            <a:off x="266916" y="1213284"/>
            <a:ext cx="6215743" cy="1745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D66F3C-4717-4518-884D-C81FBC293170}"/>
              </a:ext>
            </a:extLst>
          </p:cNvPr>
          <p:cNvSpPr/>
          <p:nvPr/>
        </p:nvSpPr>
        <p:spPr>
          <a:xfrm>
            <a:off x="256268" y="2958294"/>
            <a:ext cx="6215743" cy="3686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3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Chaparro</dc:creator>
  <cp:lastModifiedBy>Oscar Chaparro</cp:lastModifiedBy>
  <cp:revision>1</cp:revision>
  <dcterms:created xsi:type="dcterms:W3CDTF">2021-04-30T15:58:44Z</dcterms:created>
  <dcterms:modified xsi:type="dcterms:W3CDTF">2021-04-30T16:07:44Z</dcterms:modified>
</cp:coreProperties>
</file>