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9547B1E-FF0C-48D5-96C4-7D1A01567CC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768993-5681-4A1D-9736-0B149B6052EE}" type="datetimeFigureOut">
              <a:rPr lang="en-GB" smtClean="0"/>
              <a:t>25/03/2021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28132.INTNP\Downloads\FingerPr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571"/>
            <a:ext cx="79306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0690" y="108899"/>
            <a:ext cx="10791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>
                <a:latin typeface="Arial Rounded MT Bold" panose="020F0704030504030204" pitchFamily="34" charset="0"/>
              </a:rPr>
              <a:t>FPI</a:t>
            </a:r>
            <a:endParaRPr lang="en-GB" sz="4400" dirty="0">
              <a:latin typeface="Arial Rounded MT Bold" panose="020F07040305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7504" y="1000806"/>
            <a:ext cx="8280920" cy="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0072" y="499196"/>
            <a:ext cx="266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Team:            </a:t>
            </a:r>
            <a:r>
              <a:rPr lang="en-GB" sz="1200" dirty="0" smtClean="0">
                <a:latin typeface="Arial Rounded MT Bold" panose="020F0704030504030204" pitchFamily="34" charset="0"/>
              </a:rPr>
              <a:t>Hari Easvaran M</a:t>
            </a:r>
          </a:p>
          <a:p>
            <a:r>
              <a:rPr lang="en-GB" sz="1200" dirty="0" smtClean="0">
                <a:latin typeface="Arial Rounded MT Bold" panose="020F0704030504030204" pitchFamily="34" charset="0"/>
              </a:rPr>
              <a:t>            (harieasvaran@gmail.com)</a:t>
            </a:r>
            <a:endParaRPr lang="en-GB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1124744"/>
            <a:ext cx="8136904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Goal :</a:t>
            </a:r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Enable Finger Print  based UPI solution to local neighbourhood shops.</a:t>
            </a:r>
          </a:p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So to come up with a App that reads customer’s Fingerprint to fetch UPI / bank details and proceed with payment. </a:t>
            </a:r>
          </a:p>
          <a:p>
            <a:r>
              <a:rPr lang="en-GB" sz="1600" b="1" dirty="0" smtClean="0">
                <a:solidFill>
                  <a:schemeClr val="accent6">
                    <a:lumMod val="50000"/>
                  </a:schemeClr>
                </a:solidFill>
              </a:rPr>
              <a:t>Target Audience : </a:t>
            </a:r>
          </a:p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Users with no experience with UPI apps / bank apps in general who only rely on physical payments for purchases. And to the users who find Fingerprint authentication / authorization convenient.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12986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Theme:</a:t>
            </a:r>
            <a:r>
              <a:rPr lang="en-GB" dirty="0" smtClean="0"/>
              <a:t>  </a:t>
            </a:r>
            <a:r>
              <a:rPr lang="en-GB" dirty="0" smtClean="0">
                <a:latin typeface="Berlin Sans FB Demi" panose="020E0802020502020306" pitchFamily="34" charset="0"/>
              </a:rPr>
              <a:t>Business Innovation</a:t>
            </a:r>
            <a:endParaRPr lang="en-GB" dirty="0">
              <a:latin typeface="Berlin Sans FB Demi" panose="020E0802020502020306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220072" y="499196"/>
            <a:ext cx="26672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3212976"/>
            <a:ext cx="8136904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3316342"/>
            <a:ext cx="80352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Solution Overview: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Record Fingerprint, Face, Bank/UPI details for our audience, from vendor’s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Fetch details with Purchaser Fingerprint while purchase and approve once with Fingerprint.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08" y="4149080"/>
            <a:ext cx="2486922" cy="249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6259" y="4186574"/>
            <a:ext cx="53022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Tech Stack for POC:</a:t>
            </a:r>
          </a:p>
          <a:p>
            <a:pPr lvl="1"/>
            <a:r>
              <a:rPr lang="en-GB" sz="1400" dirty="0" err="1" smtClean="0"/>
              <a:t>ReactJS</a:t>
            </a:r>
            <a:r>
              <a:rPr lang="en-GB" sz="1400" dirty="0" smtClean="0"/>
              <a:t> / React Native + </a:t>
            </a:r>
            <a:r>
              <a:rPr lang="en-GB" sz="1400" dirty="0" err="1" smtClean="0"/>
              <a:t>Node.Js</a:t>
            </a:r>
            <a:r>
              <a:rPr lang="en-GB" sz="1400" dirty="0" smtClean="0"/>
              <a:t> + Relational DB</a:t>
            </a:r>
            <a:endParaRPr lang="en-GB" sz="1400" dirty="0"/>
          </a:p>
          <a:p>
            <a:pPr lvl="1"/>
            <a:r>
              <a:rPr lang="en-GB" sz="1400" dirty="0" smtClean="0"/>
              <a:t>(AWS lambda + Amazon S3)</a:t>
            </a:r>
          </a:p>
          <a:p>
            <a:r>
              <a:rPr lang="en-GB" b="1" dirty="0" smtClean="0"/>
              <a:t>Risks: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Onboarding</a:t>
            </a:r>
            <a:r>
              <a:rPr lang="en-GB" sz="1400" dirty="0" smtClean="0"/>
              <a:t> Fingerprint registration based on trust of Purchaser’s from Vendors.</a:t>
            </a:r>
            <a:r>
              <a:rPr lang="en-GB" sz="1400" b="1" dirty="0" smtClean="0"/>
              <a:t> Mitigation </a:t>
            </a:r>
            <a:r>
              <a:rPr lang="en-GB" sz="1400" b="1" dirty="0" smtClean="0">
                <a:sym typeface="Wingdings" panose="05000000000000000000" pitchFamily="2" charset="2"/>
              </a:rPr>
              <a:t> </a:t>
            </a:r>
            <a:r>
              <a:rPr lang="en-GB" sz="1400" dirty="0" smtClean="0">
                <a:sym typeface="Wingdings" panose="05000000000000000000" pitchFamily="2" charset="2"/>
              </a:rPr>
              <a:t>minimum transaction only (say, max Rs.50). On-boarding booth from representative to explain the procedure.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UPI not enabled customers / </a:t>
            </a:r>
            <a:r>
              <a:rPr lang="en-GB" sz="1400" dirty="0" err="1" smtClean="0"/>
              <a:t>SmartPhone</a:t>
            </a:r>
            <a:r>
              <a:rPr lang="en-GB" sz="1400" dirty="0" smtClean="0"/>
              <a:t>  non-users.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10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72</TotalTime>
  <Words>179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Company>BNP PARIBAS FORTIS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Hari Easvaran</dc:creator>
  <cp:lastModifiedBy>Murali Hari Easvaran</cp:lastModifiedBy>
  <cp:revision>6</cp:revision>
  <dcterms:created xsi:type="dcterms:W3CDTF">2021-03-25T14:38:13Z</dcterms:created>
  <dcterms:modified xsi:type="dcterms:W3CDTF">2021-03-25T15:50:55Z</dcterms:modified>
</cp:coreProperties>
</file>