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53" r:id="rId1"/>
  </p:sldMasterIdLst>
  <p:notesMasterIdLst>
    <p:notesMasterId r:id="rId1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303" r:id="rId9"/>
    <p:sldId id="296" r:id="rId10"/>
    <p:sldId id="304" r:id="rId11"/>
    <p:sldId id="302" r:id="rId12"/>
    <p:sldId id="308" r:id="rId13"/>
    <p:sldId id="305" r:id="rId14"/>
    <p:sldId id="306" r:id="rId15"/>
    <p:sldId id="307" r:id="rId16"/>
    <p:sldId id="309" r:id="rId17"/>
    <p:sldId id="30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54718B-8208-4B90-AD32-44B7447499E1}">
  <a:tblStyle styleId="{C754718B-8208-4B90-AD32-44B7447499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020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020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9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89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2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18f4923e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18f4923e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5885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61163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05646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09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5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424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546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72121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38082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67768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9021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55046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03069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0404-2275-4055-8B70-211BAFC576C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909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  <p:sldLayoutId id="2147484165" r:id="rId12"/>
    <p:sldLayoutId id="214748416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0" y="3515496"/>
            <a:ext cx="4462463" cy="15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GROUP MEMBERS</a:t>
            </a:r>
            <a:endParaRPr sz="2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M.Hashaam Ahsan (16i-0095)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Syed Hassan Ali Shah (16i-0191)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M.Tayyab Meer (16i-0171)</a:t>
            </a:r>
            <a:endParaRPr sz="18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294967295"/>
          </p:nvPr>
        </p:nvSpPr>
        <p:spPr>
          <a:xfrm>
            <a:off x="6119813" y="3319463"/>
            <a:ext cx="3024187" cy="989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Supervisor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Dr.Mirza Omer Beg</a:t>
            </a:r>
            <a:endParaRPr sz="18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294967295"/>
          </p:nvPr>
        </p:nvSpPr>
        <p:spPr>
          <a:xfrm>
            <a:off x="6118225" y="4152900"/>
            <a:ext cx="3025775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Co-Supervisor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Mr. Shoaib Mehboob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18" y="483476"/>
            <a:ext cx="3154518" cy="2490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44933"/>
            <a:ext cx="672193" cy="6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782" y="1417434"/>
            <a:ext cx="367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Chat-bot Communication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9782" y="1879099"/>
            <a:ext cx="4001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Personality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Degree recommendations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9782" y="358571"/>
            <a:ext cx="6137275" cy="1058863"/>
          </a:xfrm>
        </p:spPr>
        <p:txBody>
          <a:bodyPr/>
          <a:lstStyle/>
          <a:p>
            <a:r>
              <a:rPr lang="en-US" sz="3600" b="1" dirty="0" smtClean="0"/>
              <a:t>Iteration 2</a:t>
            </a:r>
            <a:endParaRPr lang="en-US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94" y="358571"/>
            <a:ext cx="3841637" cy="32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50" y="157187"/>
            <a:ext cx="6061470" cy="819357"/>
          </a:xfrm>
        </p:spPr>
        <p:txBody>
          <a:bodyPr/>
          <a:lstStyle/>
          <a:p>
            <a:r>
              <a:rPr lang="en-US" sz="3600" b="1" dirty="0" smtClean="0"/>
              <a:t>Conclusion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90250" y="1260630"/>
            <a:ext cx="7828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/>
              <a:t>Development of a classifier for sentiment analysis </a:t>
            </a:r>
            <a:r>
              <a:rPr lang="en-US" sz="2400" dirty="0"/>
              <a:t>of u</a:t>
            </a:r>
            <a:r>
              <a:rPr lang="en-US" sz="2400" dirty="0" smtClean="0"/>
              <a:t>niversities.</a:t>
            </a:r>
          </a:p>
          <a:p>
            <a:pPr marL="419100" indent="-342900"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/>
              <a:t>University </a:t>
            </a:r>
            <a:r>
              <a:rPr lang="en-US" sz="2400" dirty="0"/>
              <a:t>and Degree </a:t>
            </a:r>
            <a:r>
              <a:rPr lang="en-US" sz="2400" dirty="0" smtClean="0"/>
              <a:t>comparison</a:t>
            </a:r>
          </a:p>
          <a:p>
            <a:pPr marL="419100" indent="-342900"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/>
              <a:t>Searching </a:t>
            </a:r>
            <a:r>
              <a:rPr lang="en-US" sz="2400" dirty="0"/>
              <a:t>universities by HEC rankings, </a:t>
            </a:r>
            <a:r>
              <a:rPr lang="en-US" sz="2400" dirty="0" smtClean="0"/>
              <a:t>degree programs </a:t>
            </a:r>
            <a:r>
              <a:rPr lang="en-US" sz="2400" dirty="0"/>
              <a:t>or by location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19100" indent="-342900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694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571" y="630314"/>
            <a:ext cx="6449677" cy="3910635"/>
          </a:xfrm>
        </p:spPr>
        <p:txBody>
          <a:bodyPr/>
          <a:lstStyle/>
          <a:p>
            <a:pPr algn="ctr"/>
            <a:r>
              <a:rPr lang="en-US" sz="3600" b="1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60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0" y="1867350"/>
            <a:ext cx="9144000" cy="1333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337100" y="1867350"/>
            <a:ext cx="64698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 smtClean="0">
                <a:solidFill>
                  <a:srgbClr val="FFFFFF"/>
                </a:solidFill>
              </a:rPr>
              <a:t>Thank You,</a:t>
            </a:r>
            <a:endParaRPr sz="42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FFFFFF"/>
                </a:solidFill>
              </a:rPr>
              <a:t>Any Questions?</a:t>
            </a:r>
            <a:endParaRPr sz="42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0866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64200" y="730775"/>
            <a:ext cx="45918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Mission </a:t>
            </a:r>
            <a:r>
              <a:rPr lang="en" sz="3600" b="1" dirty="0"/>
              <a:t>Statement</a:t>
            </a:r>
            <a:endParaRPr sz="3600" b="1"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625" y="363200"/>
            <a:ext cx="2876250" cy="12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18875" y="2168950"/>
            <a:ext cx="7863000" cy="1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R</a:t>
            </a:r>
            <a:r>
              <a:rPr lang="en" sz="2400" dirty="0" smtClean="0"/>
              <a:t>ecommendation engine for intermediate students to help them pursue their higher education.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401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27806" y="661764"/>
            <a:ext cx="4077699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Project Overview</a:t>
            </a:r>
            <a:endParaRPr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7806" y="1846253"/>
            <a:ext cx="42528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 </a:t>
            </a:r>
            <a:r>
              <a:rPr lang="en-US" sz="1800" dirty="0"/>
              <a:t>chat bot that will tell the students about their personalities and help them </a:t>
            </a:r>
            <a:r>
              <a:rPr lang="en-US" sz="1800" dirty="0" smtClean="0"/>
              <a:t>find </a:t>
            </a:r>
            <a:r>
              <a:rPr lang="en-US" sz="1800" dirty="0"/>
              <a:t>what </a:t>
            </a:r>
            <a:r>
              <a:rPr lang="en-US" sz="1800" dirty="0" smtClean="0"/>
              <a:t>degree program </a:t>
            </a:r>
            <a:r>
              <a:rPr lang="en-US" sz="1800" dirty="0"/>
              <a:t>to pursue next.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 web application that will help </a:t>
            </a:r>
            <a:r>
              <a:rPr lang="en-US" sz="1800" dirty="0" smtClean="0"/>
              <a:t>students with </a:t>
            </a:r>
            <a:r>
              <a:rPr lang="en-US" sz="1800" dirty="0"/>
              <a:t>sentiment analysis of different </a:t>
            </a:r>
            <a:r>
              <a:rPr lang="en-US" sz="1800" dirty="0" smtClean="0"/>
              <a:t>universities and </a:t>
            </a:r>
            <a:r>
              <a:rPr lang="en-US" sz="1800" dirty="0"/>
              <a:t>comparing </a:t>
            </a:r>
            <a:r>
              <a:rPr lang="en-US" sz="1800" dirty="0" smtClean="0"/>
              <a:t>universities </a:t>
            </a:r>
            <a:r>
              <a:rPr lang="en-US" sz="1800" dirty="0"/>
              <a:t>on the basis of </a:t>
            </a:r>
            <a:r>
              <a:rPr lang="en-US" sz="1800" dirty="0" smtClean="0"/>
              <a:t>location, degree </a:t>
            </a:r>
            <a:r>
              <a:rPr lang="en-US" sz="1800" dirty="0"/>
              <a:t>programs and </a:t>
            </a:r>
            <a:r>
              <a:rPr lang="en-US" sz="1800" dirty="0" smtClean="0"/>
              <a:t>HEC rankings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3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79" y="96104"/>
            <a:ext cx="4410107" cy="2718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4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586" y="476784"/>
            <a:ext cx="6367800" cy="4090800"/>
          </a:xfrm>
        </p:spPr>
        <p:txBody>
          <a:bodyPr/>
          <a:lstStyle/>
          <a:p>
            <a:pPr algn="ctr"/>
            <a:r>
              <a:rPr lang="en-US" sz="3600" b="1" dirty="0" smtClean="0"/>
              <a:t>Poster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184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71" y="0"/>
            <a:ext cx="33544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42" y="201575"/>
            <a:ext cx="6176880" cy="606293"/>
          </a:xfrm>
        </p:spPr>
        <p:txBody>
          <a:bodyPr/>
          <a:lstStyle/>
          <a:p>
            <a:r>
              <a:rPr lang="en-US" sz="3600" b="1" dirty="0" smtClean="0"/>
              <a:t>High-level Diagram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7" y="903075"/>
            <a:ext cx="7255341" cy="39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60" y="343617"/>
            <a:ext cx="6168003" cy="579660"/>
          </a:xfrm>
        </p:spPr>
        <p:txBody>
          <a:bodyPr/>
          <a:lstStyle/>
          <a:p>
            <a:r>
              <a:rPr lang="en-US" sz="3600" b="1" dirty="0" smtClean="0"/>
              <a:t>Goals and Objectives: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3301" y="15535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801" y="1097983"/>
            <a:ext cx="6471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1800" dirty="0" smtClean="0"/>
              <a:t>Sentiment </a:t>
            </a:r>
            <a:r>
              <a:rPr lang="en-US" sz="1800" dirty="0"/>
              <a:t>Analysis of Universities</a:t>
            </a:r>
            <a:r>
              <a:rPr lang="en-US" sz="1800" dirty="0" smtClean="0"/>
              <a:t>.</a:t>
            </a:r>
          </a:p>
          <a:p>
            <a:pPr marL="419100" indent="-3429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Personality test through communication with our </a:t>
            </a:r>
            <a:r>
              <a:rPr lang="en-US" sz="1800" dirty="0" smtClean="0"/>
              <a:t>chat-bot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Communication with AI </a:t>
            </a:r>
            <a:r>
              <a:rPr lang="en-US" sz="1800" dirty="0" smtClean="0"/>
              <a:t>Chat-bot</a:t>
            </a:r>
            <a:endParaRPr lang="en-US" sz="1800" dirty="0"/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Comparison of different Universities.</a:t>
            </a:r>
          </a:p>
          <a:p>
            <a:pPr marL="419100" indent="-3429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Searching different aspects like campus life,      	 teachers etc.</a:t>
            </a:r>
          </a:p>
          <a:p>
            <a:pPr marL="419100" indent="-3429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University and Degree comparison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Sentiment analysis of universities</a:t>
            </a:r>
          </a:p>
          <a:p>
            <a:pPr marL="419100" indent="-342900"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Searching universities by HEC rankings, degree    programs or by location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65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32" y="401281"/>
            <a:ext cx="6367800" cy="4090800"/>
          </a:xfrm>
        </p:spPr>
        <p:txBody>
          <a:bodyPr/>
          <a:lstStyle/>
          <a:p>
            <a:pPr algn="ctr"/>
            <a:r>
              <a:rPr lang="en-US" sz="3600" b="1" dirty="0" smtClean="0"/>
              <a:t>Iteration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35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82" y="504028"/>
            <a:ext cx="3259629" cy="799810"/>
          </a:xfrm>
        </p:spPr>
        <p:txBody>
          <a:bodyPr/>
          <a:lstStyle/>
          <a:p>
            <a:r>
              <a:rPr lang="en-US" sz="3600" b="1" dirty="0" smtClean="0"/>
              <a:t>Iteration 2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9782" y="1996335"/>
            <a:ext cx="485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Question 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Logistic Regression Model 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9782" y="1534670"/>
            <a:ext cx="346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Training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71" y="504028"/>
            <a:ext cx="3048349" cy="25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182</Words>
  <Application>Microsoft Office PowerPoint</Application>
  <PresentationFormat>On-screen Show (16:9)</PresentationFormat>
  <Paragraphs>44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Poster</vt:lpstr>
      <vt:lpstr>PowerPoint Presentation</vt:lpstr>
      <vt:lpstr>High-level Diagram</vt:lpstr>
      <vt:lpstr>Goals and Objectives:</vt:lpstr>
      <vt:lpstr>Iteration 2</vt:lpstr>
      <vt:lpstr>Iteration 2</vt:lpstr>
      <vt:lpstr>Iteration 2</vt:lpstr>
      <vt:lpstr>Conclusion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WHATNEXT!</dc:title>
  <dc:creator>Tayyab Mir</dc:creator>
  <cp:lastModifiedBy>Hashaam Ahsan</cp:lastModifiedBy>
  <cp:revision>50</cp:revision>
  <dcterms:modified xsi:type="dcterms:W3CDTF">2019-12-13T12:46:12Z</dcterms:modified>
</cp:coreProperties>
</file>