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E5C9-750E-04B5-0AA2-4A4EA36D8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08B70-180A-9CF2-11F7-646EEE1E9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4ABBE-AA3D-A17B-2F99-57F528C7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6B2-15A0-40EC-9D1D-D79B2ADA92EA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F931C-6EA6-CAAA-56D5-13AC8B60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AEAF1-9DA2-ABAF-2CBA-7400B856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43E4-637C-42B9-B3D3-78CD2473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98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DCE0-534B-43D3-F8A8-219FC35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20292-2677-D5C1-C7B8-61985C7B1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EACB2-55B7-4FB5-B290-24F37613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6B2-15A0-40EC-9D1D-D79B2ADA92EA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90860-40D0-7D91-BFA3-315FFF7F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EFE1A-39FA-9703-A8E1-9FE39190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43E4-637C-42B9-B3D3-78CD2473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72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81788-8FF4-30CC-50CD-BBC21DE83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8CBAC-47AC-C46D-3654-1B24ACDCD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2EDE8-9833-FBFB-4A52-9B1747DE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6B2-15A0-40EC-9D1D-D79B2ADA92EA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8265C-2011-60CF-46E0-775E5660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FA647-8FF0-4822-B76B-5A7530C9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43E4-637C-42B9-B3D3-78CD2473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98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1E79-3E82-C257-6041-E1616D91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45307-34E8-135D-58CE-22702118A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67F98-FAB7-0C2C-01AE-B60C4BAF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6B2-15A0-40EC-9D1D-D79B2ADA92EA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B31C-C7A9-F7CC-2C0D-A941AC26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EF9DE-9B9B-9FF2-AB1F-87A404CC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43E4-637C-42B9-B3D3-78CD2473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69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9507-0571-913B-7424-D2C18F13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3D41C-33DF-233F-416C-0A8DD6B30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05491-55D6-B48D-7DE7-99509E8C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6B2-15A0-40EC-9D1D-D79B2ADA92EA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3DD33-82CC-3CC2-750A-AE9A50C5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B9FF8-0215-B647-3BE9-29B82726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43E4-637C-42B9-B3D3-78CD2473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21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B0A4-EDCA-1D45-96C3-3A2D0233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1A4E-4019-1D23-6D8A-3C1D4C8E9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52D83-C0AE-45C7-9AA7-04AF4EF4A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CEA4D-DE15-BE2C-84C1-A06613E8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6B2-15A0-40EC-9D1D-D79B2ADA92EA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C6720-E50C-735D-F0CE-76C25734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CE9CB-7AE1-5667-3451-7A17726D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43E4-637C-42B9-B3D3-78CD2473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44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68E6-FED4-822A-ACCE-48D6CB636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E2EC4-87B6-0C12-3A13-37A9C1730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6910C-EBD1-AF08-9D06-357B48139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1CA9D-B6F3-B98C-156D-8DFFB6CE1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FCB4B-28B7-DEFD-1505-6D0D2CC55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5F98B-E2A9-0924-69C6-3E0400DA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6B2-15A0-40EC-9D1D-D79B2ADA92EA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F3000-FFB9-881A-1486-6F8121FD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828C0-61C7-8C1F-6D10-12D05EB1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43E4-637C-42B9-B3D3-78CD2473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01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42E3-F8B8-B090-6549-DF10AD66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154B6-4D19-DD9E-D394-16E62BFE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6B2-15A0-40EC-9D1D-D79B2ADA92EA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0A711-1E7E-7860-36B1-94250AA0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5DFB6-ACDD-C7DA-B483-6DA8D8D2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43E4-637C-42B9-B3D3-78CD2473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99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8C0C0-A07C-4469-D7C8-729EDDA7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6B2-15A0-40EC-9D1D-D79B2ADA92EA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AD052-7CC5-1F31-044A-E30FDA4D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C1D75-8FAC-DE37-D9EE-19522ECD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43E4-637C-42B9-B3D3-78CD2473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35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5F2C-4E5B-A9B2-0A02-9FA0B5C1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E179-EF75-1F09-7250-C6448D040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53747-E9D7-80CF-F2B3-B40899072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6CDA6-58B3-33C9-E1F8-DCB93E32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6B2-15A0-40EC-9D1D-D79B2ADA92EA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F0F31-F51E-B0B0-CC08-B5AD42A8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567B2-C48C-E492-352A-C1F48723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43E4-637C-42B9-B3D3-78CD2473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14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6AA7-A0A3-B4F0-6E18-0AD2D9A2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C439A-B54D-5113-23D0-A40E74E9C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A3FD6-5271-4CED-D571-C59D5AA87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96FDD-31B0-B6C4-832F-BF1A29A6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6B2-15A0-40EC-9D1D-D79B2ADA92EA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E7385-7F8D-B1E1-E8AC-2CC929C5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3C6BD-6ED6-0127-848D-88CFF01D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43E4-637C-42B9-B3D3-78CD2473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41BE0-6E0E-9BAB-D2B8-2AA5086D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BE-E643-2CD4-BD10-0A124FA62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46BC-78D5-55C0-BFDB-C7393FA85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8C6B2-15A0-40EC-9D1D-D79B2ADA92EA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D0C00-3E51-A139-E880-766FC9103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0E277-60E4-5F98-B315-F3E1CF53A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43E4-637C-42B9-B3D3-78CD24735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77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xamplefiles.or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0B8A-E017-7213-81EB-D8E2E43E2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Example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F436A-D77B-9D72-19C2-0A7C5CAEC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Created by: </a:t>
            </a:r>
            <a:r>
              <a:rPr lang="en-GB" dirty="0">
                <a:hlinkClick r:id="rId2"/>
              </a:rPr>
              <a:t>examplefiles.org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79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Example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file</dc:title>
  <dc:creator>Mike Griffiths</dc:creator>
  <cp:lastModifiedBy>Mike Griffiths</cp:lastModifiedBy>
  <cp:revision>1</cp:revision>
  <dcterms:created xsi:type="dcterms:W3CDTF">2022-11-19T14:46:39Z</dcterms:created>
  <dcterms:modified xsi:type="dcterms:W3CDTF">2022-11-19T14:47:37Z</dcterms:modified>
</cp:coreProperties>
</file>