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3"/>
    <p:sldId id="295" r:id="rId4"/>
    <p:sldId id="267" r:id="rId5"/>
    <p:sldId id="321" r:id="rId6"/>
    <p:sldId id="266" r:id="rId7"/>
    <p:sldId id="306" r:id="rId8"/>
    <p:sldId id="297" r:id="rId9"/>
    <p:sldId id="325" r:id="rId10"/>
    <p:sldId id="327" r:id="rId11"/>
    <p:sldId id="328" r:id="rId12"/>
    <p:sldId id="329" r:id="rId13"/>
    <p:sldId id="330" r:id="rId14"/>
    <p:sldId id="326" r:id="rId15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6CC0F15-0675-4A42-BD91-DA112202ED77}">
          <p14:sldIdLst>
            <p14:sldId id="261"/>
            <p14:sldId id="295"/>
            <p14:sldId id="267"/>
            <p14:sldId id="321"/>
            <p14:sldId id="266"/>
            <p14:sldId id="306"/>
            <p14:sldId id="297"/>
            <p14:sldId id="325"/>
            <p14:sldId id="327"/>
            <p14:sldId id="328"/>
            <p14:sldId id="329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pos="532" userDrawn="1">
          <p15:clr>
            <a:srgbClr val="A4A3A4"/>
          </p15:clr>
        </p15:guide>
        <p15:guide id="2" orient="horz" pos="1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47"/>
    <a:srgbClr val="FF4D2F"/>
    <a:srgbClr val="D23920"/>
    <a:srgbClr val="B64D3C"/>
    <a:srgbClr val="01E1F9"/>
    <a:srgbClr val="53A2F8"/>
    <a:srgbClr val="4EA3FD"/>
    <a:srgbClr val="F7F7F7"/>
    <a:srgbClr val="0D2237"/>
    <a:srgbClr val="1A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41" autoAdjust="0"/>
    <p:restoredTop sz="86372"/>
  </p:normalViewPr>
  <p:slideViewPr>
    <p:cSldViewPr snapToGrid="0" snapToObjects="1" showGuides="1">
      <p:cViewPr>
        <p:scale>
          <a:sx n="66" d="100"/>
          <a:sy n="66" d="100"/>
        </p:scale>
        <p:origin x="332" y="600"/>
      </p:cViewPr>
      <p:guideLst>
        <p:guide pos="532"/>
        <p:guide orient="horz" pos="1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7320"/>
    </p:cViewPr>
  </p:sorterViewPr>
  <p:notesViewPr>
    <p:cSldViewPr snapToGrid="0" snapToObjects="1">
      <p:cViewPr varScale="1">
        <p:scale>
          <a:sx n="69" d="100"/>
          <a:sy n="69" d="100"/>
        </p:scale>
        <p:origin x="34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2DF6A-CAEC-BC44-AA67-806316C294AD}" type="datetimeFigureOut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818F-93EC-4D44-B590-FCFD097ECD18}" type="slidenum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BFEF4A5-89D2-4C04-924D-03571E601A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5F0A5159-E94A-481E-A5B5-090A3656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31178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62357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93535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24650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155829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007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186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364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Inter" panose="02000503000000020004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Inter" panose="020005030000000200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04113" y="0"/>
            <a:ext cx="7587887" cy="6858000"/>
          </a:xfrm>
          <a:custGeom>
            <a:avLst/>
            <a:gdLst>
              <a:gd name="connsiteX0" fmla="*/ 208864 w 7587887"/>
              <a:gd name="connsiteY0" fmla="*/ 0 h 6858000"/>
              <a:gd name="connsiteX1" fmla="*/ 7587887 w 7587887"/>
              <a:gd name="connsiteY1" fmla="*/ 0 h 6858000"/>
              <a:gd name="connsiteX2" fmla="*/ 7587887 w 7587887"/>
              <a:gd name="connsiteY2" fmla="*/ 6858000 h 6858000"/>
              <a:gd name="connsiteX3" fmla="*/ 4098321 w 7587887"/>
              <a:gd name="connsiteY3" fmla="*/ 6858000 h 6858000"/>
              <a:gd name="connsiteX4" fmla="*/ 4527676 w 7587887"/>
              <a:gd name="connsiteY4" fmla="*/ 6204458 h 6858000"/>
              <a:gd name="connsiteX5" fmla="*/ 5020172 w 7587887"/>
              <a:gd name="connsiteY5" fmla="*/ 5655651 h 6858000"/>
              <a:gd name="connsiteX6" fmla="*/ 4885473 w 7587887"/>
              <a:gd name="connsiteY6" fmla="*/ 4759125 h 6858000"/>
              <a:gd name="connsiteX7" fmla="*/ 4081483 w 7587887"/>
              <a:gd name="connsiteY7" fmla="*/ 4277348 h 6858000"/>
              <a:gd name="connsiteX8" fmla="*/ 3412194 w 7587887"/>
              <a:gd name="connsiteY8" fmla="*/ 4105584 h 6858000"/>
              <a:gd name="connsiteX9" fmla="*/ 2595576 w 7587887"/>
              <a:gd name="connsiteY9" fmla="*/ 3171354 h 6858000"/>
              <a:gd name="connsiteX10" fmla="*/ 2241989 w 7587887"/>
              <a:gd name="connsiteY10" fmla="*/ 2446593 h 6858000"/>
              <a:gd name="connsiteX11" fmla="*/ 1113878 w 7587887"/>
              <a:gd name="connsiteY11" fmla="*/ 1834945 h 6858000"/>
              <a:gd name="connsiteX12" fmla="*/ 82583 w 7587887"/>
              <a:gd name="connsiteY12" fmla="*/ 1101805 h 6858000"/>
              <a:gd name="connsiteX13" fmla="*/ 166771 w 7587887"/>
              <a:gd name="connsiteY13" fmla="*/ 75409 h 6858000"/>
              <a:gd name="connsiteX14" fmla="*/ 208864 w 7587887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87887" h="6858000">
                <a:moveTo>
                  <a:pt x="208864" y="0"/>
                </a:moveTo>
                <a:cubicBezTo>
                  <a:pt x="208864" y="0"/>
                  <a:pt x="208864" y="0"/>
                  <a:pt x="7587887" y="0"/>
                </a:cubicBezTo>
                <a:lnTo>
                  <a:pt x="7587887" y="6858000"/>
                </a:lnTo>
                <a:cubicBezTo>
                  <a:pt x="7587887" y="6858000"/>
                  <a:pt x="7587887" y="6858000"/>
                  <a:pt x="4098321" y="6858000"/>
                </a:cubicBezTo>
                <a:cubicBezTo>
                  <a:pt x="4182508" y="6610827"/>
                  <a:pt x="4338255" y="6388791"/>
                  <a:pt x="4527676" y="6204458"/>
                </a:cubicBezTo>
                <a:cubicBezTo>
                  <a:pt x="4704469" y="6032694"/>
                  <a:pt x="4914938" y="5877687"/>
                  <a:pt x="5020172" y="5655651"/>
                </a:cubicBezTo>
                <a:cubicBezTo>
                  <a:pt x="5154872" y="5370774"/>
                  <a:pt x="5083313" y="5010488"/>
                  <a:pt x="4885473" y="4759125"/>
                </a:cubicBezTo>
                <a:cubicBezTo>
                  <a:pt x="4687632" y="4511953"/>
                  <a:pt x="4388767" y="4356946"/>
                  <a:pt x="4081483" y="4277348"/>
                </a:cubicBezTo>
                <a:cubicBezTo>
                  <a:pt x="3858387" y="4218697"/>
                  <a:pt x="3622662" y="4197750"/>
                  <a:pt x="3412194" y="4105584"/>
                </a:cubicBezTo>
                <a:cubicBezTo>
                  <a:pt x="3020722" y="3938009"/>
                  <a:pt x="2763951" y="3560965"/>
                  <a:pt x="2595576" y="3171354"/>
                </a:cubicBezTo>
                <a:cubicBezTo>
                  <a:pt x="2490342" y="2919992"/>
                  <a:pt x="2410364" y="2656061"/>
                  <a:pt x="2241989" y="2446593"/>
                </a:cubicBezTo>
                <a:cubicBezTo>
                  <a:pt x="1972590" y="2107254"/>
                  <a:pt x="1526396" y="1973194"/>
                  <a:pt x="1113878" y="1834945"/>
                </a:cubicBezTo>
                <a:cubicBezTo>
                  <a:pt x="705570" y="1692506"/>
                  <a:pt x="267795" y="1495606"/>
                  <a:pt x="82583" y="1101805"/>
                </a:cubicBezTo>
                <a:cubicBezTo>
                  <a:pt x="-64745" y="779223"/>
                  <a:pt x="-1604" y="389612"/>
                  <a:pt x="166771" y="75409"/>
                </a:cubicBezTo>
                <a:cubicBezTo>
                  <a:pt x="183608" y="50273"/>
                  <a:pt x="196236" y="25136"/>
                  <a:pt x="208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1" cy="2512952"/>
          </a:xfrm>
          <a:custGeom>
            <a:avLst/>
            <a:gdLst>
              <a:gd name="connsiteX0" fmla="*/ 0 w 12192001"/>
              <a:gd name="connsiteY0" fmla="*/ 0 h 2512952"/>
              <a:gd name="connsiteX1" fmla="*/ 12192001 w 12192001"/>
              <a:gd name="connsiteY1" fmla="*/ 0 h 2512952"/>
              <a:gd name="connsiteX2" fmla="*/ 12192001 w 12192001"/>
              <a:gd name="connsiteY2" fmla="*/ 1399768 h 2512952"/>
              <a:gd name="connsiteX3" fmla="*/ 11551101 w 12192001"/>
              <a:gd name="connsiteY3" fmla="*/ 1763961 h 2512952"/>
              <a:gd name="connsiteX4" fmla="*/ 10328920 w 12192001"/>
              <a:gd name="connsiteY4" fmla="*/ 2226328 h 2512952"/>
              <a:gd name="connsiteX5" fmla="*/ 5410387 w 12192001"/>
              <a:gd name="connsiteY5" fmla="*/ 2238996 h 2512952"/>
              <a:gd name="connsiteX6" fmla="*/ 812303 w 12192001"/>
              <a:gd name="connsiteY6" fmla="*/ 902565 h 2512952"/>
              <a:gd name="connsiteX7" fmla="*/ 156499 w 12192001"/>
              <a:gd name="connsiteY7" fmla="*/ 817059 h 2512952"/>
              <a:gd name="connsiteX8" fmla="*/ 0 w 12192001"/>
              <a:gd name="connsiteY8" fmla="*/ 779056 h 2512952"/>
              <a:gd name="connsiteX9" fmla="*/ 0 w 12192001"/>
              <a:gd name="connsiteY9" fmla="*/ 0 h 25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2512952">
                <a:moveTo>
                  <a:pt x="0" y="0"/>
                </a:moveTo>
                <a:cubicBezTo>
                  <a:pt x="0" y="0"/>
                  <a:pt x="0" y="0"/>
                  <a:pt x="12192001" y="0"/>
                </a:cubicBezTo>
                <a:cubicBezTo>
                  <a:pt x="12192001" y="0"/>
                  <a:pt x="12192001" y="0"/>
                  <a:pt x="12192001" y="1399768"/>
                </a:cubicBezTo>
                <a:cubicBezTo>
                  <a:pt x="12005692" y="1529611"/>
                  <a:pt x="11789575" y="1649953"/>
                  <a:pt x="11551101" y="1763961"/>
                </a:cubicBezTo>
                <a:cubicBezTo>
                  <a:pt x="11193389" y="1941308"/>
                  <a:pt x="10790964" y="2102819"/>
                  <a:pt x="10328920" y="2226328"/>
                </a:cubicBezTo>
                <a:cubicBezTo>
                  <a:pt x="8875717" y="2619024"/>
                  <a:pt x="6915756" y="2593688"/>
                  <a:pt x="5410387" y="2238996"/>
                </a:cubicBezTo>
                <a:cubicBezTo>
                  <a:pt x="3778328" y="1852634"/>
                  <a:pt x="2615765" y="1111580"/>
                  <a:pt x="812303" y="902565"/>
                </a:cubicBezTo>
                <a:cubicBezTo>
                  <a:pt x="588734" y="877230"/>
                  <a:pt x="357712" y="861396"/>
                  <a:pt x="156499" y="817059"/>
                </a:cubicBezTo>
                <a:cubicBezTo>
                  <a:pt x="96880" y="807558"/>
                  <a:pt x="44714" y="794891"/>
                  <a:pt x="0" y="779056"/>
                </a:cubicBezTo>
                <a:cubicBezTo>
                  <a:pt x="0" y="779056"/>
                  <a:pt x="0" y="779056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92395" y="1964770"/>
            <a:ext cx="5130032" cy="3698615"/>
          </a:xfrm>
          <a:custGeom>
            <a:avLst/>
            <a:gdLst>
              <a:gd name="connsiteX0" fmla="*/ 0 w 5130032"/>
              <a:gd name="connsiteY0" fmla="*/ 0 h 3698615"/>
              <a:gd name="connsiteX1" fmla="*/ 5130032 w 5130032"/>
              <a:gd name="connsiteY1" fmla="*/ 0 h 3698615"/>
              <a:gd name="connsiteX2" fmla="*/ 5130032 w 5130032"/>
              <a:gd name="connsiteY2" fmla="*/ 3698615 h 3698615"/>
              <a:gd name="connsiteX3" fmla="*/ 0 w 5130032"/>
              <a:gd name="connsiteY3" fmla="*/ 3698615 h 36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32" h="3698615">
                <a:moveTo>
                  <a:pt x="0" y="0"/>
                </a:moveTo>
                <a:lnTo>
                  <a:pt x="5130032" y="0"/>
                </a:lnTo>
                <a:lnTo>
                  <a:pt x="5130032" y="3698615"/>
                </a:lnTo>
                <a:lnTo>
                  <a:pt x="0" y="36986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C:\Users\Hp\Desktop\2101_neuralnetwork_card.jpg2101_neuralnetwork_card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18356" r="18356"/>
          <a:stretch>
            <a:fillRect/>
          </a:stretch>
        </p:blipFill>
        <p:spPr>
          <a:xfrm>
            <a:off x="4604113" y="0"/>
            <a:ext cx="7587887" cy="6858000"/>
          </a:xfrm>
        </p:spPr>
      </p:pic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6568068" y="2877015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98056" y="275435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45405" y="5252225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82217" y="4580777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4200" y="1645920"/>
            <a:ext cx="6560185" cy="2584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5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 Black" panose="02000503000000020004" charset="0"/>
                <a:ea typeface="+mj-ea"/>
                <a:cs typeface="Inter Black" panose="02000503000000020004" charset="0"/>
                <a:sym typeface="+mn-ea"/>
              </a:rPr>
              <a:t>AI powered solution for </a:t>
            </a:r>
            <a:endParaRPr kumimoji="1" lang="en-US" altLang="zh-CN" sz="5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 Black" panose="02000503000000020004" charset="0"/>
              <a:ea typeface="+mj-ea"/>
              <a:cs typeface="Inter Black" panose="020005030000000200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5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ter Black" panose="02000503000000020004" charset="0"/>
                <a:ea typeface="+mj-ea"/>
                <a:cs typeface="Inter Black" panose="02000503000000020004" charset="0"/>
                <a:sym typeface="+mn-ea"/>
              </a:rPr>
              <a:t>Alexithymia</a:t>
            </a:r>
            <a:endParaRPr kumimoji="1" lang="en-US" altLang="zh-CN" sz="54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ter Black" panose="02000503000000020004" charset="0"/>
              <a:ea typeface="+mj-ea"/>
              <a:cs typeface="Inter Black" panose="02000503000000020004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000" y="4407535"/>
            <a:ext cx="349440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Muhammad Ahmed 2022337</a:t>
            </a:r>
            <a:b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Hasham Nadeem  </a:t>
            </a: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2022653</a:t>
            </a:r>
            <a:endParaRPr kumimoji="1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330843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45713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cs typeface="Inter" panose="02000503000000020004" charset="0"/>
              </a:rPr>
              <a:t>Model is trained using dataset</a:t>
            </a:r>
            <a:endParaRPr lang="en-US" sz="28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3308350"/>
            <a:ext cx="10379075" cy="2088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Model is trained using CK dataset which include emotions images.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  <a:sym typeface="+mn-ea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Iterative adjustment of model parameters based on training data.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optimization step involves backpropagation, where the gradients of the loss with respect to the model parameters are computed.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Validation dataset evaluation and early stopping implementation.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310" y="5627385"/>
            <a:ext cx="1080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Model Training</a:t>
            </a:r>
            <a:endParaRPr lang="en-US" altLang="zh-CN" dirty="0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4214575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77343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cs typeface="Inter" panose="02000503000000020004" charset="0"/>
              </a:rPr>
              <a:t>Model is evaluated in its ability to create summaries</a:t>
            </a:r>
            <a:endParaRPr lang="en-US" sz="28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3308350"/>
            <a:ext cx="10379075" cy="2088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Model is evaluated on accuracy and loss metrics on a validation dataset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Model accuracy is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0.95.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Model is tuned for future growth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310" y="5627385"/>
            <a:ext cx="1080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Model Evaluation</a:t>
            </a:r>
            <a:endParaRPr lang="en-US" altLang="zh-CN" dirty="0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862902" y="2308033"/>
            <a:ext cx="38877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l"/>
            <a:r>
              <a:rPr lang="en-US" altLang="zh-CN" dirty="0">
                <a:cs typeface="Inter" panose="02000503000000020004" charset="0"/>
              </a:rPr>
              <a:t>Conclusion</a:t>
            </a:r>
            <a:endParaRPr lang="en-US" altLang="zh-CN" dirty="0">
              <a:cs typeface="Inter" panose="020005030000000200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0745" y="3239135"/>
            <a:ext cx="7357110" cy="2226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In conclusion, our emotion recognition model achieves exceptional performance with an average accuracy, precision, recall, and F1 score all near 95%. This highlights its robustness in discerning facial expressions accurately. Such capability offers valuable insights into emotional states, particularly aiding individuals with alexithymia in better understanding emotions.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C:\Users\Hp\Desktop\2101_neuralnetwork_card.jpg2101_neuralnetwork_card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18356" r="18356"/>
          <a:stretch>
            <a:fillRect/>
          </a:stretch>
        </p:blipFill>
        <p:spPr>
          <a:xfrm>
            <a:off x="4604113" y="0"/>
            <a:ext cx="7587887" cy="6858000"/>
          </a:xfrm>
        </p:spPr>
      </p:pic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03935" y="2143125"/>
            <a:ext cx="5290185" cy="291465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zh-CN" sz="9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 Black" panose="02000503000000020004" charset="0"/>
                <a:ea typeface="+mj-ea"/>
                <a:cs typeface="Inter Black" panose="02000503000000020004" charset="0"/>
                <a:sym typeface="+mn-ea"/>
              </a:rPr>
              <a:t>THANK</a:t>
            </a:r>
            <a:endParaRPr kumimoji="1" lang="en-US" altLang="zh-CN" sz="96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 Black" panose="02000503000000020004" charset="0"/>
              <a:ea typeface="+mj-ea"/>
              <a:cs typeface="Inter Black" panose="02000503000000020004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kumimoji="1" lang="en-US" altLang="zh-CN" sz="9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ter Black" panose="02000503000000020004" charset="0"/>
                <a:ea typeface="+mj-ea"/>
                <a:cs typeface="Inter Black" panose="02000503000000020004" charset="0"/>
              </a:rPr>
              <a:t>YOU</a:t>
            </a:r>
            <a:endParaRPr kumimoji="1" lang="en-US" altLang="zh-CN" sz="9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23022" y="2185218"/>
            <a:ext cx="765353" cy="603504"/>
          </a:xfrm>
          <a:custGeom>
            <a:avLst/>
            <a:gdLst/>
            <a:ahLst/>
            <a:cxnLst/>
            <a:rect l="l" t="t" r="r" b="b"/>
            <a:pathLst>
              <a:path w="765353" h="603504">
                <a:moveTo>
                  <a:pt x="238887" y="93878"/>
                </a:moveTo>
                <a:cubicBezTo>
                  <a:pt x="137465" y="93878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8"/>
                  <a:pt x="238887" y="93878"/>
                </a:cubicBezTo>
                <a:close/>
                <a:moveTo>
                  <a:pt x="559156" y="8382"/>
                </a:moveTo>
                <a:lnTo>
                  <a:pt x="765353" y="8382"/>
                </a:lnTo>
                <a:lnTo>
                  <a:pt x="765353" y="595122"/>
                </a:lnTo>
                <a:lnTo>
                  <a:pt x="655549" y="595122"/>
                </a:lnTo>
                <a:lnTo>
                  <a:pt x="655549" y="102260"/>
                </a:lnTo>
                <a:lnTo>
                  <a:pt x="559156" y="102260"/>
                </a:lnTo>
                <a:close/>
                <a:moveTo>
                  <a:pt x="238887" y="0"/>
                </a:moveTo>
                <a:cubicBezTo>
                  <a:pt x="370485" y="0"/>
                  <a:pt x="477774" y="102260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0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80000"/>
              </a:lnSpc>
            </a:pPr>
            <a:endParaRPr lang="en-US" sz="6600" b="1" dirty="0">
              <a:solidFill>
                <a:schemeClr val="bg1">
                  <a:lumMod val="50000"/>
                  <a:alpha val="20000"/>
                </a:schemeClr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301055" y="2853791"/>
            <a:ext cx="30600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Introduction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438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cs typeface="Inter" panose="02000503000000020004" charset="0"/>
              </a:rPr>
              <a:t> 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2647315"/>
            <a:ext cx="4835525" cy="2220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cs typeface="Inter" panose="02000503000000020004" charset="0"/>
              </a:rPr>
              <a:t> A robust system for accurately extracting emotions from live faces.</a:t>
            </a:r>
            <a:endParaRPr lang="en-US" altLang="zh-CN" dirty="0">
              <a:solidFill>
                <a:schemeClr val="tx1"/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cs typeface="Inter" panose="02000503000000020004" charset="0"/>
              </a:rPr>
              <a:t>Emotion recognition plays a vital role in interpersonal communication and psychological wellbeing.</a:t>
            </a:r>
            <a:endParaRPr lang="en-US" altLang="zh-CN" dirty="0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Introduction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3" name="Picture Placeholder 2" descr="images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7345680" y="1948180"/>
            <a:ext cx="3795395" cy="3215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342908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3649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cs typeface="Inter" panose="02000503000000020004" charset="0"/>
              </a:rPr>
              <a:t>Why we chose this project ?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3308350"/>
            <a:ext cx="10379075" cy="2088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motivation is to help individuals with alexithymia in expressing emotions.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Traditional method rely on manual analysis, which can be prone to errors.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We aim to empower individuals with alexithymia to have better social interaction.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310" y="5627385"/>
            <a:ext cx="1080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Motivation</a:t>
            </a:r>
            <a:endParaRPr lang="en-US" altLang="zh-CN" dirty="0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41"/>
          <p:cNvCxnSpPr/>
          <p:nvPr/>
        </p:nvCxnSpPr>
        <p:spPr>
          <a:xfrm>
            <a:off x="695325" y="405375"/>
            <a:ext cx="0" cy="21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12" name="Freeform 9"/>
          <p:cNvSpPr/>
          <p:nvPr/>
        </p:nvSpPr>
        <p:spPr bwMode="auto">
          <a:xfrm rot="5400000">
            <a:off x="4786488" y="-4786488"/>
            <a:ext cx="2619024" cy="12192001"/>
          </a:xfrm>
          <a:custGeom>
            <a:avLst/>
            <a:gdLst>
              <a:gd name="T0" fmla="*/ 285 w 827"/>
              <a:gd name="T1" fmla="*/ 1527 h 1636"/>
              <a:gd name="T2" fmla="*/ 707 w 827"/>
              <a:gd name="T3" fmla="*/ 910 h 1636"/>
              <a:gd name="T4" fmla="*/ 703 w 827"/>
              <a:gd name="T5" fmla="*/ 250 h 1636"/>
              <a:gd name="T6" fmla="*/ 557 w 827"/>
              <a:gd name="T7" fmla="*/ 86 h 1636"/>
              <a:gd name="T8" fmla="*/ 442 w 827"/>
              <a:gd name="T9" fmla="*/ 0 h 1636"/>
              <a:gd name="T10" fmla="*/ 0 w 827"/>
              <a:gd name="T11" fmla="*/ 0 h 1636"/>
              <a:gd name="T12" fmla="*/ 0 w 827"/>
              <a:gd name="T13" fmla="*/ 1636 h 1636"/>
              <a:gd name="T14" fmla="*/ 246 w 827"/>
              <a:gd name="T15" fmla="*/ 1636 h 1636"/>
              <a:gd name="T16" fmla="*/ 258 w 827"/>
              <a:gd name="T17" fmla="*/ 1615 h 1636"/>
              <a:gd name="T18" fmla="*/ 285 w 827"/>
              <a:gd name="T19" fmla="*/ 1527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7" h="1636">
                <a:moveTo>
                  <a:pt x="285" y="1527"/>
                </a:moveTo>
                <a:cubicBezTo>
                  <a:pt x="351" y="1285"/>
                  <a:pt x="585" y="1129"/>
                  <a:pt x="707" y="910"/>
                </a:cubicBezTo>
                <a:cubicBezTo>
                  <a:pt x="819" y="708"/>
                  <a:pt x="827" y="445"/>
                  <a:pt x="703" y="250"/>
                </a:cubicBezTo>
                <a:cubicBezTo>
                  <a:pt x="664" y="188"/>
                  <a:pt x="613" y="134"/>
                  <a:pt x="557" y="86"/>
                </a:cubicBezTo>
                <a:cubicBezTo>
                  <a:pt x="521" y="54"/>
                  <a:pt x="483" y="25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46" y="1636"/>
                  <a:pt x="246" y="1636"/>
                  <a:pt x="246" y="1636"/>
                </a:cubicBezTo>
                <a:cubicBezTo>
                  <a:pt x="251" y="1630"/>
                  <a:pt x="255" y="1623"/>
                  <a:pt x="258" y="1615"/>
                </a:cubicBezTo>
                <a:cubicBezTo>
                  <a:pt x="272" y="1588"/>
                  <a:pt x="277" y="1557"/>
                  <a:pt x="285" y="1527"/>
                </a:cubicBezTo>
                <a:close/>
              </a:path>
            </a:pathLst>
          </a:custGeom>
          <a:solidFill>
            <a:schemeClr val="tx2">
              <a:lumMod val="50000"/>
              <a:alpha val="6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337" y="2468129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0407" y="2533199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57920" y="3698875"/>
            <a:ext cx="2769870" cy="958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Comprehensive database for facial expression analysis. Proceedings Fourth IEEE International Conference on Automatic Face and Gesture Recognition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  <a:sym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48574" y="3289480"/>
            <a:ext cx="245022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思源黑体 CN Medium" panose="020B0600000000000000" pitchFamily="34" charset="-128"/>
                <a:ea typeface="思源黑体 CN Medium" panose="020B0600000000000000" pitchFamily="34" charset="-128"/>
              </a:defRPr>
            </a:lvl1pPr>
          </a:lstStyle>
          <a:p>
            <a:r>
              <a:rPr lang="en-US" altLang="zh-CN" dirty="0">
                <a:latin typeface="+mj-ea"/>
                <a:ea typeface="+mj-ea"/>
                <a:cs typeface="Inter" panose="02000503000000020004" charset="0"/>
              </a:rPr>
              <a:t>Reference</a:t>
            </a:r>
            <a:endParaRPr lang="en-US" altLang="zh-CN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8610956" y="389106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5"/>
          <p:cNvSpPr txBox="1"/>
          <p:nvPr/>
        </p:nvSpPr>
        <p:spPr>
          <a:xfrm>
            <a:off x="862902" y="2308033"/>
            <a:ext cx="38877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pPr algn="l"/>
            <a:r>
              <a:rPr lang="en-US" altLang="zh-CN" dirty="0">
                <a:cs typeface="Inter" panose="02000503000000020004" charset="0"/>
              </a:rPr>
              <a:t>Dataset</a:t>
            </a:r>
            <a:endParaRPr lang="en-US" altLang="zh-CN" dirty="0">
              <a:cs typeface="Inter" panose="020005030000000200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0745" y="3391535"/>
            <a:ext cx="7095490" cy="1889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     CK+ databset  was used which was released for the purpose of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  <a:sym typeface="+mn-ea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     promoting </a:t>
            </a:r>
            <a:r>
              <a:rPr lang="en-US" altLang="zh-CN" dirty="0">
                <a:latin typeface="+mn-ea"/>
                <a:cs typeface="Inter" panose="02000503000000020004" charset="0"/>
              </a:rPr>
              <a:t>research into automatically detecting individual facial </a:t>
            </a:r>
            <a:endParaRPr lang="en-US" altLang="zh-CN" dirty="0">
              <a:latin typeface="+mn-ea"/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Inter" panose="02000503000000020004" charset="0"/>
              </a:rPr>
              <a:t>    expressions by Cohn Kanade(CK).</a:t>
            </a:r>
            <a:endParaRPr lang="en-US" altLang="zh-CN" dirty="0">
              <a:latin typeface="+mn-ea"/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Inter" panose="02000503000000020004" charset="0"/>
              </a:rPr>
              <a:t>     In addition to this, non-posed sequences for several types of smiles</a:t>
            </a:r>
            <a:endParaRPr lang="en-US" altLang="zh-CN" dirty="0">
              <a:latin typeface="+mn-ea"/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Inter" panose="02000503000000020004" charset="0"/>
              </a:rPr>
              <a:t>    and their associated metadata have been added.</a:t>
            </a:r>
            <a:endParaRPr lang="en-US" altLang="zh-CN" dirty="0">
              <a:latin typeface="+mn-ea"/>
              <a:cs typeface="Inter" panose="020005030000000200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943331" y="3583085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43331" y="4656870"/>
            <a:ext cx="146755" cy="1467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01055" y="2162235"/>
            <a:ext cx="948919" cy="603504"/>
          </a:xfrm>
          <a:custGeom>
            <a:avLst/>
            <a:gdLst/>
            <a:ahLst/>
            <a:cxnLst/>
            <a:rect l="l" t="t" r="r" b="b"/>
            <a:pathLst>
              <a:path w="948919" h="603504">
                <a:moveTo>
                  <a:pt x="238887" y="93879"/>
                </a:moveTo>
                <a:cubicBezTo>
                  <a:pt x="137465" y="93879"/>
                  <a:pt x="104775" y="200330"/>
                  <a:pt x="104775" y="301752"/>
                </a:cubicBezTo>
                <a:cubicBezTo>
                  <a:pt x="104775" y="404013"/>
                  <a:pt x="137465" y="508788"/>
                  <a:pt x="238887" y="508788"/>
                </a:cubicBezTo>
                <a:cubicBezTo>
                  <a:pt x="340309" y="508788"/>
                  <a:pt x="373837" y="404013"/>
                  <a:pt x="373837" y="301752"/>
                </a:cubicBezTo>
                <a:cubicBezTo>
                  <a:pt x="373837" y="200330"/>
                  <a:pt x="340309" y="93879"/>
                  <a:pt x="238887" y="93879"/>
                </a:cubicBezTo>
                <a:close/>
                <a:moveTo>
                  <a:pt x="751104" y="2515"/>
                </a:moveTo>
                <a:cubicBezTo>
                  <a:pt x="874319" y="2515"/>
                  <a:pt x="948919" y="87173"/>
                  <a:pt x="948919" y="181890"/>
                </a:cubicBezTo>
                <a:cubicBezTo>
                  <a:pt x="948919" y="264033"/>
                  <a:pt x="906170" y="305105"/>
                  <a:pt x="800557" y="431673"/>
                </a:cubicBezTo>
                <a:lnTo>
                  <a:pt x="743560" y="499567"/>
                </a:lnTo>
                <a:lnTo>
                  <a:pt x="948919" y="499567"/>
                </a:lnTo>
                <a:lnTo>
                  <a:pt x="948919" y="595122"/>
                </a:lnTo>
                <a:lnTo>
                  <a:pt x="551612" y="595122"/>
                </a:lnTo>
                <a:lnTo>
                  <a:pt x="551612" y="579196"/>
                </a:lnTo>
                <a:lnTo>
                  <a:pt x="701650" y="399822"/>
                </a:lnTo>
                <a:cubicBezTo>
                  <a:pt x="811454" y="269062"/>
                  <a:pt x="836600" y="238049"/>
                  <a:pt x="836600" y="186919"/>
                </a:cubicBezTo>
                <a:cubicBezTo>
                  <a:pt x="836600" y="119025"/>
                  <a:pt x="786308" y="99746"/>
                  <a:pt x="751104" y="99746"/>
                </a:cubicBezTo>
                <a:cubicBezTo>
                  <a:pt x="712546" y="99746"/>
                  <a:pt x="665607" y="122377"/>
                  <a:pt x="665607" y="194463"/>
                </a:cubicBezTo>
                <a:lnTo>
                  <a:pt x="665607" y="209550"/>
                </a:lnTo>
                <a:lnTo>
                  <a:pt x="553288" y="209550"/>
                </a:lnTo>
                <a:lnTo>
                  <a:pt x="553288" y="194463"/>
                </a:lnTo>
                <a:cubicBezTo>
                  <a:pt x="553288" y="90526"/>
                  <a:pt x="623697" y="2515"/>
                  <a:pt x="751104" y="2515"/>
                </a:cubicBezTo>
                <a:close/>
                <a:moveTo>
                  <a:pt x="238887" y="0"/>
                </a:moveTo>
                <a:cubicBezTo>
                  <a:pt x="370485" y="0"/>
                  <a:pt x="477774" y="102261"/>
                  <a:pt x="477774" y="301752"/>
                </a:cubicBezTo>
                <a:cubicBezTo>
                  <a:pt x="477774" y="502082"/>
                  <a:pt x="370485" y="603504"/>
                  <a:pt x="238887" y="603504"/>
                </a:cubicBezTo>
                <a:cubicBezTo>
                  <a:pt x="108966" y="603504"/>
                  <a:pt x="0" y="502082"/>
                  <a:pt x="0" y="301752"/>
                </a:cubicBezTo>
                <a:cubicBezTo>
                  <a:pt x="0" y="102261"/>
                  <a:pt x="108966" y="0"/>
                  <a:pt x="238887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600" b="1">
                <a:solidFill>
                  <a:schemeClr val="bg1">
                    <a:lumMod val="50000"/>
                    <a:alpha val="20000"/>
                  </a:schemeClr>
                </a:solidFill>
                <a:latin typeface="+mj-lt"/>
                <a:ea typeface="Bebas Neue" charset="0"/>
                <a:cs typeface="Bebas Neue" charset="0"/>
              </a:defRPr>
            </a:lvl1pPr>
          </a:lstStyle>
          <a:p>
            <a:endParaRPr lang="en-US" dirty="0"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39141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Implementation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3" name="TextBox 35"/>
          <p:cNvSpPr txBox="1"/>
          <p:nvPr>
            <p:custDataLst>
              <p:tags r:id="rId3"/>
            </p:custDataLst>
          </p:nvPr>
        </p:nvSpPr>
        <p:spPr>
          <a:xfrm>
            <a:off x="4468495" y="5264150"/>
            <a:ext cx="913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Evaluation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4" name="TextBox 36"/>
          <p:cNvSpPr txBox="1"/>
          <p:nvPr>
            <p:custDataLst>
              <p:tags r:id="rId4"/>
            </p:custDataLst>
          </p:nvPr>
        </p:nvSpPr>
        <p:spPr>
          <a:xfrm>
            <a:off x="6900338" y="2427408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  <a:cs typeface="Inter" panose="02000503000000020004" charset="0"/>
                <a:sym typeface="+mn-ea"/>
              </a:rPr>
              <a:t>Preprocessing</a:t>
            </a:r>
            <a:endParaRPr lang="en-US" altLang="zh-CN" sz="1200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  <a:sym typeface="+mn-ea"/>
            </a:endParaRPr>
          </a:p>
        </p:txBody>
      </p:sp>
      <p:sp>
        <p:nvSpPr>
          <p:cNvPr id="5" name="TextBox 37"/>
          <p:cNvSpPr txBox="1"/>
          <p:nvPr>
            <p:custDataLst>
              <p:tags r:id="rId5"/>
            </p:custDataLst>
          </p:nvPr>
        </p:nvSpPr>
        <p:spPr>
          <a:xfrm>
            <a:off x="8705208" y="4560491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Construction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Implementation Procedure</a:t>
            </a:r>
            <a:endParaRPr lang="en-US" altLang="zh-CN" dirty="0">
              <a:cs typeface="Inter" panose="020005030000000200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4383088" y="2023411"/>
            <a:ext cx="3632200" cy="3862388"/>
          </a:xfrm>
          <a:custGeom>
            <a:avLst/>
            <a:gdLst>
              <a:gd name="T0" fmla="*/ 1615 w 4576"/>
              <a:gd name="T1" fmla="*/ 4240 h 4866"/>
              <a:gd name="T2" fmla="*/ 2374 w 4576"/>
              <a:gd name="T3" fmla="*/ 4678 h 4866"/>
              <a:gd name="T4" fmla="*/ 2374 w 4576"/>
              <a:gd name="T5" fmla="*/ 3801 h 4866"/>
              <a:gd name="T6" fmla="*/ 378 w 4576"/>
              <a:gd name="T7" fmla="*/ 2901 h 4866"/>
              <a:gd name="T8" fmla="*/ 378 w 4576"/>
              <a:gd name="T9" fmla="*/ 3606 h 4866"/>
              <a:gd name="T10" fmla="*/ 990 w 4576"/>
              <a:gd name="T11" fmla="*/ 3254 h 4866"/>
              <a:gd name="T12" fmla="*/ 378 w 4576"/>
              <a:gd name="T13" fmla="*/ 2901 h 4866"/>
              <a:gd name="T14" fmla="*/ 3597 w 4576"/>
              <a:gd name="T15" fmla="*/ 2386 h 4866"/>
              <a:gd name="T16" fmla="*/ 4202 w 4576"/>
              <a:gd name="T17" fmla="*/ 2735 h 4866"/>
              <a:gd name="T18" fmla="*/ 4202 w 4576"/>
              <a:gd name="T19" fmla="*/ 2036 h 4866"/>
              <a:gd name="T20" fmla="*/ 1769 w 4576"/>
              <a:gd name="T21" fmla="*/ 1771 h 4866"/>
              <a:gd name="T22" fmla="*/ 1769 w 4576"/>
              <a:gd name="T23" fmla="*/ 2990 h 4866"/>
              <a:gd name="T24" fmla="*/ 2826 w 4576"/>
              <a:gd name="T25" fmla="*/ 2381 h 4866"/>
              <a:gd name="T26" fmla="*/ 1769 w 4576"/>
              <a:gd name="T27" fmla="*/ 1771 h 4866"/>
              <a:gd name="T28" fmla="*/ 2571 w 4576"/>
              <a:gd name="T29" fmla="*/ 831 h 4866"/>
              <a:gd name="T30" fmla="*/ 3239 w 4576"/>
              <a:gd name="T31" fmla="*/ 1218 h 4866"/>
              <a:gd name="T32" fmla="*/ 3239 w 4576"/>
              <a:gd name="T33" fmla="*/ 446 h 4866"/>
              <a:gd name="T34" fmla="*/ 876 w 4576"/>
              <a:gd name="T35" fmla="*/ 189 h 4866"/>
              <a:gd name="T36" fmla="*/ 876 w 4576"/>
              <a:gd name="T37" fmla="*/ 1075 h 4866"/>
              <a:gd name="T38" fmla="*/ 1642 w 4576"/>
              <a:gd name="T39" fmla="*/ 632 h 4866"/>
              <a:gd name="T40" fmla="*/ 876 w 4576"/>
              <a:gd name="T41" fmla="*/ 189 h 4866"/>
              <a:gd name="T42" fmla="*/ 1497 w 4576"/>
              <a:gd name="T43" fmla="*/ 0 h 4866"/>
              <a:gd name="T44" fmla="*/ 1538 w 4576"/>
              <a:gd name="T45" fmla="*/ 1192 h 4866"/>
              <a:gd name="T46" fmla="*/ 2488 w 4576"/>
              <a:gd name="T47" fmla="*/ 1564 h 4866"/>
              <a:gd name="T48" fmla="*/ 2379 w 4576"/>
              <a:gd name="T49" fmla="*/ 831 h 4866"/>
              <a:gd name="T50" fmla="*/ 3334 w 4576"/>
              <a:gd name="T51" fmla="*/ 280 h 4866"/>
              <a:gd name="T52" fmla="*/ 3334 w 4576"/>
              <a:gd name="T53" fmla="*/ 1384 h 4866"/>
              <a:gd name="T54" fmla="*/ 2644 w 4576"/>
              <a:gd name="T55" fmla="*/ 1655 h 4866"/>
              <a:gd name="T56" fmla="*/ 3471 w 4576"/>
              <a:gd name="T57" fmla="*/ 2303 h 4866"/>
              <a:gd name="T58" fmla="*/ 4288 w 4576"/>
              <a:gd name="T59" fmla="*/ 1886 h 4866"/>
              <a:gd name="T60" fmla="*/ 4288 w 4576"/>
              <a:gd name="T61" fmla="*/ 2885 h 4866"/>
              <a:gd name="T62" fmla="*/ 3480 w 4576"/>
              <a:gd name="T63" fmla="*/ 2484 h 4866"/>
              <a:gd name="T64" fmla="*/ 2592 w 4576"/>
              <a:gd name="T65" fmla="*/ 3196 h 4866"/>
              <a:gd name="T66" fmla="*/ 2211 w 4576"/>
              <a:gd name="T67" fmla="*/ 3612 h 4866"/>
              <a:gd name="T68" fmla="*/ 2846 w 4576"/>
              <a:gd name="T69" fmla="*/ 4240 h 4866"/>
              <a:gd name="T70" fmla="*/ 1759 w 4576"/>
              <a:gd name="T71" fmla="*/ 4866 h 4866"/>
              <a:gd name="T72" fmla="*/ 1759 w 4576"/>
              <a:gd name="T73" fmla="*/ 3612 h 4866"/>
              <a:gd name="T74" fmla="*/ 2032 w 4576"/>
              <a:gd name="T75" fmla="*/ 3196 h 4866"/>
              <a:gd name="T76" fmla="*/ 1452 w 4576"/>
              <a:gd name="T77" fmla="*/ 2853 h 4866"/>
              <a:gd name="T78" fmla="*/ 1165 w 4576"/>
              <a:gd name="T79" fmla="*/ 3254 h 4866"/>
              <a:gd name="T80" fmla="*/ 291 w 4576"/>
              <a:gd name="T81" fmla="*/ 3758 h 4866"/>
              <a:gd name="T82" fmla="*/ 291 w 4576"/>
              <a:gd name="T83" fmla="*/ 2749 h 4866"/>
              <a:gd name="T84" fmla="*/ 974 w 4576"/>
              <a:gd name="T85" fmla="*/ 2924 h 4866"/>
              <a:gd name="T86" fmla="*/ 1179 w 4576"/>
              <a:gd name="T87" fmla="*/ 2381 h 4866"/>
              <a:gd name="T88" fmla="*/ 1372 w 4576"/>
              <a:gd name="T89" fmla="*/ 1266 h 4866"/>
              <a:gd name="T90" fmla="*/ 400 w 4576"/>
              <a:gd name="T91" fmla="*/ 632 h 4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576" h="4866">
                <a:moveTo>
                  <a:pt x="1868" y="3801"/>
                </a:moveTo>
                <a:lnTo>
                  <a:pt x="1615" y="4240"/>
                </a:lnTo>
                <a:lnTo>
                  <a:pt x="1868" y="4678"/>
                </a:lnTo>
                <a:lnTo>
                  <a:pt x="2374" y="4678"/>
                </a:lnTo>
                <a:lnTo>
                  <a:pt x="2628" y="4240"/>
                </a:lnTo>
                <a:lnTo>
                  <a:pt x="2374" y="3801"/>
                </a:lnTo>
                <a:lnTo>
                  <a:pt x="1868" y="3801"/>
                </a:lnTo>
                <a:close/>
                <a:moveTo>
                  <a:pt x="378" y="2901"/>
                </a:moveTo>
                <a:lnTo>
                  <a:pt x="174" y="3254"/>
                </a:lnTo>
                <a:lnTo>
                  <a:pt x="378" y="3606"/>
                </a:lnTo>
                <a:lnTo>
                  <a:pt x="786" y="3606"/>
                </a:lnTo>
                <a:lnTo>
                  <a:pt x="990" y="3254"/>
                </a:lnTo>
                <a:lnTo>
                  <a:pt x="786" y="2901"/>
                </a:lnTo>
                <a:lnTo>
                  <a:pt x="378" y="2901"/>
                </a:lnTo>
                <a:close/>
                <a:moveTo>
                  <a:pt x="3798" y="2036"/>
                </a:moveTo>
                <a:lnTo>
                  <a:pt x="3597" y="2386"/>
                </a:lnTo>
                <a:lnTo>
                  <a:pt x="3798" y="2735"/>
                </a:lnTo>
                <a:lnTo>
                  <a:pt x="4202" y="2735"/>
                </a:lnTo>
                <a:lnTo>
                  <a:pt x="4404" y="2386"/>
                </a:lnTo>
                <a:lnTo>
                  <a:pt x="4202" y="2036"/>
                </a:lnTo>
                <a:lnTo>
                  <a:pt x="3798" y="2036"/>
                </a:lnTo>
                <a:close/>
                <a:moveTo>
                  <a:pt x="1769" y="1771"/>
                </a:moveTo>
                <a:lnTo>
                  <a:pt x="1417" y="2381"/>
                </a:lnTo>
                <a:lnTo>
                  <a:pt x="1769" y="2990"/>
                </a:lnTo>
                <a:lnTo>
                  <a:pt x="2474" y="2990"/>
                </a:lnTo>
                <a:lnTo>
                  <a:pt x="2826" y="2381"/>
                </a:lnTo>
                <a:lnTo>
                  <a:pt x="2474" y="1771"/>
                </a:lnTo>
                <a:lnTo>
                  <a:pt x="1769" y="1771"/>
                </a:lnTo>
                <a:close/>
                <a:moveTo>
                  <a:pt x="2793" y="446"/>
                </a:moveTo>
                <a:lnTo>
                  <a:pt x="2571" y="831"/>
                </a:lnTo>
                <a:lnTo>
                  <a:pt x="2793" y="1218"/>
                </a:lnTo>
                <a:lnTo>
                  <a:pt x="3239" y="1218"/>
                </a:lnTo>
                <a:lnTo>
                  <a:pt x="3463" y="831"/>
                </a:lnTo>
                <a:lnTo>
                  <a:pt x="3239" y="446"/>
                </a:lnTo>
                <a:lnTo>
                  <a:pt x="2793" y="446"/>
                </a:lnTo>
                <a:close/>
                <a:moveTo>
                  <a:pt x="876" y="189"/>
                </a:moveTo>
                <a:lnTo>
                  <a:pt x="619" y="632"/>
                </a:lnTo>
                <a:lnTo>
                  <a:pt x="876" y="1075"/>
                </a:lnTo>
                <a:lnTo>
                  <a:pt x="1387" y="1075"/>
                </a:lnTo>
                <a:lnTo>
                  <a:pt x="1642" y="632"/>
                </a:lnTo>
                <a:lnTo>
                  <a:pt x="1387" y="189"/>
                </a:lnTo>
                <a:lnTo>
                  <a:pt x="876" y="189"/>
                </a:lnTo>
                <a:close/>
                <a:moveTo>
                  <a:pt x="766" y="0"/>
                </a:moveTo>
                <a:lnTo>
                  <a:pt x="1497" y="0"/>
                </a:lnTo>
                <a:lnTo>
                  <a:pt x="1862" y="632"/>
                </a:lnTo>
                <a:lnTo>
                  <a:pt x="1538" y="1192"/>
                </a:lnTo>
                <a:lnTo>
                  <a:pt x="1743" y="1564"/>
                </a:lnTo>
                <a:lnTo>
                  <a:pt x="2488" y="1564"/>
                </a:lnTo>
                <a:lnTo>
                  <a:pt x="2646" y="1293"/>
                </a:lnTo>
                <a:lnTo>
                  <a:pt x="2379" y="831"/>
                </a:lnTo>
                <a:lnTo>
                  <a:pt x="2698" y="280"/>
                </a:lnTo>
                <a:lnTo>
                  <a:pt x="3334" y="280"/>
                </a:lnTo>
                <a:lnTo>
                  <a:pt x="3653" y="831"/>
                </a:lnTo>
                <a:lnTo>
                  <a:pt x="3334" y="1384"/>
                </a:lnTo>
                <a:lnTo>
                  <a:pt x="2802" y="1384"/>
                </a:lnTo>
                <a:lnTo>
                  <a:pt x="2644" y="1655"/>
                </a:lnTo>
                <a:lnTo>
                  <a:pt x="3021" y="2308"/>
                </a:lnTo>
                <a:lnTo>
                  <a:pt x="3471" y="2303"/>
                </a:lnTo>
                <a:lnTo>
                  <a:pt x="3712" y="1886"/>
                </a:lnTo>
                <a:lnTo>
                  <a:pt x="4288" y="1886"/>
                </a:lnTo>
                <a:lnTo>
                  <a:pt x="4576" y="2386"/>
                </a:lnTo>
                <a:lnTo>
                  <a:pt x="4288" y="2885"/>
                </a:lnTo>
                <a:lnTo>
                  <a:pt x="3712" y="2885"/>
                </a:lnTo>
                <a:lnTo>
                  <a:pt x="3480" y="2484"/>
                </a:lnTo>
                <a:lnTo>
                  <a:pt x="3002" y="2488"/>
                </a:lnTo>
                <a:lnTo>
                  <a:pt x="2592" y="3196"/>
                </a:lnTo>
                <a:lnTo>
                  <a:pt x="2213" y="3196"/>
                </a:lnTo>
                <a:lnTo>
                  <a:pt x="2211" y="3612"/>
                </a:lnTo>
                <a:lnTo>
                  <a:pt x="2484" y="3612"/>
                </a:lnTo>
                <a:lnTo>
                  <a:pt x="2846" y="4240"/>
                </a:lnTo>
                <a:lnTo>
                  <a:pt x="2484" y="4866"/>
                </a:lnTo>
                <a:lnTo>
                  <a:pt x="1759" y="4866"/>
                </a:lnTo>
                <a:lnTo>
                  <a:pt x="1397" y="4240"/>
                </a:lnTo>
                <a:lnTo>
                  <a:pt x="1759" y="3612"/>
                </a:lnTo>
                <a:lnTo>
                  <a:pt x="2029" y="3612"/>
                </a:lnTo>
                <a:lnTo>
                  <a:pt x="2032" y="3196"/>
                </a:lnTo>
                <a:lnTo>
                  <a:pt x="1651" y="3196"/>
                </a:lnTo>
                <a:lnTo>
                  <a:pt x="1452" y="2853"/>
                </a:lnTo>
                <a:lnTo>
                  <a:pt x="1065" y="3080"/>
                </a:lnTo>
                <a:lnTo>
                  <a:pt x="1165" y="3254"/>
                </a:lnTo>
                <a:lnTo>
                  <a:pt x="873" y="3758"/>
                </a:lnTo>
                <a:lnTo>
                  <a:pt x="291" y="3758"/>
                </a:lnTo>
                <a:lnTo>
                  <a:pt x="0" y="3254"/>
                </a:lnTo>
                <a:lnTo>
                  <a:pt x="291" y="2749"/>
                </a:lnTo>
                <a:lnTo>
                  <a:pt x="873" y="2749"/>
                </a:lnTo>
                <a:lnTo>
                  <a:pt x="974" y="2924"/>
                </a:lnTo>
                <a:lnTo>
                  <a:pt x="1362" y="2696"/>
                </a:lnTo>
                <a:lnTo>
                  <a:pt x="1179" y="2381"/>
                </a:lnTo>
                <a:lnTo>
                  <a:pt x="1592" y="1666"/>
                </a:lnTo>
                <a:lnTo>
                  <a:pt x="1372" y="1266"/>
                </a:lnTo>
                <a:lnTo>
                  <a:pt x="766" y="1266"/>
                </a:lnTo>
                <a:lnTo>
                  <a:pt x="400" y="632"/>
                </a:lnTo>
                <a:lnTo>
                  <a:pt x="76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4463171" y="4273579"/>
            <a:ext cx="765348" cy="663802"/>
          </a:xfrm>
          <a:custGeom>
            <a:avLst/>
            <a:gdLst>
              <a:gd name="T0" fmla="*/ 204 w 816"/>
              <a:gd name="T1" fmla="*/ 0 h 705"/>
              <a:gd name="T2" fmla="*/ 612 w 816"/>
              <a:gd name="T3" fmla="*/ 0 h 705"/>
              <a:gd name="T4" fmla="*/ 816 w 816"/>
              <a:gd name="T5" fmla="*/ 353 h 705"/>
              <a:gd name="T6" fmla="*/ 612 w 816"/>
              <a:gd name="T7" fmla="*/ 705 h 705"/>
              <a:gd name="T8" fmla="*/ 204 w 816"/>
              <a:gd name="T9" fmla="*/ 705 h 705"/>
              <a:gd name="T10" fmla="*/ 0 w 816"/>
              <a:gd name="T11" fmla="*/ 353 h 705"/>
              <a:gd name="T12" fmla="*/ 204 w 816"/>
              <a:gd name="T13" fmla="*/ 0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6" h="705">
                <a:moveTo>
                  <a:pt x="204" y="0"/>
                </a:moveTo>
                <a:lnTo>
                  <a:pt x="612" y="0"/>
                </a:lnTo>
                <a:lnTo>
                  <a:pt x="816" y="353"/>
                </a:lnTo>
                <a:lnTo>
                  <a:pt x="612" y="705"/>
                </a:lnTo>
                <a:lnTo>
                  <a:pt x="204" y="705"/>
                </a:lnTo>
                <a:lnTo>
                  <a:pt x="0" y="353"/>
                </a:lnTo>
                <a:lnTo>
                  <a:pt x="20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5591523" y="4977091"/>
            <a:ext cx="953394" cy="823640"/>
          </a:xfrm>
          <a:custGeom>
            <a:avLst/>
            <a:gdLst>
              <a:gd name="T0" fmla="*/ 253 w 1013"/>
              <a:gd name="T1" fmla="*/ 0 h 877"/>
              <a:gd name="T2" fmla="*/ 759 w 1013"/>
              <a:gd name="T3" fmla="*/ 0 h 877"/>
              <a:gd name="T4" fmla="*/ 1013 w 1013"/>
              <a:gd name="T5" fmla="*/ 439 h 877"/>
              <a:gd name="T6" fmla="*/ 759 w 1013"/>
              <a:gd name="T7" fmla="*/ 877 h 877"/>
              <a:gd name="T8" fmla="*/ 253 w 1013"/>
              <a:gd name="T9" fmla="*/ 877 h 877"/>
              <a:gd name="T10" fmla="*/ 0 w 1013"/>
              <a:gd name="T11" fmla="*/ 439 h 877"/>
              <a:gd name="T12" fmla="*/ 253 w 1013"/>
              <a:gd name="T13" fmla="*/ 0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3" h="877">
                <a:moveTo>
                  <a:pt x="253" y="0"/>
                </a:moveTo>
                <a:lnTo>
                  <a:pt x="759" y="0"/>
                </a:lnTo>
                <a:lnTo>
                  <a:pt x="1013" y="439"/>
                </a:lnTo>
                <a:lnTo>
                  <a:pt x="759" y="877"/>
                </a:lnTo>
                <a:lnTo>
                  <a:pt x="253" y="877"/>
                </a:lnTo>
                <a:lnTo>
                  <a:pt x="0" y="439"/>
                </a:lnTo>
                <a:lnTo>
                  <a:pt x="25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4800216" y="2109334"/>
            <a:ext cx="962794" cy="833042"/>
          </a:xfrm>
          <a:custGeom>
            <a:avLst/>
            <a:gdLst>
              <a:gd name="T0" fmla="*/ 257 w 1023"/>
              <a:gd name="T1" fmla="*/ 0 h 886"/>
              <a:gd name="T2" fmla="*/ 768 w 1023"/>
              <a:gd name="T3" fmla="*/ 0 h 886"/>
              <a:gd name="T4" fmla="*/ 1023 w 1023"/>
              <a:gd name="T5" fmla="*/ 443 h 886"/>
              <a:gd name="T6" fmla="*/ 768 w 1023"/>
              <a:gd name="T7" fmla="*/ 886 h 886"/>
              <a:gd name="T8" fmla="*/ 257 w 1023"/>
              <a:gd name="T9" fmla="*/ 886 h 886"/>
              <a:gd name="T10" fmla="*/ 0 w 1023"/>
              <a:gd name="T11" fmla="*/ 443 h 886"/>
              <a:gd name="T12" fmla="*/ 257 w 1023"/>
              <a:gd name="T13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3" h="886">
                <a:moveTo>
                  <a:pt x="257" y="0"/>
                </a:moveTo>
                <a:lnTo>
                  <a:pt x="768" y="0"/>
                </a:lnTo>
                <a:lnTo>
                  <a:pt x="1023" y="443"/>
                </a:lnTo>
                <a:lnTo>
                  <a:pt x="768" y="886"/>
                </a:lnTo>
                <a:lnTo>
                  <a:pt x="257" y="886"/>
                </a:lnTo>
                <a:lnTo>
                  <a:pt x="0" y="443"/>
                </a:lnTo>
                <a:lnTo>
                  <a:pt x="25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7179969" y="3588365"/>
            <a:ext cx="757826" cy="656280"/>
          </a:xfrm>
          <a:custGeom>
            <a:avLst/>
            <a:gdLst>
              <a:gd name="T0" fmla="*/ 201 w 807"/>
              <a:gd name="T1" fmla="*/ 0 h 699"/>
              <a:gd name="T2" fmla="*/ 605 w 807"/>
              <a:gd name="T3" fmla="*/ 0 h 699"/>
              <a:gd name="T4" fmla="*/ 807 w 807"/>
              <a:gd name="T5" fmla="*/ 350 h 699"/>
              <a:gd name="T6" fmla="*/ 605 w 807"/>
              <a:gd name="T7" fmla="*/ 699 h 699"/>
              <a:gd name="T8" fmla="*/ 201 w 807"/>
              <a:gd name="T9" fmla="*/ 699 h 699"/>
              <a:gd name="T10" fmla="*/ 0 w 807"/>
              <a:gd name="T11" fmla="*/ 350 h 699"/>
              <a:gd name="T12" fmla="*/ 201 w 807"/>
              <a:gd name="T13" fmla="*/ 0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7" h="699">
                <a:moveTo>
                  <a:pt x="201" y="0"/>
                </a:moveTo>
                <a:lnTo>
                  <a:pt x="605" y="0"/>
                </a:lnTo>
                <a:lnTo>
                  <a:pt x="807" y="350"/>
                </a:lnTo>
                <a:lnTo>
                  <a:pt x="605" y="699"/>
                </a:lnTo>
                <a:lnTo>
                  <a:pt x="201" y="699"/>
                </a:lnTo>
                <a:lnTo>
                  <a:pt x="0" y="350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359283" y="2320883"/>
            <a:ext cx="838686" cy="725856"/>
          </a:xfrm>
          <a:custGeom>
            <a:avLst/>
            <a:gdLst>
              <a:gd name="T0" fmla="*/ 222 w 892"/>
              <a:gd name="T1" fmla="*/ 0 h 772"/>
              <a:gd name="T2" fmla="*/ 668 w 892"/>
              <a:gd name="T3" fmla="*/ 0 h 772"/>
              <a:gd name="T4" fmla="*/ 892 w 892"/>
              <a:gd name="T5" fmla="*/ 385 h 772"/>
              <a:gd name="T6" fmla="*/ 668 w 892"/>
              <a:gd name="T7" fmla="*/ 772 h 772"/>
              <a:gd name="T8" fmla="*/ 222 w 892"/>
              <a:gd name="T9" fmla="*/ 772 h 772"/>
              <a:gd name="T10" fmla="*/ 0 w 892"/>
              <a:gd name="T11" fmla="*/ 385 h 772"/>
              <a:gd name="T12" fmla="*/ 222 w 892"/>
              <a:gd name="T13" fmla="*/ 0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2" h="772">
                <a:moveTo>
                  <a:pt x="222" y="0"/>
                </a:moveTo>
                <a:lnTo>
                  <a:pt x="668" y="0"/>
                </a:lnTo>
                <a:lnTo>
                  <a:pt x="892" y="385"/>
                </a:lnTo>
                <a:lnTo>
                  <a:pt x="668" y="772"/>
                </a:lnTo>
                <a:lnTo>
                  <a:pt x="222" y="772"/>
                </a:lnTo>
                <a:lnTo>
                  <a:pt x="0" y="385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4175125" y="2899711"/>
            <a:ext cx="520700" cy="1141413"/>
          </a:xfrm>
          <a:custGeom>
            <a:avLst/>
            <a:gdLst>
              <a:gd name="T0" fmla="*/ 390 w 655"/>
              <a:gd name="T1" fmla="*/ 1385 h 1437"/>
              <a:gd name="T2" fmla="*/ 384 w 655"/>
              <a:gd name="T3" fmla="*/ 1432 h 1437"/>
              <a:gd name="T4" fmla="*/ 338 w 655"/>
              <a:gd name="T5" fmla="*/ 1426 h 1437"/>
              <a:gd name="T6" fmla="*/ 333 w 655"/>
              <a:gd name="T7" fmla="*/ 1387 h 1437"/>
              <a:gd name="T8" fmla="*/ 271 w 655"/>
              <a:gd name="T9" fmla="*/ 1245 h 1437"/>
              <a:gd name="T10" fmla="*/ 300 w 655"/>
              <a:gd name="T11" fmla="*/ 1271 h 1437"/>
              <a:gd name="T12" fmla="*/ 276 w 655"/>
              <a:gd name="T13" fmla="*/ 1312 h 1437"/>
              <a:gd name="T14" fmla="*/ 241 w 655"/>
              <a:gd name="T15" fmla="*/ 1297 h 1437"/>
              <a:gd name="T16" fmla="*/ 247 w 655"/>
              <a:gd name="T17" fmla="*/ 1251 h 1437"/>
              <a:gd name="T18" fmla="*/ 188 w 655"/>
              <a:gd name="T19" fmla="*/ 1123 h 1437"/>
              <a:gd name="T20" fmla="*/ 205 w 655"/>
              <a:gd name="T21" fmla="*/ 1157 h 1437"/>
              <a:gd name="T22" fmla="*/ 169 w 655"/>
              <a:gd name="T23" fmla="*/ 1186 h 1437"/>
              <a:gd name="T24" fmla="*/ 140 w 655"/>
              <a:gd name="T25" fmla="*/ 1159 h 1437"/>
              <a:gd name="T26" fmla="*/ 163 w 655"/>
              <a:gd name="T27" fmla="*/ 1120 h 1437"/>
              <a:gd name="T28" fmla="*/ 107 w 655"/>
              <a:gd name="T29" fmla="*/ 996 h 1437"/>
              <a:gd name="T30" fmla="*/ 117 w 655"/>
              <a:gd name="T31" fmla="*/ 1032 h 1437"/>
              <a:gd name="T32" fmla="*/ 71 w 655"/>
              <a:gd name="T33" fmla="*/ 1052 h 1437"/>
              <a:gd name="T34" fmla="*/ 52 w 655"/>
              <a:gd name="T35" fmla="*/ 1022 h 1437"/>
              <a:gd name="T36" fmla="*/ 84 w 655"/>
              <a:gd name="T37" fmla="*/ 987 h 1437"/>
              <a:gd name="T38" fmla="*/ 65 w 655"/>
              <a:gd name="T39" fmla="*/ 853 h 1437"/>
              <a:gd name="T40" fmla="*/ 64 w 655"/>
              <a:gd name="T41" fmla="*/ 892 h 1437"/>
              <a:gd name="T42" fmla="*/ 19 w 655"/>
              <a:gd name="T43" fmla="*/ 901 h 1437"/>
              <a:gd name="T44" fmla="*/ 4 w 655"/>
              <a:gd name="T45" fmla="*/ 876 h 1437"/>
              <a:gd name="T46" fmla="*/ 32 w 655"/>
              <a:gd name="T47" fmla="*/ 837 h 1437"/>
              <a:gd name="T48" fmla="*/ 64 w 655"/>
              <a:gd name="T49" fmla="*/ 703 h 1437"/>
              <a:gd name="T50" fmla="*/ 52 w 655"/>
              <a:gd name="T51" fmla="*/ 740 h 1437"/>
              <a:gd name="T52" fmla="*/ 16 w 655"/>
              <a:gd name="T53" fmla="*/ 743 h 1437"/>
              <a:gd name="T54" fmla="*/ 0 w 655"/>
              <a:gd name="T55" fmla="*/ 710 h 1437"/>
              <a:gd name="T56" fmla="*/ 36 w 655"/>
              <a:gd name="T57" fmla="*/ 680 h 1437"/>
              <a:gd name="T58" fmla="*/ 102 w 655"/>
              <a:gd name="T59" fmla="*/ 547 h 1437"/>
              <a:gd name="T60" fmla="*/ 95 w 655"/>
              <a:gd name="T61" fmla="*/ 586 h 1437"/>
              <a:gd name="T62" fmla="*/ 55 w 655"/>
              <a:gd name="T63" fmla="*/ 590 h 1437"/>
              <a:gd name="T64" fmla="*/ 39 w 655"/>
              <a:gd name="T65" fmla="*/ 560 h 1437"/>
              <a:gd name="T66" fmla="*/ 72 w 655"/>
              <a:gd name="T67" fmla="*/ 528 h 1437"/>
              <a:gd name="T68" fmla="*/ 183 w 655"/>
              <a:gd name="T69" fmla="*/ 411 h 1437"/>
              <a:gd name="T70" fmla="*/ 179 w 655"/>
              <a:gd name="T71" fmla="*/ 449 h 1437"/>
              <a:gd name="T72" fmla="*/ 133 w 655"/>
              <a:gd name="T73" fmla="*/ 453 h 1437"/>
              <a:gd name="T74" fmla="*/ 130 w 655"/>
              <a:gd name="T75" fmla="*/ 406 h 1437"/>
              <a:gd name="T76" fmla="*/ 287 w 655"/>
              <a:gd name="T77" fmla="*/ 292 h 1437"/>
              <a:gd name="T78" fmla="*/ 300 w 655"/>
              <a:gd name="T79" fmla="*/ 336 h 1437"/>
              <a:gd name="T80" fmla="*/ 264 w 655"/>
              <a:gd name="T81" fmla="*/ 354 h 1437"/>
              <a:gd name="T82" fmla="*/ 237 w 655"/>
              <a:gd name="T83" fmla="*/ 318 h 1437"/>
              <a:gd name="T84" fmla="*/ 263 w 655"/>
              <a:gd name="T85" fmla="*/ 289 h 1437"/>
              <a:gd name="T86" fmla="*/ 423 w 655"/>
              <a:gd name="T87" fmla="*/ 205 h 1437"/>
              <a:gd name="T88" fmla="*/ 417 w 655"/>
              <a:gd name="T89" fmla="*/ 251 h 1437"/>
              <a:gd name="T90" fmla="*/ 380 w 655"/>
              <a:gd name="T91" fmla="*/ 254 h 1437"/>
              <a:gd name="T92" fmla="*/ 368 w 655"/>
              <a:gd name="T93" fmla="*/ 209 h 1437"/>
              <a:gd name="T94" fmla="*/ 449 w 655"/>
              <a:gd name="T95" fmla="*/ 0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55" h="1437">
                <a:moveTo>
                  <a:pt x="367" y="1371"/>
                </a:moveTo>
                <a:lnTo>
                  <a:pt x="378" y="1375"/>
                </a:lnTo>
                <a:lnTo>
                  <a:pt x="388" y="1384"/>
                </a:lnTo>
                <a:lnTo>
                  <a:pt x="390" y="1385"/>
                </a:lnTo>
                <a:lnTo>
                  <a:pt x="396" y="1397"/>
                </a:lnTo>
                <a:lnTo>
                  <a:pt x="397" y="1410"/>
                </a:lnTo>
                <a:lnTo>
                  <a:pt x="393" y="1422"/>
                </a:lnTo>
                <a:lnTo>
                  <a:pt x="384" y="1432"/>
                </a:lnTo>
                <a:lnTo>
                  <a:pt x="371" y="1437"/>
                </a:lnTo>
                <a:lnTo>
                  <a:pt x="359" y="1437"/>
                </a:lnTo>
                <a:lnTo>
                  <a:pt x="346" y="1434"/>
                </a:lnTo>
                <a:lnTo>
                  <a:pt x="338" y="1426"/>
                </a:lnTo>
                <a:lnTo>
                  <a:pt x="336" y="1423"/>
                </a:lnTo>
                <a:lnTo>
                  <a:pt x="331" y="1411"/>
                </a:lnTo>
                <a:lnTo>
                  <a:pt x="329" y="1398"/>
                </a:lnTo>
                <a:lnTo>
                  <a:pt x="333" y="1387"/>
                </a:lnTo>
                <a:lnTo>
                  <a:pt x="342" y="1377"/>
                </a:lnTo>
                <a:lnTo>
                  <a:pt x="354" y="1371"/>
                </a:lnTo>
                <a:lnTo>
                  <a:pt x="367" y="1371"/>
                </a:lnTo>
                <a:close/>
                <a:moveTo>
                  <a:pt x="271" y="1245"/>
                </a:moveTo>
                <a:lnTo>
                  <a:pt x="283" y="1248"/>
                </a:lnTo>
                <a:lnTo>
                  <a:pt x="293" y="1257"/>
                </a:lnTo>
                <a:lnTo>
                  <a:pt x="294" y="1260"/>
                </a:lnTo>
                <a:lnTo>
                  <a:pt x="300" y="1271"/>
                </a:lnTo>
                <a:lnTo>
                  <a:pt x="300" y="1284"/>
                </a:lnTo>
                <a:lnTo>
                  <a:pt x="297" y="1296"/>
                </a:lnTo>
                <a:lnTo>
                  <a:pt x="289" y="1306"/>
                </a:lnTo>
                <a:lnTo>
                  <a:pt x="276" y="1312"/>
                </a:lnTo>
                <a:lnTo>
                  <a:pt x="264" y="1312"/>
                </a:lnTo>
                <a:lnTo>
                  <a:pt x="251" y="1308"/>
                </a:lnTo>
                <a:lnTo>
                  <a:pt x="243" y="1299"/>
                </a:lnTo>
                <a:lnTo>
                  <a:pt x="241" y="1297"/>
                </a:lnTo>
                <a:lnTo>
                  <a:pt x="235" y="1286"/>
                </a:lnTo>
                <a:lnTo>
                  <a:pt x="234" y="1273"/>
                </a:lnTo>
                <a:lnTo>
                  <a:pt x="238" y="1261"/>
                </a:lnTo>
                <a:lnTo>
                  <a:pt x="247" y="1251"/>
                </a:lnTo>
                <a:lnTo>
                  <a:pt x="258" y="1245"/>
                </a:lnTo>
                <a:lnTo>
                  <a:pt x="271" y="1245"/>
                </a:lnTo>
                <a:close/>
                <a:moveTo>
                  <a:pt x="176" y="1118"/>
                </a:moveTo>
                <a:lnTo>
                  <a:pt x="188" y="1123"/>
                </a:lnTo>
                <a:lnTo>
                  <a:pt x="198" y="1131"/>
                </a:lnTo>
                <a:lnTo>
                  <a:pt x="199" y="1133"/>
                </a:lnTo>
                <a:lnTo>
                  <a:pt x="205" y="1144"/>
                </a:lnTo>
                <a:lnTo>
                  <a:pt x="205" y="1157"/>
                </a:lnTo>
                <a:lnTo>
                  <a:pt x="202" y="1170"/>
                </a:lnTo>
                <a:lnTo>
                  <a:pt x="193" y="1179"/>
                </a:lnTo>
                <a:lnTo>
                  <a:pt x="180" y="1185"/>
                </a:lnTo>
                <a:lnTo>
                  <a:pt x="169" y="1186"/>
                </a:lnTo>
                <a:lnTo>
                  <a:pt x="156" y="1182"/>
                </a:lnTo>
                <a:lnTo>
                  <a:pt x="147" y="1173"/>
                </a:lnTo>
                <a:lnTo>
                  <a:pt x="146" y="1172"/>
                </a:lnTo>
                <a:lnTo>
                  <a:pt x="140" y="1159"/>
                </a:lnTo>
                <a:lnTo>
                  <a:pt x="139" y="1147"/>
                </a:lnTo>
                <a:lnTo>
                  <a:pt x="143" y="1134"/>
                </a:lnTo>
                <a:lnTo>
                  <a:pt x="152" y="1126"/>
                </a:lnTo>
                <a:lnTo>
                  <a:pt x="163" y="1120"/>
                </a:lnTo>
                <a:lnTo>
                  <a:pt x="176" y="1118"/>
                </a:lnTo>
                <a:close/>
                <a:moveTo>
                  <a:pt x="84" y="987"/>
                </a:moveTo>
                <a:lnTo>
                  <a:pt x="95" y="989"/>
                </a:lnTo>
                <a:lnTo>
                  <a:pt x="107" y="996"/>
                </a:lnTo>
                <a:lnTo>
                  <a:pt x="114" y="1006"/>
                </a:lnTo>
                <a:lnTo>
                  <a:pt x="115" y="1007"/>
                </a:lnTo>
                <a:lnTo>
                  <a:pt x="118" y="1019"/>
                </a:lnTo>
                <a:lnTo>
                  <a:pt x="117" y="1032"/>
                </a:lnTo>
                <a:lnTo>
                  <a:pt x="111" y="1043"/>
                </a:lnTo>
                <a:lnTo>
                  <a:pt x="101" y="1052"/>
                </a:lnTo>
                <a:lnTo>
                  <a:pt x="85" y="1055"/>
                </a:lnTo>
                <a:lnTo>
                  <a:pt x="71" y="1052"/>
                </a:lnTo>
                <a:lnTo>
                  <a:pt x="59" y="1042"/>
                </a:lnTo>
                <a:lnTo>
                  <a:pt x="56" y="1038"/>
                </a:lnTo>
                <a:lnTo>
                  <a:pt x="55" y="1035"/>
                </a:lnTo>
                <a:lnTo>
                  <a:pt x="52" y="1022"/>
                </a:lnTo>
                <a:lnTo>
                  <a:pt x="53" y="1009"/>
                </a:lnTo>
                <a:lnTo>
                  <a:pt x="61" y="999"/>
                </a:lnTo>
                <a:lnTo>
                  <a:pt x="71" y="990"/>
                </a:lnTo>
                <a:lnTo>
                  <a:pt x="84" y="987"/>
                </a:lnTo>
                <a:close/>
                <a:moveTo>
                  <a:pt x="32" y="837"/>
                </a:moveTo>
                <a:lnTo>
                  <a:pt x="45" y="839"/>
                </a:lnTo>
                <a:lnTo>
                  <a:pt x="56" y="843"/>
                </a:lnTo>
                <a:lnTo>
                  <a:pt x="65" y="853"/>
                </a:lnTo>
                <a:lnTo>
                  <a:pt x="69" y="865"/>
                </a:lnTo>
                <a:lnTo>
                  <a:pt x="69" y="867"/>
                </a:lnTo>
                <a:lnTo>
                  <a:pt x="69" y="880"/>
                </a:lnTo>
                <a:lnTo>
                  <a:pt x="64" y="892"/>
                </a:lnTo>
                <a:lnTo>
                  <a:pt x="55" y="901"/>
                </a:lnTo>
                <a:lnTo>
                  <a:pt x="42" y="905"/>
                </a:lnTo>
                <a:lnTo>
                  <a:pt x="30" y="905"/>
                </a:lnTo>
                <a:lnTo>
                  <a:pt x="19" y="901"/>
                </a:lnTo>
                <a:lnTo>
                  <a:pt x="10" y="892"/>
                </a:lnTo>
                <a:lnTo>
                  <a:pt x="6" y="886"/>
                </a:lnTo>
                <a:lnTo>
                  <a:pt x="4" y="878"/>
                </a:lnTo>
                <a:lnTo>
                  <a:pt x="4" y="876"/>
                </a:lnTo>
                <a:lnTo>
                  <a:pt x="4" y="862"/>
                </a:lnTo>
                <a:lnTo>
                  <a:pt x="10" y="852"/>
                </a:lnTo>
                <a:lnTo>
                  <a:pt x="19" y="843"/>
                </a:lnTo>
                <a:lnTo>
                  <a:pt x="32" y="837"/>
                </a:lnTo>
                <a:close/>
                <a:moveTo>
                  <a:pt x="36" y="680"/>
                </a:moveTo>
                <a:lnTo>
                  <a:pt x="48" y="684"/>
                </a:lnTo>
                <a:lnTo>
                  <a:pt x="58" y="691"/>
                </a:lnTo>
                <a:lnTo>
                  <a:pt x="64" y="703"/>
                </a:lnTo>
                <a:lnTo>
                  <a:pt x="65" y="716"/>
                </a:lnTo>
                <a:lnTo>
                  <a:pt x="65" y="719"/>
                </a:lnTo>
                <a:lnTo>
                  <a:pt x="61" y="732"/>
                </a:lnTo>
                <a:lnTo>
                  <a:pt x="52" y="740"/>
                </a:lnTo>
                <a:lnTo>
                  <a:pt x="42" y="746"/>
                </a:lnTo>
                <a:lnTo>
                  <a:pt x="29" y="748"/>
                </a:lnTo>
                <a:lnTo>
                  <a:pt x="22" y="746"/>
                </a:lnTo>
                <a:lnTo>
                  <a:pt x="16" y="743"/>
                </a:lnTo>
                <a:lnTo>
                  <a:pt x="10" y="739"/>
                </a:lnTo>
                <a:lnTo>
                  <a:pt x="6" y="735"/>
                </a:lnTo>
                <a:lnTo>
                  <a:pt x="0" y="723"/>
                </a:lnTo>
                <a:lnTo>
                  <a:pt x="0" y="710"/>
                </a:lnTo>
                <a:lnTo>
                  <a:pt x="3" y="697"/>
                </a:lnTo>
                <a:lnTo>
                  <a:pt x="12" y="687"/>
                </a:lnTo>
                <a:lnTo>
                  <a:pt x="23" y="681"/>
                </a:lnTo>
                <a:lnTo>
                  <a:pt x="36" y="680"/>
                </a:lnTo>
                <a:close/>
                <a:moveTo>
                  <a:pt x="72" y="528"/>
                </a:moveTo>
                <a:lnTo>
                  <a:pt x="85" y="530"/>
                </a:lnTo>
                <a:lnTo>
                  <a:pt x="95" y="537"/>
                </a:lnTo>
                <a:lnTo>
                  <a:pt x="102" y="547"/>
                </a:lnTo>
                <a:lnTo>
                  <a:pt x="105" y="560"/>
                </a:lnTo>
                <a:lnTo>
                  <a:pt x="104" y="573"/>
                </a:lnTo>
                <a:lnTo>
                  <a:pt x="102" y="576"/>
                </a:lnTo>
                <a:lnTo>
                  <a:pt x="95" y="586"/>
                </a:lnTo>
                <a:lnTo>
                  <a:pt x="84" y="593"/>
                </a:lnTo>
                <a:lnTo>
                  <a:pt x="72" y="596"/>
                </a:lnTo>
                <a:lnTo>
                  <a:pt x="59" y="593"/>
                </a:lnTo>
                <a:lnTo>
                  <a:pt x="55" y="590"/>
                </a:lnTo>
                <a:lnTo>
                  <a:pt x="49" y="586"/>
                </a:lnTo>
                <a:lnTo>
                  <a:pt x="46" y="583"/>
                </a:lnTo>
                <a:lnTo>
                  <a:pt x="40" y="572"/>
                </a:lnTo>
                <a:lnTo>
                  <a:pt x="39" y="560"/>
                </a:lnTo>
                <a:lnTo>
                  <a:pt x="42" y="549"/>
                </a:lnTo>
                <a:lnTo>
                  <a:pt x="49" y="538"/>
                </a:lnTo>
                <a:lnTo>
                  <a:pt x="59" y="531"/>
                </a:lnTo>
                <a:lnTo>
                  <a:pt x="72" y="528"/>
                </a:lnTo>
                <a:close/>
                <a:moveTo>
                  <a:pt x="152" y="394"/>
                </a:moveTo>
                <a:lnTo>
                  <a:pt x="165" y="394"/>
                </a:lnTo>
                <a:lnTo>
                  <a:pt x="176" y="401"/>
                </a:lnTo>
                <a:lnTo>
                  <a:pt x="183" y="411"/>
                </a:lnTo>
                <a:lnTo>
                  <a:pt x="188" y="423"/>
                </a:lnTo>
                <a:lnTo>
                  <a:pt x="186" y="436"/>
                </a:lnTo>
                <a:lnTo>
                  <a:pt x="180" y="448"/>
                </a:lnTo>
                <a:lnTo>
                  <a:pt x="179" y="449"/>
                </a:lnTo>
                <a:lnTo>
                  <a:pt x="169" y="458"/>
                </a:lnTo>
                <a:lnTo>
                  <a:pt x="157" y="460"/>
                </a:lnTo>
                <a:lnTo>
                  <a:pt x="144" y="459"/>
                </a:lnTo>
                <a:lnTo>
                  <a:pt x="133" y="453"/>
                </a:lnTo>
                <a:lnTo>
                  <a:pt x="128" y="448"/>
                </a:lnTo>
                <a:lnTo>
                  <a:pt x="123" y="435"/>
                </a:lnTo>
                <a:lnTo>
                  <a:pt x="123" y="419"/>
                </a:lnTo>
                <a:lnTo>
                  <a:pt x="130" y="406"/>
                </a:lnTo>
                <a:lnTo>
                  <a:pt x="140" y="397"/>
                </a:lnTo>
                <a:lnTo>
                  <a:pt x="152" y="394"/>
                </a:lnTo>
                <a:close/>
                <a:moveTo>
                  <a:pt x="276" y="287"/>
                </a:moveTo>
                <a:lnTo>
                  <a:pt x="287" y="292"/>
                </a:lnTo>
                <a:lnTo>
                  <a:pt x="297" y="300"/>
                </a:lnTo>
                <a:lnTo>
                  <a:pt x="303" y="312"/>
                </a:lnTo>
                <a:lnTo>
                  <a:pt x="303" y="325"/>
                </a:lnTo>
                <a:lnTo>
                  <a:pt x="300" y="336"/>
                </a:lnTo>
                <a:lnTo>
                  <a:pt x="292" y="347"/>
                </a:lnTo>
                <a:lnTo>
                  <a:pt x="289" y="348"/>
                </a:lnTo>
                <a:lnTo>
                  <a:pt x="277" y="354"/>
                </a:lnTo>
                <a:lnTo>
                  <a:pt x="264" y="354"/>
                </a:lnTo>
                <a:lnTo>
                  <a:pt x="253" y="351"/>
                </a:lnTo>
                <a:lnTo>
                  <a:pt x="243" y="341"/>
                </a:lnTo>
                <a:lnTo>
                  <a:pt x="237" y="329"/>
                </a:lnTo>
                <a:lnTo>
                  <a:pt x="237" y="318"/>
                </a:lnTo>
                <a:lnTo>
                  <a:pt x="241" y="305"/>
                </a:lnTo>
                <a:lnTo>
                  <a:pt x="250" y="295"/>
                </a:lnTo>
                <a:lnTo>
                  <a:pt x="251" y="295"/>
                </a:lnTo>
                <a:lnTo>
                  <a:pt x="263" y="289"/>
                </a:lnTo>
                <a:lnTo>
                  <a:pt x="276" y="287"/>
                </a:lnTo>
                <a:close/>
                <a:moveTo>
                  <a:pt x="401" y="192"/>
                </a:moveTo>
                <a:lnTo>
                  <a:pt x="413" y="196"/>
                </a:lnTo>
                <a:lnTo>
                  <a:pt x="423" y="205"/>
                </a:lnTo>
                <a:lnTo>
                  <a:pt x="429" y="217"/>
                </a:lnTo>
                <a:lnTo>
                  <a:pt x="429" y="230"/>
                </a:lnTo>
                <a:lnTo>
                  <a:pt x="426" y="241"/>
                </a:lnTo>
                <a:lnTo>
                  <a:pt x="417" y="251"/>
                </a:lnTo>
                <a:lnTo>
                  <a:pt x="416" y="253"/>
                </a:lnTo>
                <a:lnTo>
                  <a:pt x="404" y="258"/>
                </a:lnTo>
                <a:lnTo>
                  <a:pt x="391" y="258"/>
                </a:lnTo>
                <a:lnTo>
                  <a:pt x="380" y="254"/>
                </a:lnTo>
                <a:lnTo>
                  <a:pt x="370" y="245"/>
                </a:lnTo>
                <a:lnTo>
                  <a:pt x="364" y="234"/>
                </a:lnTo>
                <a:lnTo>
                  <a:pt x="364" y="221"/>
                </a:lnTo>
                <a:lnTo>
                  <a:pt x="368" y="209"/>
                </a:lnTo>
                <a:lnTo>
                  <a:pt x="377" y="199"/>
                </a:lnTo>
                <a:lnTo>
                  <a:pt x="388" y="194"/>
                </a:lnTo>
                <a:lnTo>
                  <a:pt x="401" y="192"/>
                </a:lnTo>
                <a:close/>
                <a:moveTo>
                  <a:pt x="449" y="0"/>
                </a:moveTo>
                <a:lnTo>
                  <a:pt x="655" y="29"/>
                </a:lnTo>
                <a:lnTo>
                  <a:pt x="628" y="237"/>
                </a:lnTo>
                <a:lnTo>
                  <a:pt x="4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6808788" y="4506261"/>
            <a:ext cx="806450" cy="966788"/>
          </a:xfrm>
          <a:custGeom>
            <a:avLst/>
            <a:gdLst>
              <a:gd name="T0" fmla="*/ 351 w 1016"/>
              <a:gd name="T1" fmla="*/ 1031 h 1218"/>
              <a:gd name="T2" fmla="*/ 339 w 1016"/>
              <a:gd name="T3" fmla="*/ 1075 h 1218"/>
              <a:gd name="T4" fmla="*/ 295 w 1016"/>
              <a:gd name="T5" fmla="*/ 1064 h 1218"/>
              <a:gd name="T6" fmla="*/ 306 w 1016"/>
              <a:gd name="T7" fmla="*/ 1019 h 1218"/>
              <a:gd name="T8" fmla="*/ 489 w 1016"/>
              <a:gd name="T9" fmla="*/ 993 h 1218"/>
              <a:gd name="T10" fmla="*/ 513 w 1016"/>
              <a:gd name="T11" fmla="*/ 1033 h 1218"/>
              <a:gd name="T12" fmla="*/ 484 w 1016"/>
              <a:gd name="T13" fmla="*/ 1058 h 1218"/>
              <a:gd name="T14" fmla="*/ 446 w 1016"/>
              <a:gd name="T15" fmla="*/ 1029 h 1218"/>
              <a:gd name="T16" fmla="*/ 474 w 1016"/>
              <a:gd name="T17" fmla="*/ 993 h 1218"/>
              <a:gd name="T18" fmla="*/ 657 w 1016"/>
              <a:gd name="T19" fmla="*/ 966 h 1218"/>
              <a:gd name="T20" fmla="*/ 657 w 1016"/>
              <a:gd name="T21" fmla="*/ 1012 h 1218"/>
              <a:gd name="T22" fmla="*/ 608 w 1016"/>
              <a:gd name="T23" fmla="*/ 1012 h 1218"/>
              <a:gd name="T24" fmla="*/ 609 w 1016"/>
              <a:gd name="T25" fmla="*/ 966 h 1218"/>
              <a:gd name="T26" fmla="*/ 127 w 1016"/>
              <a:gd name="T27" fmla="*/ 925 h 1218"/>
              <a:gd name="T28" fmla="*/ 775 w 1016"/>
              <a:gd name="T29" fmla="*/ 878 h 1218"/>
              <a:gd name="T30" fmla="*/ 801 w 1016"/>
              <a:gd name="T31" fmla="*/ 901 h 1218"/>
              <a:gd name="T32" fmla="*/ 790 w 1016"/>
              <a:gd name="T33" fmla="*/ 937 h 1218"/>
              <a:gd name="T34" fmla="*/ 744 w 1016"/>
              <a:gd name="T35" fmla="*/ 932 h 1218"/>
              <a:gd name="T36" fmla="*/ 748 w 1016"/>
              <a:gd name="T37" fmla="*/ 886 h 1218"/>
              <a:gd name="T38" fmla="*/ 875 w 1016"/>
              <a:gd name="T39" fmla="*/ 765 h 1218"/>
              <a:gd name="T40" fmla="*/ 908 w 1016"/>
              <a:gd name="T41" fmla="*/ 781 h 1218"/>
              <a:gd name="T42" fmla="*/ 905 w 1016"/>
              <a:gd name="T43" fmla="*/ 817 h 1218"/>
              <a:gd name="T44" fmla="*/ 859 w 1016"/>
              <a:gd name="T45" fmla="*/ 826 h 1218"/>
              <a:gd name="T46" fmla="*/ 852 w 1016"/>
              <a:gd name="T47" fmla="*/ 779 h 1218"/>
              <a:gd name="T48" fmla="*/ 950 w 1016"/>
              <a:gd name="T49" fmla="*/ 624 h 1218"/>
              <a:gd name="T50" fmla="*/ 985 w 1016"/>
              <a:gd name="T51" fmla="*/ 652 h 1218"/>
              <a:gd name="T52" fmla="*/ 976 w 1016"/>
              <a:gd name="T53" fmla="*/ 681 h 1218"/>
              <a:gd name="T54" fmla="*/ 930 w 1016"/>
              <a:gd name="T55" fmla="*/ 683 h 1218"/>
              <a:gd name="T56" fmla="*/ 921 w 1016"/>
              <a:gd name="T57" fmla="*/ 647 h 1218"/>
              <a:gd name="T58" fmla="*/ 985 w 1016"/>
              <a:gd name="T59" fmla="*/ 469 h 1218"/>
              <a:gd name="T60" fmla="*/ 1016 w 1016"/>
              <a:gd name="T61" fmla="*/ 504 h 1218"/>
              <a:gd name="T62" fmla="*/ 993 w 1016"/>
              <a:gd name="T63" fmla="*/ 536 h 1218"/>
              <a:gd name="T64" fmla="*/ 951 w 1016"/>
              <a:gd name="T65" fmla="*/ 515 h 1218"/>
              <a:gd name="T66" fmla="*/ 960 w 1016"/>
              <a:gd name="T67" fmla="*/ 479 h 1218"/>
              <a:gd name="T68" fmla="*/ 979 w 1016"/>
              <a:gd name="T69" fmla="*/ 313 h 1218"/>
              <a:gd name="T70" fmla="*/ 1003 w 1016"/>
              <a:gd name="T71" fmla="*/ 344 h 1218"/>
              <a:gd name="T72" fmla="*/ 976 w 1016"/>
              <a:gd name="T73" fmla="*/ 381 h 1218"/>
              <a:gd name="T74" fmla="*/ 938 w 1016"/>
              <a:gd name="T75" fmla="*/ 352 h 1218"/>
              <a:gd name="T76" fmla="*/ 954 w 1016"/>
              <a:gd name="T77" fmla="*/ 318 h 1218"/>
              <a:gd name="T78" fmla="*/ 969 w 1016"/>
              <a:gd name="T79" fmla="*/ 163 h 1218"/>
              <a:gd name="T80" fmla="*/ 982 w 1016"/>
              <a:gd name="T81" fmla="*/ 199 h 1218"/>
              <a:gd name="T82" fmla="*/ 940 w 1016"/>
              <a:gd name="T83" fmla="*/ 224 h 1218"/>
              <a:gd name="T84" fmla="*/ 917 w 1016"/>
              <a:gd name="T85" fmla="*/ 194 h 1218"/>
              <a:gd name="T86" fmla="*/ 944 w 1016"/>
              <a:gd name="T87" fmla="*/ 156 h 1218"/>
              <a:gd name="T88" fmla="*/ 956 w 1016"/>
              <a:gd name="T89" fmla="*/ 16 h 1218"/>
              <a:gd name="T90" fmla="*/ 954 w 1016"/>
              <a:gd name="T91" fmla="*/ 55 h 1218"/>
              <a:gd name="T92" fmla="*/ 908 w 1016"/>
              <a:gd name="T93" fmla="*/ 61 h 1218"/>
              <a:gd name="T94" fmla="*/ 895 w 1016"/>
              <a:gd name="T95" fmla="*/ 25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16" h="1218">
                <a:moveTo>
                  <a:pt x="319" y="1015"/>
                </a:moveTo>
                <a:lnTo>
                  <a:pt x="332" y="1015"/>
                </a:lnTo>
                <a:lnTo>
                  <a:pt x="344" y="1020"/>
                </a:lnTo>
                <a:lnTo>
                  <a:pt x="351" y="1031"/>
                </a:lnTo>
                <a:lnTo>
                  <a:pt x="355" y="1042"/>
                </a:lnTo>
                <a:lnTo>
                  <a:pt x="355" y="1055"/>
                </a:lnTo>
                <a:lnTo>
                  <a:pt x="349" y="1067"/>
                </a:lnTo>
                <a:lnTo>
                  <a:pt x="339" y="1075"/>
                </a:lnTo>
                <a:lnTo>
                  <a:pt x="328" y="1080"/>
                </a:lnTo>
                <a:lnTo>
                  <a:pt x="313" y="1078"/>
                </a:lnTo>
                <a:lnTo>
                  <a:pt x="303" y="1074"/>
                </a:lnTo>
                <a:lnTo>
                  <a:pt x="295" y="1064"/>
                </a:lnTo>
                <a:lnTo>
                  <a:pt x="290" y="1051"/>
                </a:lnTo>
                <a:lnTo>
                  <a:pt x="290" y="1038"/>
                </a:lnTo>
                <a:lnTo>
                  <a:pt x="296" y="1028"/>
                </a:lnTo>
                <a:lnTo>
                  <a:pt x="306" y="1019"/>
                </a:lnTo>
                <a:lnTo>
                  <a:pt x="318" y="1015"/>
                </a:lnTo>
                <a:lnTo>
                  <a:pt x="319" y="1015"/>
                </a:lnTo>
                <a:close/>
                <a:moveTo>
                  <a:pt x="476" y="992"/>
                </a:moveTo>
                <a:lnTo>
                  <a:pt x="489" y="993"/>
                </a:lnTo>
                <a:lnTo>
                  <a:pt x="501" y="999"/>
                </a:lnTo>
                <a:lnTo>
                  <a:pt x="510" y="1007"/>
                </a:lnTo>
                <a:lnTo>
                  <a:pt x="514" y="1020"/>
                </a:lnTo>
                <a:lnTo>
                  <a:pt x="513" y="1033"/>
                </a:lnTo>
                <a:lnTo>
                  <a:pt x="507" y="1045"/>
                </a:lnTo>
                <a:lnTo>
                  <a:pt x="498" y="1054"/>
                </a:lnTo>
                <a:lnTo>
                  <a:pt x="485" y="1058"/>
                </a:lnTo>
                <a:lnTo>
                  <a:pt x="484" y="1058"/>
                </a:lnTo>
                <a:lnTo>
                  <a:pt x="469" y="1056"/>
                </a:lnTo>
                <a:lnTo>
                  <a:pt x="459" y="1052"/>
                </a:lnTo>
                <a:lnTo>
                  <a:pt x="450" y="1042"/>
                </a:lnTo>
                <a:lnTo>
                  <a:pt x="446" y="1029"/>
                </a:lnTo>
                <a:lnTo>
                  <a:pt x="446" y="1016"/>
                </a:lnTo>
                <a:lnTo>
                  <a:pt x="452" y="1005"/>
                </a:lnTo>
                <a:lnTo>
                  <a:pt x="462" y="997"/>
                </a:lnTo>
                <a:lnTo>
                  <a:pt x="474" y="993"/>
                </a:lnTo>
                <a:lnTo>
                  <a:pt x="476" y="992"/>
                </a:lnTo>
                <a:close/>
                <a:moveTo>
                  <a:pt x="635" y="955"/>
                </a:moveTo>
                <a:lnTo>
                  <a:pt x="647" y="958"/>
                </a:lnTo>
                <a:lnTo>
                  <a:pt x="657" y="966"/>
                </a:lnTo>
                <a:lnTo>
                  <a:pt x="664" y="977"/>
                </a:lnTo>
                <a:lnTo>
                  <a:pt x="666" y="984"/>
                </a:lnTo>
                <a:lnTo>
                  <a:pt x="664" y="999"/>
                </a:lnTo>
                <a:lnTo>
                  <a:pt x="657" y="1012"/>
                </a:lnTo>
                <a:lnTo>
                  <a:pt x="644" y="1020"/>
                </a:lnTo>
                <a:lnTo>
                  <a:pt x="631" y="1022"/>
                </a:lnTo>
                <a:lnTo>
                  <a:pt x="618" y="1019"/>
                </a:lnTo>
                <a:lnTo>
                  <a:pt x="608" y="1012"/>
                </a:lnTo>
                <a:lnTo>
                  <a:pt x="601" y="1002"/>
                </a:lnTo>
                <a:lnTo>
                  <a:pt x="599" y="989"/>
                </a:lnTo>
                <a:lnTo>
                  <a:pt x="602" y="976"/>
                </a:lnTo>
                <a:lnTo>
                  <a:pt x="609" y="966"/>
                </a:lnTo>
                <a:lnTo>
                  <a:pt x="619" y="958"/>
                </a:lnTo>
                <a:lnTo>
                  <a:pt x="622" y="957"/>
                </a:lnTo>
                <a:lnTo>
                  <a:pt x="635" y="955"/>
                </a:lnTo>
                <a:close/>
                <a:moveTo>
                  <a:pt x="127" y="925"/>
                </a:moveTo>
                <a:lnTo>
                  <a:pt x="168" y="1218"/>
                </a:lnTo>
                <a:lnTo>
                  <a:pt x="0" y="1091"/>
                </a:lnTo>
                <a:lnTo>
                  <a:pt x="127" y="925"/>
                </a:lnTo>
                <a:close/>
                <a:moveTo>
                  <a:pt x="775" y="878"/>
                </a:moveTo>
                <a:lnTo>
                  <a:pt x="787" y="882"/>
                </a:lnTo>
                <a:lnTo>
                  <a:pt x="797" y="891"/>
                </a:lnTo>
                <a:lnTo>
                  <a:pt x="800" y="895"/>
                </a:lnTo>
                <a:lnTo>
                  <a:pt x="801" y="901"/>
                </a:lnTo>
                <a:lnTo>
                  <a:pt x="803" y="905"/>
                </a:lnTo>
                <a:lnTo>
                  <a:pt x="803" y="918"/>
                </a:lnTo>
                <a:lnTo>
                  <a:pt x="798" y="928"/>
                </a:lnTo>
                <a:lnTo>
                  <a:pt x="790" y="937"/>
                </a:lnTo>
                <a:lnTo>
                  <a:pt x="778" y="944"/>
                </a:lnTo>
                <a:lnTo>
                  <a:pt x="765" y="944"/>
                </a:lnTo>
                <a:lnTo>
                  <a:pt x="754" y="941"/>
                </a:lnTo>
                <a:lnTo>
                  <a:pt x="744" y="932"/>
                </a:lnTo>
                <a:lnTo>
                  <a:pt x="738" y="921"/>
                </a:lnTo>
                <a:lnTo>
                  <a:pt x="736" y="909"/>
                </a:lnTo>
                <a:lnTo>
                  <a:pt x="739" y="896"/>
                </a:lnTo>
                <a:lnTo>
                  <a:pt x="748" y="886"/>
                </a:lnTo>
                <a:lnTo>
                  <a:pt x="751" y="885"/>
                </a:lnTo>
                <a:lnTo>
                  <a:pt x="762" y="879"/>
                </a:lnTo>
                <a:lnTo>
                  <a:pt x="775" y="878"/>
                </a:lnTo>
                <a:close/>
                <a:moveTo>
                  <a:pt x="875" y="765"/>
                </a:moveTo>
                <a:lnTo>
                  <a:pt x="886" y="765"/>
                </a:lnTo>
                <a:lnTo>
                  <a:pt x="898" y="771"/>
                </a:lnTo>
                <a:lnTo>
                  <a:pt x="904" y="775"/>
                </a:lnTo>
                <a:lnTo>
                  <a:pt x="908" y="781"/>
                </a:lnTo>
                <a:lnTo>
                  <a:pt x="910" y="787"/>
                </a:lnTo>
                <a:lnTo>
                  <a:pt x="912" y="792"/>
                </a:lnTo>
                <a:lnTo>
                  <a:pt x="911" y="805"/>
                </a:lnTo>
                <a:lnTo>
                  <a:pt x="905" y="817"/>
                </a:lnTo>
                <a:lnTo>
                  <a:pt x="897" y="827"/>
                </a:lnTo>
                <a:lnTo>
                  <a:pt x="885" y="831"/>
                </a:lnTo>
                <a:lnTo>
                  <a:pt x="872" y="831"/>
                </a:lnTo>
                <a:lnTo>
                  <a:pt x="859" y="826"/>
                </a:lnTo>
                <a:lnTo>
                  <a:pt x="850" y="817"/>
                </a:lnTo>
                <a:lnTo>
                  <a:pt x="846" y="804"/>
                </a:lnTo>
                <a:lnTo>
                  <a:pt x="846" y="792"/>
                </a:lnTo>
                <a:lnTo>
                  <a:pt x="852" y="779"/>
                </a:lnTo>
                <a:lnTo>
                  <a:pt x="853" y="778"/>
                </a:lnTo>
                <a:lnTo>
                  <a:pt x="862" y="769"/>
                </a:lnTo>
                <a:lnTo>
                  <a:pt x="875" y="765"/>
                </a:lnTo>
                <a:close/>
                <a:moveTo>
                  <a:pt x="950" y="624"/>
                </a:moveTo>
                <a:lnTo>
                  <a:pt x="963" y="626"/>
                </a:lnTo>
                <a:lnTo>
                  <a:pt x="974" y="632"/>
                </a:lnTo>
                <a:lnTo>
                  <a:pt x="982" y="641"/>
                </a:lnTo>
                <a:lnTo>
                  <a:pt x="985" y="652"/>
                </a:lnTo>
                <a:lnTo>
                  <a:pt x="986" y="661"/>
                </a:lnTo>
                <a:lnTo>
                  <a:pt x="983" y="668"/>
                </a:lnTo>
                <a:lnTo>
                  <a:pt x="983" y="671"/>
                </a:lnTo>
                <a:lnTo>
                  <a:pt x="976" y="681"/>
                </a:lnTo>
                <a:lnTo>
                  <a:pt x="966" y="690"/>
                </a:lnTo>
                <a:lnTo>
                  <a:pt x="953" y="693"/>
                </a:lnTo>
                <a:lnTo>
                  <a:pt x="940" y="690"/>
                </a:lnTo>
                <a:lnTo>
                  <a:pt x="930" y="683"/>
                </a:lnTo>
                <a:lnTo>
                  <a:pt x="921" y="673"/>
                </a:lnTo>
                <a:lnTo>
                  <a:pt x="918" y="661"/>
                </a:lnTo>
                <a:lnTo>
                  <a:pt x="921" y="648"/>
                </a:lnTo>
                <a:lnTo>
                  <a:pt x="921" y="647"/>
                </a:lnTo>
                <a:lnTo>
                  <a:pt x="928" y="635"/>
                </a:lnTo>
                <a:lnTo>
                  <a:pt x="938" y="628"/>
                </a:lnTo>
                <a:lnTo>
                  <a:pt x="950" y="624"/>
                </a:lnTo>
                <a:close/>
                <a:moveTo>
                  <a:pt x="985" y="469"/>
                </a:moveTo>
                <a:lnTo>
                  <a:pt x="999" y="474"/>
                </a:lnTo>
                <a:lnTo>
                  <a:pt x="1011" y="484"/>
                </a:lnTo>
                <a:lnTo>
                  <a:pt x="1015" y="498"/>
                </a:lnTo>
                <a:lnTo>
                  <a:pt x="1016" y="504"/>
                </a:lnTo>
                <a:lnTo>
                  <a:pt x="1015" y="507"/>
                </a:lnTo>
                <a:lnTo>
                  <a:pt x="1012" y="520"/>
                </a:lnTo>
                <a:lnTo>
                  <a:pt x="1005" y="530"/>
                </a:lnTo>
                <a:lnTo>
                  <a:pt x="993" y="536"/>
                </a:lnTo>
                <a:lnTo>
                  <a:pt x="980" y="538"/>
                </a:lnTo>
                <a:lnTo>
                  <a:pt x="967" y="534"/>
                </a:lnTo>
                <a:lnTo>
                  <a:pt x="957" y="527"/>
                </a:lnTo>
                <a:lnTo>
                  <a:pt x="951" y="515"/>
                </a:lnTo>
                <a:lnTo>
                  <a:pt x="950" y="502"/>
                </a:lnTo>
                <a:lnTo>
                  <a:pt x="950" y="501"/>
                </a:lnTo>
                <a:lnTo>
                  <a:pt x="953" y="489"/>
                </a:lnTo>
                <a:lnTo>
                  <a:pt x="960" y="479"/>
                </a:lnTo>
                <a:lnTo>
                  <a:pt x="972" y="472"/>
                </a:lnTo>
                <a:lnTo>
                  <a:pt x="985" y="469"/>
                </a:lnTo>
                <a:close/>
                <a:moveTo>
                  <a:pt x="966" y="313"/>
                </a:moveTo>
                <a:lnTo>
                  <a:pt x="979" y="313"/>
                </a:lnTo>
                <a:lnTo>
                  <a:pt x="990" y="319"/>
                </a:lnTo>
                <a:lnTo>
                  <a:pt x="999" y="329"/>
                </a:lnTo>
                <a:lnTo>
                  <a:pt x="1003" y="341"/>
                </a:lnTo>
                <a:lnTo>
                  <a:pt x="1003" y="344"/>
                </a:lnTo>
                <a:lnTo>
                  <a:pt x="1003" y="357"/>
                </a:lnTo>
                <a:lnTo>
                  <a:pt x="998" y="368"/>
                </a:lnTo>
                <a:lnTo>
                  <a:pt x="987" y="377"/>
                </a:lnTo>
                <a:lnTo>
                  <a:pt x="976" y="381"/>
                </a:lnTo>
                <a:lnTo>
                  <a:pt x="963" y="380"/>
                </a:lnTo>
                <a:lnTo>
                  <a:pt x="951" y="374"/>
                </a:lnTo>
                <a:lnTo>
                  <a:pt x="943" y="365"/>
                </a:lnTo>
                <a:lnTo>
                  <a:pt x="938" y="352"/>
                </a:lnTo>
                <a:lnTo>
                  <a:pt x="938" y="351"/>
                </a:lnTo>
                <a:lnTo>
                  <a:pt x="938" y="336"/>
                </a:lnTo>
                <a:lnTo>
                  <a:pt x="944" y="326"/>
                </a:lnTo>
                <a:lnTo>
                  <a:pt x="954" y="318"/>
                </a:lnTo>
                <a:lnTo>
                  <a:pt x="966" y="313"/>
                </a:lnTo>
                <a:close/>
                <a:moveTo>
                  <a:pt x="944" y="156"/>
                </a:moveTo>
                <a:lnTo>
                  <a:pt x="957" y="158"/>
                </a:lnTo>
                <a:lnTo>
                  <a:pt x="969" y="163"/>
                </a:lnTo>
                <a:lnTo>
                  <a:pt x="977" y="172"/>
                </a:lnTo>
                <a:lnTo>
                  <a:pt x="982" y="185"/>
                </a:lnTo>
                <a:lnTo>
                  <a:pt x="982" y="186"/>
                </a:lnTo>
                <a:lnTo>
                  <a:pt x="982" y="199"/>
                </a:lnTo>
                <a:lnTo>
                  <a:pt x="976" y="211"/>
                </a:lnTo>
                <a:lnTo>
                  <a:pt x="966" y="220"/>
                </a:lnTo>
                <a:lnTo>
                  <a:pt x="954" y="224"/>
                </a:lnTo>
                <a:lnTo>
                  <a:pt x="940" y="224"/>
                </a:lnTo>
                <a:lnTo>
                  <a:pt x="930" y="218"/>
                </a:lnTo>
                <a:lnTo>
                  <a:pt x="921" y="208"/>
                </a:lnTo>
                <a:lnTo>
                  <a:pt x="917" y="196"/>
                </a:lnTo>
                <a:lnTo>
                  <a:pt x="917" y="194"/>
                </a:lnTo>
                <a:lnTo>
                  <a:pt x="917" y="181"/>
                </a:lnTo>
                <a:lnTo>
                  <a:pt x="923" y="169"/>
                </a:lnTo>
                <a:lnTo>
                  <a:pt x="931" y="160"/>
                </a:lnTo>
                <a:lnTo>
                  <a:pt x="944" y="156"/>
                </a:lnTo>
                <a:close/>
                <a:moveTo>
                  <a:pt x="923" y="0"/>
                </a:moveTo>
                <a:lnTo>
                  <a:pt x="936" y="0"/>
                </a:lnTo>
                <a:lnTo>
                  <a:pt x="947" y="6"/>
                </a:lnTo>
                <a:lnTo>
                  <a:pt x="956" y="16"/>
                </a:lnTo>
                <a:lnTo>
                  <a:pt x="960" y="28"/>
                </a:lnTo>
                <a:lnTo>
                  <a:pt x="960" y="31"/>
                </a:lnTo>
                <a:lnTo>
                  <a:pt x="959" y="44"/>
                </a:lnTo>
                <a:lnTo>
                  <a:pt x="954" y="55"/>
                </a:lnTo>
                <a:lnTo>
                  <a:pt x="944" y="64"/>
                </a:lnTo>
                <a:lnTo>
                  <a:pt x="931" y="68"/>
                </a:lnTo>
                <a:lnTo>
                  <a:pt x="918" y="67"/>
                </a:lnTo>
                <a:lnTo>
                  <a:pt x="908" y="61"/>
                </a:lnTo>
                <a:lnTo>
                  <a:pt x="899" y="52"/>
                </a:lnTo>
                <a:lnTo>
                  <a:pt x="895" y="39"/>
                </a:lnTo>
                <a:lnTo>
                  <a:pt x="894" y="38"/>
                </a:lnTo>
                <a:lnTo>
                  <a:pt x="895" y="25"/>
                </a:lnTo>
                <a:lnTo>
                  <a:pt x="901" y="13"/>
                </a:lnTo>
                <a:lnTo>
                  <a:pt x="910" y="5"/>
                </a:lnTo>
                <a:lnTo>
                  <a:pt x="92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5783263" y="1929748"/>
            <a:ext cx="709613" cy="288925"/>
          </a:xfrm>
          <a:custGeom>
            <a:avLst/>
            <a:gdLst>
              <a:gd name="T0" fmla="*/ 39 w 895"/>
              <a:gd name="T1" fmla="*/ 333 h 364"/>
              <a:gd name="T2" fmla="*/ 36 w 895"/>
              <a:gd name="T3" fmla="*/ 355 h 364"/>
              <a:gd name="T4" fmla="*/ 7 w 895"/>
              <a:gd name="T5" fmla="*/ 359 h 364"/>
              <a:gd name="T6" fmla="*/ 3 w 895"/>
              <a:gd name="T7" fmla="*/ 330 h 364"/>
              <a:gd name="T8" fmla="*/ 23 w 895"/>
              <a:gd name="T9" fmla="*/ 322 h 364"/>
              <a:gd name="T10" fmla="*/ 98 w 895"/>
              <a:gd name="T11" fmla="*/ 254 h 364"/>
              <a:gd name="T12" fmla="*/ 95 w 895"/>
              <a:gd name="T13" fmla="*/ 276 h 364"/>
              <a:gd name="T14" fmla="*/ 67 w 895"/>
              <a:gd name="T15" fmla="*/ 280 h 364"/>
              <a:gd name="T16" fmla="*/ 62 w 895"/>
              <a:gd name="T17" fmla="*/ 251 h 364"/>
              <a:gd name="T18" fmla="*/ 82 w 895"/>
              <a:gd name="T19" fmla="*/ 242 h 364"/>
              <a:gd name="T20" fmla="*/ 158 w 895"/>
              <a:gd name="T21" fmla="*/ 176 h 364"/>
              <a:gd name="T22" fmla="*/ 153 w 895"/>
              <a:gd name="T23" fmla="*/ 196 h 364"/>
              <a:gd name="T24" fmla="*/ 126 w 895"/>
              <a:gd name="T25" fmla="*/ 201 h 364"/>
              <a:gd name="T26" fmla="*/ 121 w 895"/>
              <a:gd name="T27" fmla="*/ 172 h 364"/>
              <a:gd name="T28" fmla="*/ 140 w 895"/>
              <a:gd name="T29" fmla="*/ 163 h 364"/>
              <a:gd name="T30" fmla="*/ 767 w 895"/>
              <a:gd name="T31" fmla="*/ 296 h 364"/>
              <a:gd name="T32" fmla="*/ 745 w 895"/>
              <a:gd name="T33" fmla="*/ 139 h 364"/>
              <a:gd name="T34" fmla="*/ 749 w 895"/>
              <a:gd name="T35" fmla="*/ 167 h 364"/>
              <a:gd name="T36" fmla="*/ 721 w 895"/>
              <a:gd name="T37" fmla="*/ 172 h 364"/>
              <a:gd name="T38" fmla="*/ 712 w 895"/>
              <a:gd name="T39" fmla="*/ 153 h 364"/>
              <a:gd name="T40" fmla="*/ 735 w 895"/>
              <a:gd name="T41" fmla="*/ 134 h 364"/>
              <a:gd name="T42" fmla="*/ 217 w 895"/>
              <a:gd name="T43" fmla="*/ 95 h 364"/>
              <a:gd name="T44" fmla="*/ 215 w 895"/>
              <a:gd name="T45" fmla="*/ 124 h 364"/>
              <a:gd name="T46" fmla="*/ 195 w 895"/>
              <a:gd name="T47" fmla="*/ 130 h 364"/>
              <a:gd name="T48" fmla="*/ 181 w 895"/>
              <a:gd name="T49" fmla="*/ 105 h 364"/>
              <a:gd name="T50" fmla="*/ 188 w 895"/>
              <a:gd name="T51" fmla="*/ 94 h 364"/>
              <a:gd name="T52" fmla="*/ 664 w 895"/>
              <a:gd name="T53" fmla="*/ 79 h 364"/>
              <a:gd name="T54" fmla="*/ 674 w 895"/>
              <a:gd name="T55" fmla="*/ 100 h 364"/>
              <a:gd name="T56" fmla="*/ 651 w 895"/>
              <a:gd name="T57" fmla="*/ 117 h 364"/>
              <a:gd name="T58" fmla="*/ 634 w 895"/>
              <a:gd name="T59" fmla="*/ 104 h 364"/>
              <a:gd name="T60" fmla="*/ 644 w 895"/>
              <a:gd name="T61" fmla="*/ 76 h 364"/>
              <a:gd name="T62" fmla="*/ 295 w 895"/>
              <a:gd name="T63" fmla="*/ 36 h 364"/>
              <a:gd name="T64" fmla="*/ 300 w 895"/>
              <a:gd name="T65" fmla="*/ 65 h 364"/>
              <a:gd name="T66" fmla="*/ 280 w 895"/>
              <a:gd name="T67" fmla="*/ 75 h 364"/>
              <a:gd name="T68" fmla="*/ 261 w 895"/>
              <a:gd name="T69" fmla="*/ 58 h 364"/>
              <a:gd name="T70" fmla="*/ 264 w 895"/>
              <a:gd name="T71" fmla="*/ 42 h 364"/>
              <a:gd name="T72" fmla="*/ 274 w 895"/>
              <a:gd name="T73" fmla="*/ 35 h 364"/>
              <a:gd name="T74" fmla="*/ 578 w 895"/>
              <a:gd name="T75" fmla="*/ 27 h 364"/>
              <a:gd name="T76" fmla="*/ 588 w 895"/>
              <a:gd name="T77" fmla="*/ 53 h 364"/>
              <a:gd name="T78" fmla="*/ 562 w 895"/>
              <a:gd name="T79" fmla="*/ 65 h 364"/>
              <a:gd name="T80" fmla="*/ 547 w 895"/>
              <a:gd name="T81" fmla="*/ 48 h 364"/>
              <a:gd name="T82" fmla="*/ 559 w 895"/>
              <a:gd name="T83" fmla="*/ 27 h 364"/>
              <a:gd name="T84" fmla="*/ 383 w 895"/>
              <a:gd name="T85" fmla="*/ 4 h 364"/>
              <a:gd name="T86" fmla="*/ 396 w 895"/>
              <a:gd name="T87" fmla="*/ 30 h 364"/>
              <a:gd name="T88" fmla="*/ 378 w 895"/>
              <a:gd name="T89" fmla="*/ 43 h 364"/>
              <a:gd name="T90" fmla="*/ 355 w 895"/>
              <a:gd name="T91" fmla="*/ 27 h 364"/>
              <a:gd name="T92" fmla="*/ 358 w 895"/>
              <a:gd name="T93" fmla="*/ 12 h 364"/>
              <a:gd name="T94" fmla="*/ 373 w 895"/>
              <a:gd name="T95" fmla="*/ 3 h 364"/>
              <a:gd name="T96" fmla="*/ 488 w 895"/>
              <a:gd name="T97" fmla="*/ 6 h 364"/>
              <a:gd name="T98" fmla="*/ 495 w 895"/>
              <a:gd name="T99" fmla="*/ 22 h 364"/>
              <a:gd name="T100" fmla="*/ 485 w 895"/>
              <a:gd name="T101" fmla="*/ 38 h 364"/>
              <a:gd name="T102" fmla="*/ 471 w 895"/>
              <a:gd name="T103" fmla="*/ 40 h 364"/>
              <a:gd name="T104" fmla="*/ 456 w 895"/>
              <a:gd name="T105" fmla="*/ 33 h 364"/>
              <a:gd name="T106" fmla="*/ 453 w 895"/>
              <a:gd name="T107" fmla="*/ 19 h 364"/>
              <a:gd name="T108" fmla="*/ 461 w 895"/>
              <a:gd name="T109" fmla="*/ 4 h 364"/>
              <a:gd name="T110" fmla="*/ 477 w 895"/>
              <a:gd name="T111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95" h="364">
                <a:moveTo>
                  <a:pt x="23" y="322"/>
                </a:moveTo>
                <a:lnTo>
                  <a:pt x="33" y="325"/>
                </a:lnTo>
                <a:lnTo>
                  <a:pt x="39" y="333"/>
                </a:lnTo>
                <a:lnTo>
                  <a:pt x="42" y="343"/>
                </a:lnTo>
                <a:lnTo>
                  <a:pt x="38" y="354"/>
                </a:lnTo>
                <a:lnTo>
                  <a:pt x="36" y="355"/>
                </a:lnTo>
                <a:lnTo>
                  <a:pt x="28" y="362"/>
                </a:lnTo>
                <a:lnTo>
                  <a:pt x="18" y="364"/>
                </a:lnTo>
                <a:lnTo>
                  <a:pt x="7" y="359"/>
                </a:lnTo>
                <a:lnTo>
                  <a:pt x="2" y="351"/>
                </a:lnTo>
                <a:lnTo>
                  <a:pt x="0" y="341"/>
                </a:lnTo>
                <a:lnTo>
                  <a:pt x="3" y="330"/>
                </a:lnTo>
                <a:lnTo>
                  <a:pt x="5" y="329"/>
                </a:lnTo>
                <a:lnTo>
                  <a:pt x="13" y="323"/>
                </a:lnTo>
                <a:lnTo>
                  <a:pt x="23" y="322"/>
                </a:lnTo>
                <a:close/>
                <a:moveTo>
                  <a:pt x="82" y="242"/>
                </a:moveTo>
                <a:lnTo>
                  <a:pt x="91" y="247"/>
                </a:lnTo>
                <a:lnTo>
                  <a:pt x="98" y="254"/>
                </a:lnTo>
                <a:lnTo>
                  <a:pt x="100" y="266"/>
                </a:lnTo>
                <a:lnTo>
                  <a:pt x="95" y="276"/>
                </a:lnTo>
                <a:lnTo>
                  <a:pt x="95" y="276"/>
                </a:lnTo>
                <a:lnTo>
                  <a:pt x="87" y="283"/>
                </a:lnTo>
                <a:lnTo>
                  <a:pt x="77" y="284"/>
                </a:lnTo>
                <a:lnTo>
                  <a:pt x="67" y="280"/>
                </a:lnTo>
                <a:lnTo>
                  <a:pt x="59" y="271"/>
                </a:lnTo>
                <a:lnTo>
                  <a:pt x="58" y="261"/>
                </a:lnTo>
                <a:lnTo>
                  <a:pt x="62" y="251"/>
                </a:lnTo>
                <a:lnTo>
                  <a:pt x="64" y="251"/>
                </a:lnTo>
                <a:lnTo>
                  <a:pt x="71" y="244"/>
                </a:lnTo>
                <a:lnTo>
                  <a:pt x="82" y="242"/>
                </a:lnTo>
                <a:close/>
                <a:moveTo>
                  <a:pt x="140" y="163"/>
                </a:moveTo>
                <a:lnTo>
                  <a:pt x="150" y="167"/>
                </a:lnTo>
                <a:lnTo>
                  <a:pt x="158" y="176"/>
                </a:lnTo>
                <a:lnTo>
                  <a:pt x="159" y="186"/>
                </a:lnTo>
                <a:lnTo>
                  <a:pt x="155" y="196"/>
                </a:lnTo>
                <a:lnTo>
                  <a:pt x="153" y="196"/>
                </a:lnTo>
                <a:lnTo>
                  <a:pt x="146" y="203"/>
                </a:lnTo>
                <a:lnTo>
                  <a:pt x="134" y="205"/>
                </a:lnTo>
                <a:lnTo>
                  <a:pt x="126" y="201"/>
                </a:lnTo>
                <a:lnTo>
                  <a:pt x="119" y="193"/>
                </a:lnTo>
                <a:lnTo>
                  <a:pt x="117" y="182"/>
                </a:lnTo>
                <a:lnTo>
                  <a:pt x="121" y="172"/>
                </a:lnTo>
                <a:lnTo>
                  <a:pt x="121" y="172"/>
                </a:lnTo>
                <a:lnTo>
                  <a:pt x="130" y="164"/>
                </a:lnTo>
                <a:lnTo>
                  <a:pt x="140" y="163"/>
                </a:lnTo>
                <a:close/>
                <a:moveTo>
                  <a:pt x="876" y="147"/>
                </a:moveTo>
                <a:lnTo>
                  <a:pt x="895" y="276"/>
                </a:lnTo>
                <a:lnTo>
                  <a:pt x="767" y="296"/>
                </a:lnTo>
                <a:lnTo>
                  <a:pt x="876" y="147"/>
                </a:lnTo>
                <a:close/>
                <a:moveTo>
                  <a:pt x="735" y="134"/>
                </a:moveTo>
                <a:lnTo>
                  <a:pt x="745" y="139"/>
                </a:lnTo>
                <a:lnTo>
                  <a:pt x="751" y="147"/>
                </a:lnTo>
                <a:lnTo>
                  <a:pt x="752" y="157"/>
                </a:lnTo>
                <a:lnTo>
                  <a:pt x="749" y="167"/>
                </a:lnTo>
                <a:lnTo>
                  <a:pt x="741" y="175"/>
                </a:lnTo>
                <a:lnTo>
                  <a:pt x="731" y="176"/>
                </a:lnTo>
                <a:lnTo>
                  <a:pt x="721" y="172"/>
                </a:lnTo>
                <a:lnTo>
                  <a:pt x="719" y="172"/>
                </a:lnTo>
                <a:lnTo>
                  <a:pt x="713" y="163"/>
                </a:lnTo>
                <a:lnTo>
                  <a:pt x="712" y="153"/>
                </a:lnTo>
                <a:lnTo>
                  <a:pt x="715" y="143"/>
                </a:lnTo>
                <a:lnTo>
                  <a:pt x="723" y="136"/>
                </a:lnTo>
                <a:lnTo>
                  <a:pt x="735" y="134"/>
                </a:lnTo>
                <a:close/>
                <a:moveTo>
                  <a:pt x="198" y="88"/>
                </a:moveTo>
                <a:lnTo>
                  <a:pt x="208" y="89"/>
                </a:lnTo>
                <a:lnTo>
                  <a:pt x="217" y="95"/>
                </a:lnTo>
                <a:lnTo>
                  <a:pt x="223" y="104"/>
                </a:lnTo>
                <a:lnTo>
                  <a:pt x="221" y="115"/>
                </a:lnTo>
                <a:lnTo>
                  <a:pt x="215" y="124"/>
                </a:lnTo>
                <a:lnTo>
                  <a:pt x="215" y="124"/>
                </a:lnTo>
                <a:lnTo>
                  <a:pt x="205" y="130"/>
                </a:lnTo>
                <a:lnTo>
                  <a:pt x="195" y="130"/>
                </a:lnTo>
                <a:lnTo>
                  <a:pt x="185" y="124"/>
                </a:lnTo>
                <a:lnTo>
                  <a:pt x="181" y="115"/>
                </a:lnTo>
                <a:lnTo>
                  <a:pt x="181" y="105"/>
                </a:lnTo>
                <a:lnTo>
                  <a:pt x="184" y="97"/>
                </a:lnTo>
                <a:lnTo>
                  <a:pt x="186" y="94"/>
                </a:lnTo>
                <a:lnTo>
                  <a:pt x="188" y="94"/>
                </a:lnTo>
                <a:lnTo>
                  <a:pt x="198" y="88"/>
                </a:lnTo>
                <a:close/>
                <a:moveTo>
                  <a:pt x="654" y="75"/>
                </a:moveTo>
                <a:lnTo>
                  <a:pt x="664" y="79"/>
                </a:lnTo>
                <a:lnTo>
                  <a:pt x="666" y="81"/>
                </a:lnTo>
                <a:lnTo>
                  <a:pt x="673" y="89"/>
                </a:lnTo>
                <a:lnTo>
                  <a:pt x="674" y="100"/>
                </a:lnTo>
                <a:lnTo>
                  <a:pt x="670" y="110"/>
                </a:lnTo>
                <a:lnTo>
                  <a:pt x="661" y="115"/>
                </a:lnTo>
                <a:lnTo>
                  <a:pt x="651" y="117"/>
                </a:lnTo>
                <a:lnTo>
                  <a:pt x="641" y="114"/>
                </a:lnTo>
                <a:lnTo>
                  <a:pt x="640" y="113"/>
                </a:lnTo>
                <a:lnTo>
                  <a:pt x="634" y="104"/>
                </a:lnTo>
                <a:lnTo>
                  <a:pt x="632" y="94"/>
                </a:lnTo>
                <a:lnTo>
                  <a:pt x="635" y="84"/>
                </a:lnTo>
                <a:lnTo>
                  <a:pt x="644" y="76"/>
                </a:lnTo>
                <a:lnTo>
                  <a:pt x="654" y="75"/>
                </a:lnTo>
                <a:close/>
                <a:moveTo>
                  <a:pt x="285" y="33"/>
                </a:moveTo>
                <a:lnTo>
                  <a:pt x="295" y="36"/>
                </a:lnTo>
                <a:lnTo>
                  <a:pt x="302" y="45"/>
                </a:lnTo>
                <a:lnTo>
                  <a:pt x="303" y="55"/>
                </a:lnTo>
                <a:lnTo>
                  <a:pt x="300" y="65"/>
                </a:lnTo>
                <a:lnTo>
                  <a:pt x="292" y="72"/>
                </a:lnTo>
                <a:lnTo>
                  <a:pt x="290" y="72"/>
                </a:lnTo>
                <a:lnTo>
                  <a:pt x="280" y="75"/>
                </a:lnTo>
                <a:lnTo>
                  <a:pt x="270" y="71"/>
                </a:lnTo>
                <a:lnTo>
                  <a:pt x="263" y="63"/>
                </a:lnTo>
                <a:lnTo>
                  <a:pt x="261" y="58"/>
                </a:lnTo>
                <a:lnTo>
                  <a:pt x="261" y="52"/>
                </a:lnTo>
                <a:lnTo>
                  <a:pt x="263" y="46"/>
                </a:lnTo>
                <a:lnTo>
                  <a:pt x="264" y="42"/>
                </a:lnTo>
                <a:lnTo>
                  <a:pt x="269" y="38"/>
                </a:lnTo>
                <a:lnTo>
                  <a:pt x="273" y="35"/>
                </a:lnTo>
                <a:lnTo>
                  <a:pt x="274" y="35"/>
                </a:lnTo>
                <a:lnTo>
                  <a:pt x="285" y="33"/>
                </a:lnTo>
                <a:close/>
                <a:moveTo>
                  <a:pt x="567" y="26"/>
                </a:moveTo>
                <a:lnTo>
                  <a:pt x="578" y="27"/>
                </a:lnTo>
                <a:lnTo>
                  <a:pt x="586" y="33"/>
                </a:lnTo>
                <a:lnTo>
                  <a:pt x="589" y="43"/>
                </a:lnTo>
                <a:lnTo>
                  <a:pt x="588" y="53"/>
                </a:lnTo>
                <a:lnTo>
                  <a:pt x="582" y="62"/>
                </a:lnTo>
                <a:lnTo>
                  <a:pt x="572" y="66"/>
                </a:lnTo>
                <a:lnTo>
                  <a:pt x="562" y="65"/>
                </a:lnTo>
                <a:lnTo>
                  <a:pt x="560" y="65"/>
                </a:lnTo>
                <a:lnTo>
                  <a:pt x="552" y="58"/>
                </a:lnTo>
                <a:lnTo>
                  <a:pt x="547" y="48"/>
                </a:lnTo>
                <a:lnTo>
                  <a:pt x="550" y="38"/>
                </a:lnTo>
                <a:lnTo>
                  <a:pt x="552" y="33"/>
                </a:lnTo>
                <a:lnTo>
                  <a:pt x="559" y="27"/>
                </a:lnTo>
                <a:lnTo>
                  <a:pt x="567" y="26"/>
                </a:lnTo>
                <a:close/>
                <a:moveTo>
                  <a:pt x="373" y="3"/>
                </a:moveTo>
                <a:lnTo>
                  <a:pt x="383" y="4"/>
                </a:lnTo>
                <a:lnTo>
                  <a:pt x="391" y="10"/>
                </a:lnTo>
                <a:lnTo>
                  <a:pt x="397" y="19"/>
                </a:lnTo>
                <a:lnTo>
                  <a:pt x="396" y="30"/>
                </a:lnTo>
                <a:lnTo>
                  <a:pt x="390" y="39"/>
                </a:lnTo>
                <a:lnTo>
                  <a:pt x="380" y="43"/>
                </a:lnTo>
                <a:lnTo>
                  <a:pt x="378" y="43"/>
                </a:lnTo>
                <a:lnTo>
                  <a:pt x="368" y="43"/>
                </a:lnTo>
                <a:lnTo>
                  <a:pt x="360" y="36"/>
                </a:lnTo>
                <a:lnTo>
                  <a:pt x="355" y="27"/>
                </a:lnTo>
                <a:lnTo>
                  <a:pt x="355" y="22"/>
                </a:lnTo>
                <a:lnTo>
                  <a:pt x="357" y="16"/>
                </a:lnTo>
                <a:lnTo>
                  <a:pt x="358" y="12"/>
                </a:lnTo>
                <a:lnTo>
                  <a:pt x="363" y="7"/>
                </a:lnTo>
                <a:lnTo>
                  <a:pt x="367" y="4"/>
                </a:lnTo>
                <a:lnTo>
                  <a:pt x="373" y="3"/>
                </a:lnTo>
                <a:close/>
                <a:moveTo>
                  <a:pt x="477" y="0"/>
                </a:moveTo>
                <a:lnTo>
                  <a:pt x="482" y="1"/>
                </a:lnTo>
                <a:lnTo>
                  <a:pt x="488" y="6"/>
                </a:lnTo>
                <a:lnTo>
                  <a:pt x="492" y="10"/>
                </a:lnTo>
                <a:lnTo>
                  <a:pt x="494" y="16"/>
                </a:lnTo>
                <a:lnTo>
                  <a:pt x="495" y="22"/>
                </a:lnTo>
                <a:lnTo>
                  <a:pt x="494" y="29"/>
                </a:lnTo>
                <a:lnTo>
                  <a:pt x="490" y="35"/>
                </a:lnTo>
                <a:lnTo>
                  <a:pt x="485" y="38"/>
                </a:lnTo>
                <a:lnTo>
                  <a:pt x="479" y="40"/>
                </a:lnTo>
                <a:lnTo>
                  <a:pt x="472" y="42"/>
                </a:lnTo>
                <a:lnTo>
                  <a:pt x="471" y="40"/>
                </a:lnTo>
                <a:lnTo>
                  <a:pt x="465" y="39"/>
                </a:lnTo>
                <a:lnTo>
                  <a:pt x="461" y="38"/>
                </a:lnTo>
                <a:lnTo>
                  <a:pt x="456" y="33"/>
                </a:lnTo>
                <a:lnTo>
                  <a:pt x="455" y="29"/>
                </a:lnTo>
                <a:lnTo>
                  <a:pt x="453" y="23"/>
                </a:lnTo>
                <a:lnTo>
                  <a:pt x="453" y="19"/>
                </a:lnTo>
                <a:lnTo>
                  <a:pt x="455" y="13"/>
                </a:lnTo>
                <a:lnTo>
                  <a:pt x="456" y="9"/>
                </a:lnTo>
                <a:lnTo>
                  <a:pt x="461" y="4"/>
                </a:lnTo>
                <a:lnTo>
                  <a:pt x="465" y="1"/>
                </a:lnTo>
                <a:lnTo>
                  <a:pt x="471" y="0"/>
                </a:lnTo>
                <a:lnTo>
                  <a:pt x="47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7367588" y="2717148"/>
            <a:ext cx="369888" cy="674688"/>
          </a:xfrm>
          <a:custGeom>
            <a:avLst/>
            <a:gdLst>
              <a:gd name="T0" fmla="*/ 301 w 466"/>
              <a:gd name="T1" fmla="*/ 852 h 852"/>
              <a:gd name="T2" fmla="*/ 385 w 466"/>
              <a:gd name="T3" fmla="*/ 645 h 852"/>
              <a:gd name="T4" fmla="*/ 397 w 466"/>
              <a:gd name="T5" fmla="*/ 671 h 852"/>
              <a:gd name="T6" fmla="*/ 371 w 466"/>
              <a:gd name="T7" fmla="*/ 683 h 852"/>
              <a:gd name="T8" fmla="*/ 359 w 466"/>
              <a:gd name="T9" fmla="*/ 657 h 852"/>
              <a:gd name="T10" fmla="*/ 375 w 466"/>
              <a:gd name="T11" fmla="*/ 644 h 852"/>
              <a:gd name="T12" fmla="*/ 431 w 466"/>
              <a:gd name="T13" fmla="*/ 560 h 852"/>
              <a:gd name="T14" fmla="*/ 434 w 466"/>
              <a:gd name="T15" fmla="*/ 582 h 852"/>
              <a:gd name="T16" fmla="*/ 407 w 466"/>
              <a:gd name="T17" fmla="*/ 592 h 852"/>
              <a:gd name="T18" fmla="*/ 397 w 466"/>
              <a:gd name="T19" fmla="*/ 566 h 852"/>
              <a:gd name="T20" fmla="*/ 412 w 466"/>
              <a:gd name="T21" fmla="*/ 552 h 852"/>
              <a:gd name="T22" fmla="*/ 456 w 466"/>
              <a:gd name="T23" fmla="*/ 462 h 852"/>
              <a:gd name="T24" fmla="*/ 464 w 466"/>
              <a:gd name="T25" fmla="*/ 476 h 852"/>
              <a:gd name="T26" fmla="*/ 451 w 466"/>
              <a:gd name="T27" fmla="*/ 498 h 852"/>
              <a:gd name="T28" fmla="*/ 424 w 466"/>
              <a:gd name="T29" fmla="*/ 487 h 852"/>
              <a:gd name="T30" fmla="*/ 428 w 466"/>
              <a:gd name="T31" fmla="*/ 465 h 852"/>
              <a:gd name="T32" fmla="*/ 443 w 466"/>
              <a:gd name="T33" fmla="*/ 360 h 852"/>
              <a:gd name="T34" fmla="*/ 457 w 466"/>
              <a:gd name="T35" fmla="*/ 364 h 852"/>
              <a:gd name="T36" fmla="*/ 466 w 466"/>
              <a:gd name="T37" fmla="*/ 378 h 852"/>
              <a:gd name="T38" fmla="*/ 448 w 466"/>
              <a:gd name="T39" fmla="*/ 401 h 852"/>
              <a:gd name="T40" fmla="*/ 424 w 466"/>
              <a:gd name="T41" fmla="*/ 384 h 852"/>
              <a:gd name="T42" fmla="*/ 427 w 466"/>
              <a:gd name="T43" fmla="*/ 370 h 852"/>
              <a:gd name="T44" fmla="*/ 443 w 466"/>
              <a:gd name="T45" fmla="*/ 360 h 852"/>
              <a:gd name="T46" fmla="*/ 430 w 466"/>
              <a:gd name="T47" fmla="*/ 270 h 852"/>
              <a:gd name="T48" fmla="*/ 438 w 466"/>
              <a:gd name="T49" fmla="*/ 289 h 852"/>
              <a:gd name="T50" fmla="*/ 417 w 466"/>
              <a:gd name="T51" fmla="*/ 308 h 852"/>
              <a:gd name="T52" fmla="*/ 399 w 466"/>
              <a:gd name="T53" fmla="*/ 293 h 852"/>
              <a:gd name="T54" fmla="*/ 409 w 466"/>
              <a:gd name="T55" fmla="*/ 267 h 852"/>
              <a:gd name="T56" fmla="*/ 368 w 466"/>
              <a:gd name="T57" fmla="*/ 182 h 852"/>
              <a:gd name="T58" fmla="*/ 381 w 466"/>
              <a:gd name="T59" fmla="*/ 189 h 852"/>
              <a:gd name="T60" fmla="*/ 385 w 466"/>
              <a:gd name="T61" fmla="*/ 211 h 852"/>
              <a:gd name="T62" fmla="*/ 359 w 466"/>
              <a:gd name="T63" fmla="*/ 223 h 852"/>
              <a:gd name="T64" fmla="*/ 345 w 466"/>
              <a:gd name="T65" fmla="*/ 207 h 852"/>
              <a:gd name="T66" fmla="*/ 358 w 466"/>
              <a:gd name="T67" fmla="*/ 184 h 852"/>
              <a:gd name="T68" fmla="*/ 290 w 466"/>
              <a:gd name="T69" fmla="*/ 117 h 852"/>
              <a:gd name="T70" fmla="*/ 304 w 466"/>
              <a:gd name="T71" fmla="*/ 122 h 852"/>
              <a:gd name="T72" fmla="*/ 310 w 466"/>
              <a:gd name="T73" fmla="*/ 150 h 852"/>
              <a:gd name="T74" fmla="*/ 281 w 466"/>
              <a:gd name="T75" fmla="*/ 156 h 852"/>
              <a:gd name="T76" fmla="*/ 271 w 466"/>
              <a:gd name="T77" fmla="*/ 137 h 852"/>
              <a:gd name="T78" fmla="*/ 290 w 466"/>
              <a:gd name="T79" fmla="*/ 117 h 852"/>
              <a:gd name="T80" fmla="*/ 212 w 466"/>
              <a:gd name="T81" fmla="*/ 77 h 852"/>
              <a:gd name="T82" fmla="*/ 223 w 466"/>
              <a:gd name="T83" fmla="*/ 103 h 852"/>
              <a:gd name="T84" fmla="*/ 196 w 466"/>
              <a:gd name="T85" fmla="*/ 114 h 852"/>
              <a:gd name="T86" fmla="*/ 183 w 466"/>
              <a:gd name="T87" fmla="*/ 98 h 852"/>
              <a:gd name="T88" fmla="*/ 200 w 466"/>
              <a:gd name="T89" fmla="*/ 74 h 852"/>
              <a:gd name="T90" fmla="*/ 121 w 466"/>
              <a:gd name="T91" fmla="*/ 39 h 852"/>
              <a:gd name="T92" fmla="*/ 132 w 466"/>
              <a:gd name="T93" fmla="*/ 65 h 852"/>
              <a:gd name="T94" fmla="*/ 105 w 466"/>
              <a:gd name="T95" fmla="*/ 77 h 852"/>
              <a:gd name="T96" fmla="*/ 92 w 466"/>
              <a:gd name="T97" fmla="*/ 61 h 852"/>
              <a:gd name="T98" fmla="*/ 109 w 466"/>
              <a:gd name="T99" fmla="*/ 38 h 852"/>
              <a:gd name="T100" fmla="*/ 30 w 466"/>
              <a:gd name="T101" fmla="*/ 2 h 852"/>
              <a:gd name="T102" fmla="*/ 41 w 466"/>
              <a:gd name="T103" fmla="*/ 29 h 852"/>
              <a:gd name="T104" fmla="*/ 14 w 466"/>
              <a:gd name="T105" fmla="*/ 39 h 852"/>
              <a:gd name="T106" fmla="*/ 0 w 466"/>
              <a:gd name="T107" fmla="*/ 23 h 852"/>
              <a:gd name="T108" fmla="*/ 18 w 466"/>
              <a:gd name="T109" fmla="*/ 0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6" h="852">
                <a:moveTo>
                  <a:pt x="251" y="732"/>
                </a:moveTo>
                <a:lnTo>
                  <a:pt x="421" y="801"/>
                </a:lnTo>
                <a:lnTo>
                  <a:pt x="301" y="852"/>
                </a:lnTo>
                <a:lnTo>
                  <a:pt x="251" y="732"/>
                </a:lnTo>
                <a:close/>
                <a:moveTo>
                  <a:pt x="375" y="644"/>
                </a:moveTo>
                <a:lnTo>
                  <a:pt x="385" y="645"/>
                </a:lnTo>
                <a:lnTo>
                  <a:pt x="394" y="651"/>
                </a:lnTo>
                <a:lnTo>
                  <a:pt x="398" y="661"/>
                </a:lnTo>
                <a:lnTo>
                  <a:pt x="397" y="671"/>
                </a:lnTo>
                <a:lnTo>
                  <a:pt x="391" y="680"/>
                </a:lnTo>
                <a:lnTo>
                  <a:pt x="381" y="684"/>
                </a:lnTo>
                <a:lnTo>
                  <a:pt x="371" y="683"/>
                </a:lnTo>
                <a:lnTo>
                  <a:pt x="362" y="677"/>
                </a:lnTo>
                <a:lnTo>
                  <a:pt x="358" y="667"/>
                </a:lnTo>
                <a:lnTo>
                  <a:pt x="359" y="657"/>
                </a:lnTo>
                <a:lnTo>
                  <a:pt x="359" y="655"/>
                </a:lnTo>
                <a:lnTo>
                  <a:pt x="365" y="647"/>
                </a:lnTo>
                <a:lnTo>
                  <a:pt x="375" y="644"/>
                </a:lnTo>
                <a:close/>
                <a:moveTo>
                  <a:pt x="412" y="552"/>
                </a:moveTo>
                <a:lnTo>
                  <a:pt x="424" y="553"/>
                </a:lnTo>
                <a:lnTo>
                  <a:pt x="431" y="560"/>
                </a:lnTo>
                <a:lnTo>
                  <a:pt x="435" y="569"/>
                </a:lnTo>
                <a:lnTo>
                  <a:pt x="434" y="580"/>
                </a:lnTo>
                <a:lnTo>
                  <a:pt x="434" y="582"/>
                </a:lnTo>
                <a:lnTo>
                  <a:pt x="427" y="589"/>
                </a:lnTo>
                <a:lnTo>
                  <a:pt x="418" y="593"/>
                </a:lnTo>
                <a:lnTo>
                  <a:pt x="407" y="592"/>
                </a:lnTo>
                <a:lnTo>
                  <a:pt x="398" y="586"/>
                </a:lnTo>
                <a:lnTo>
                  <a:pt x="395" y="576"/>
                </a:lnTo>
                <a:lnTo>
                  <a:pt x="397" y="566"/>
                </a:lnTo>
                <a:lnTo>
                  <a:pt x="397" y="565"/>
                </a:lnTo>
                <a:lnTo>
                  <a:pt x="402" y="556"/>
                </a:lnTo>
                <a:lnTo>
                  <a:pt x="412" y="552"/>
                </a:lnTo>
                <a:close/>
                <a:moveTo>
                  <a:pt x="447" y="458"/>
                </a:moveTo>
                <a:lnTo>
                  <a:pt x="451" y="459"/>
                </a:lnTo>
                <a:lnTo>
                  <a:pt x="456" y="462"/>
                </a:lnTo>
                <a:lnTo>
                  <a:pt x="460" y="466"/>
                </a:lnTo>
                <a:lnTo>
                  <a:pt x="463" y="471"/>
                </a:lnTo>
                <a:lnTo>
                  <a:pt x="464" y="476"/>
                </a:lnTo>
                <a:lnTo>
                  <a:pt x="464" y="482"/>
                </a:lnTo>
                <a:lnTo>
                  <a:pt x="460" y="492"/>
                </a:lnTo>
                <a:lnTo>
                  <a:pt x="451" y="498"/>
                </a:lnTo>
                <a:lnTo>
                  <a:pt x="440" y="500"/>
                </a:lnTo>
                <a:lnTo>
                  <a:pt x="431" y="495"/>
                </a:lnTo>
                <a:lnTo>
                  <a:pt x="424" y="487"/>
                </a:lnTo>
                <a:lnTo>
                  <a:pt x="422" y="476"/>
                </a:lnTo>
                <a:lnTo>
                  <a:pt x="424" y="475"/>
                </a:lnTo>
                <a:lnTo>
                  <a:pt x="428" y="465"/>
                </a:lnTo>
                <a:lnTo>
                  <a:pt x="437" y="459"/>
                </a:lnTo>
                <a:lnTo>
                  <a:pt x="447" y="458"/>
                </a:lnTo>
                <a:close/>
                <a:moveTo>
                  <a:pt x="443" y="360"/>
                </a:moveTo>
                <a:lnTo>
                  <a:pt x="447" y="360"/>
                </a:lnTo>
                <a:lnTo>
                  <a:pt x="453" y="361"/>
                </a:lnTo>
                <a:lnTo>
                  <a:pt x="457" y="364"/>
                </a:lnTo>
                <a:lnTo>
                  <a:pt x="461" y="368"/>
                </a:lnTo>
                <a:lnTo>
                  <a:pt x="464" y="373"/>
                </a:lnTo>
                <a:lnTo>
                  <a:pt x="466" y="378"/>
                </a:lnTo>
                <a:lnTo>
                  <a:pt x="464" y="388"/>
                </a:lnTo>
                <a:lnTo>
                  <a:pt x="459" y="397"/>
                </a:lnTo>
                <a:lnTo>
                  <a:pt x="448" y="401"/>
                </a:lnTo>
                <a:lnTo>
                  <a:pt x="437" y="400"/>
                </a:lnTo>
                <a:lnTo>
                  <a:pt x="430" y="394"/>
                </a:lnTo>
                <a:lnTo>
                  <a:pt x="424" y="384"/>
                </a:lnTo>
                <a:lnTo>
                  <a:pt x="424" y="383"/>
                </a:lnTo>
                <a:lnTo>
                  <a:pt x="424" y="375"/>
                </a:lnTo>
                <a:lnTo>
                  <a:pt x="427" y="370"/>
                </a:lnTo>
                <a:lnTo>
                  <a:pt x="431" y="365"/>
                </a:lnTo>
                <a:lnTo>
                  <a:pt x="435" y="361"/>
                </a:lnTo>
                <a:lnTo>
                  <a:pt x="443" y="360"/>
                </a:lnTo>
                <a:close/>
                <a:moveTo>
                  <a:pt x="421" y="266"/>
                </a:moveTo>
                <a:lnTo>
                  <a:pt x="425" y="267"/>
                </a:lnTo>
                <a:lnTo>
                  <a:pt x="430" y="270"/>
                </a:lnTo>
                <a:lnTo>
                  <a:pt x="434" y="273"/>
                </a:lnTo>
                <a:lnTo>
                  <a:pt x="437" y="277"/>
                </a:lnTo>
                <a:lnTo>
                  <a:pt x="438" y="289"/>
                </a:lnTo>
                <a:lnTo>
                  <a:pt x="435" y="299"/>
                </a:lnTo>
                <a:lnTo>
                  <a:pt x="427" y="305"/>
                </a:lnTo>
                <a:lnTo>
                  <a:pt x="417" y="308"/>
                </a:lnTo>
                <a:lnTo>
                  <a:pt x="407" y="303"/>
                </a:lnTo>
                <a:lnTo>
                  <a:pt x="399" y="296"/>
                </a:lnTo>
                <a:lnTo>
                  <a:pt x="399" y="293"/>
                </a:lnTo>
                <a:lnTo>
                  <a:pt x="398" y="283"/>
                </a:lnTo>
                <a:lnTo>
                  <a:pt x="401" y="273"/>
                </a:lnTo>
                <a:lnTo>
                  <a:pt x="409" y="267"/>
                </a:lnTo>
                <a:lnTo>
                  <a:pt x="415" y="266"/>
                </a:lnTo>
                <a:lnTo>
                  <a:pt x="421" y="266"/>
                </a:lnTo>
                <a:close/>
                <a:moveTo>
                  <a:pt x="368" y="182"/>
                </a:moveTo>
                <a:lnTo>
                  <a:pt x="373" y="184"/>
                </a:lnTo>
                <a:lnTo>
                  <a:pt x="378" y="186"/>
                </a:lnTo>
                <a:lnTo>
                  <a:pt x="381" y="189"/>
                </a:lnTo>
                <a:lnTo>
                  <a:pt x="382" y="191"/>
                </a:lnTo>
                <a:lnTo>
                  <a:pt x="386" y="201"/>
                </a:lnTo>
                <a:lnTo>
                  <a:pt x="385" y="211"/>
                </a:lnTo>
                <a:lnTo>
                  <a:pt x="379" y="220"/>
                </a:lnTo>
                <a:lnTo>
                  <a:pt x="369" y="224"/>
                </a:lnTo>
                <a:lnTo>
                  <a:pt x="359" y="223"/>
                </a:lnTo>
                <a:lnTo>
                  <a:pt x="350" y="217"/>
                </a:lnTo>
                <a:lnTo>
                  <a:pt x="350" y="215"/>
                </a:lnTo>
                <a:lnTo>
                  <a:pt x="345" y="207"/>
                </a:lnTo>
                <a:lnTo>
                  <a:pt x="346" y="195"/>
                </a:lnTo>
                <a:lnTo>
                  <a:pt x="352" y="186"/>
                </a:lnTo>
                <a:lnTo>
                  <a:pt x="358" y="184"/>
                </a:lnTo>
                <a:lnTo>
                  <a:pt x="362" y="182"/>
                </a:lnTo>
                <a:lnTo>
                  <a:pt x="368" y="182"/>
                </a:lnTo>
                <a:close/>
                <a:moveTo>
                  <a:pt x="290" y="117"/>
                </a:moveTo>
                <a:lnTo>
                  <a:pt x="300" y="119"/>
                </a:lnTo>
                <a:lnTo>
                  <a:pt x="303" y="120"/>
                </a:lnTo>
                <a:lnTo>
                  <a:pt x="304" y="122"/>
                </a:lnTo>
                <a:lnTo>
                  <a:pt x="311" y="130"/>
                </a:lnTo>
                <a:lnTo>
                  <a:pt x="313" y="140"/>
                </a:lnTo>
                <a:lnTo>
                  <a:pt x="310" y="150"/>
                </a:lnTo>
                <a:lnTo>
                  <a:pt x="301" y="158"/>
                </a:lnTo>
                <a:lnTo>
                  <a:pt x="291" y="159"/>
                </a:lnTo>
                <a:lnTo>
                  <a:pt x="281" y="156"/>
                </a:lnTo>
                <a:lnTo>
                  <a:pt x="281" y="155"/>
                </a:lnTo>
                <a:lnTo>
                  <a:pt x="274" y="147"/>
                </a:lnTo>
                <a:lnTo>
                  <a:pt x="271" y="137"/>
                </a:lnTo>
                <a:lnTo>
                  <a:pt x="274" y="127"/>
                </a:lnTo>
                <a:lnTo>
                  <a:pt x="281" y="120"/>
                </a:lnTo>
                <a:lnTo>
                  <a:pt x="290" y="117"/>
                </a:lnTo>
                <a:close/>
                <a:moveTo>
                  <a:pt x="200" y="74"/>
                </a:moveTo>
                <a:lnTo>
                  <a:pt x="210" y="75"/>
                </a:lnTo>
                <a:lnTo>
                  <a:pt x="212" y="77"/>
                </a:lnTo>
                <a:lnTo>
                  <a:pt x="220" y="83"/>
                </a:lnTo>
                <a:lnTo>
                  <a:pt x="225" y="93"/>
                </a:lnTo>
                <a:lnTo>
                  <a:pt x="223" y="103"/>
                </a:lnTo>
                <a:lnTo>
                  <a:pt x="216" y="111"/>
                </a:lnTo>
                <a:lnTo>
                  <a:pt x="207" y="116"/>
                </a:lnTo>
                <a:lnTo>
                  <a:pt x="196" y="114"/>
                </a:lnTo>
                <a:lnTo>
                  <a:pt x="196" y="114"/>
                </a:lnTo>
                <a:lnTo>
                  <a:pt x="187" y="107"/>
                </a:lnTo>
                <a:lnTo>
                  <a:pt x="183" y="98"/>
                </a:lnTo>
                <a:lnTo>
                  <a:pt x="184" y="87"/>
                </a:lnTo>
                <a:lnTo>
                  <a:pt x="190" y="78"/>
                </a:lnTo>
                <a:lnTo>
                  <a:pt x="200" y="74"/>
                </a:lnTo>
                <a:close/>
                <a:moveTo>
                  <a:pt x="109" y="38"/>
                </a:moveTo>
                <a:lnTo>
                  <a:pt x="119" y="38"/>
                </a:lnTo>
                <a:lnTo>
                  <a:pt x="121" y="39"/>
                </a:lnTo>
                <a:lnTo>
                  <a:pt x="129" y="45"/>
                </a:lnTo>
                <a:lnTo>
                  <a:pt x="134" y="55"/>
                </a:lnTo>
                <a:lnTo>
                  <a:pt x="132" y="65"/>
                </a:lnTo>
                <a:lnTo>
                  <a:pt x="125" y="74"/>
                </a:lnTo>
                <a:lnTo>
                  <a:pt x="116" y="78"/>
                </a:lnTo>
                <a:lnTo>
                  <a:pt x="105" y="77"/>
                </a:lnTo>
                <a:lnTo>
                  <a:pt x="103" y="77"/>
                </a:lnTo>
                <a:lnTo>
                  <a:pt x="95" y="70"/>
                </a:lnTo>
                <a:lnTo>
                  <a:pt x="92" y="61"/>
                </a:lnTo>
                <a:lnTo>
                  <a:pt x="93" y="49"/>
                </a:lnTo>
                <a:lnTo>
                  <a:pt x="99" y="41"/>
                </a:lnTo>
                <a:lnTo>
                  <a:pt x="109" y="38"/>
                </a:lnTo>
                <a:close/>
                <a:moveTo>
                  <a:pt x="18" y="0"/>
                </a:moveTo>
                <a:lnTo>
                  <a:pt x="28" y="2"/>
                </a:lnTo>
                <a:lnTo>
                  <a:pt x="30" y="2"/>
                </a:lnTo>
                <a:lnTo>
                  <a:pt x="39" y="8"/>
                </a:lnTo>
                <a:lnTo>
                  <a:pt x="43" y="18"/>
                </a:lnTo>
                <a:lnTo>
                  <a:pt x="41" y="29"/>
                </a:lnTo>
                <a:lnTo>
                  <a:pt x="34" y="36"/>
                </a:lnTo>
                <a:lnTo>
                  <a:pt x="24" y="41"/>
                </a:lnTo>
                <a:lnTo>
                  <a:pt x="14" y="39"/>
                </a:lnTo>
                <a:lnTo>
                  <a:pt x="13" y="39"/>
                </a:lnTo>
                <a:lnTo>
                  <a:pt x="4" y="32"/>
                </a:lnTo>
                <a:lnTo>
                  <a:pt x="0" y="23"/>
                </a:lnTo>
                <a:lnTo>
                  <a:pt x="1" y="12"/>
                </a:lnTo>
                <a:lnTo>
                  <a:pt x="8" y="3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4743450" y="5079348"/>
            <a:ext cx="650875" cy="455613"/>
          </a:xfrm>
          <a:custGeom>
            <a:avLst/>
            <a:gdLst>
              <a:gd name="T0" fmla="*/ 524 w 820"/>
              <a:gd name="T1" fmla="*/ 533 h 573"/>
              <a:gd name="T2" fmla="*/ 534 w 820"/>
              <a:gd name="T3" fmla="*/ 544 h 573"/>
              <a:gd name="T4" fmla="*/ 534 w 820"/>
              <a:gd name="T5" fmla="*/ 561 h 573"/>
              <a:gd name="T6" fmla="*/ 521 w 820"/>
              <a:gd name="T7" fmla="*/ 572 h 573"/>
              <a:gd name="T8" fmla="*/ 508 w 820"/>
              <a:gd name="T9" fmla="*/ 572 h 573"/>
              <a:gd name="T10" fmla="*/ 495 w 820"/>
              <a:gd name="T11" fmla="*/ 560 h 573"/>
              <a:gd name="T12" fmla="*/ 495 w 820"/>
              <a:gd name="T13" fmla="*/ 543 h 573"/>
              <a:gd name="T14" fmla="*/ 507 w 820"/>
              <a:gd name="T15" fmla="*/ 533 h 573"/>
              <a:gd name="T16" fmla="*/ 420 w 820"/>
              <a:gd name="T17" fmla="*/ 527 h 573"/>
              <a:gd name="T18" fmla="*/ 436 w 820"/>
              <a:gd name="T19" fmla="*/ 540 h 573"/>
              <a:gd name="T20" fmla="*/ 432 w 820"/>
              <a:gd name="T21" fmla="*/ 561 h 573"/>
              <a:gd name="T22" fmla="*/ 417 w 820"/>
              <a:gd name="T23" fmla="*/ 567 h 573"/>
              <a:gd name="T24" fmla="*/ 401 w 820"/>
              <a:gd name="T25" fmla="*/ 563 h 573"/>
              <a:gd name="T26" fmla="*/ 400 w 820"/>
              <a:gd name="T27" fmla="*/ 533 h 573"/>
              <a:gd name="T28" fmla="*/ 616 w 820"/>
              <a:gd name="T29" fmla="*/ 510 h 573"/>
              <a:gd name="T30" fmla="*/ 631 w 820"/>
              <a:gd name="T31" fmla="*/ 535 h 573"/>
              <a:gd name="T32" fmla="*/ 615 w 820"/>
              <a:gd name="T33" fmla="*/ 550 h 573"/>
              <a:gd name="T34" fmla="*/ 590 w 820"/>
              <a:gd name="T35" fmla="*/ 537 h 573"/>
              <a:gd name="T36" fmla="*/ 603 w 820"/>
              <a:gd name="T37" fmla="*/ 511 h 573"/>
              <a:gd name="T38" fmla="*/ 322 w 820"/>
              <a:gd name="T39" fmla="*/ 494 h 573"/>
              <a:gd name="T40" fmla="*/ 341 w 820"/>
              <a:gd name="T41" fmla="*/ 504 h 573"/>
              <a:gd name="T42" fmla="*/ 339 w 820"/>
              <a:gd name="T43" fmla="*/ 530 h 573"/>
              <a:gd name="T44" fmla="*/ 325 w 820"/>
              <a:gd name="T45" fmla="*/ 535 h 573"/>
              <a:gd name="T46" fmla="*/ 306 w 820"/>
              <a:gd name="T47" fmla="*/ 525 h 573"/>
              <a:gd name="T48" fmla="*/ 312 w 820"/>
              <a:gd name="T49" fmla="*/ 498 h 573"/>
              <a:gd name="T50" fmla="*/ 719 w 820"/>
              <a:gd name="T51" fmla="*/ 488 h 573"/>
              <a:gd name="T52" fmla="*/ 720 w 820"/>
              <a:gd name="T53" fmla="*/ 517 h 573"/>
              <a:gd name="T54" fmla="*/ 699 w 820"/>
              <a:gd name="T55" fmla="*/ 523 h 573"/>
              <a:gd name="T56" fmla="*/ 684 w 820"/>
              <a:gd name="T57" fmla="*/ 498 h 573"/>
              <a:gd name="T58" fmla="*/ 700 w 820"/>
              <a:gd name="T59" fmla="*/ 482 h 573"/>
              <a:gd name="T60" fmla="*/ 814 w 820"/>
              <a:gd name="T61" fmla="*/ 459 h 573"/>
              <a:gd name="T62" fmla="*/ 816 w 820"/>
              <a:gd name="T63" fmla="*/ 489 h 573"/>
              <a:gd name="T64" fmla="*/ 794 w 820"/>
              <a:gd name="T65" fmla="*/ 495 h 573"/>
              <a:gd name="T66" fmla="*/ 778 w 820"/>
              <a:gd name="T67" fmla="*/ 471 h 573"/>
              <a:gd name="T68" fmla="*/ 794 w 820"/>
              <a:gd name="T69" fmla="*/ 455 h 573"/>
              <a:gd name="T70" fmla="*/ 257 w 820"/>
              <a:gd name="T71" fmla="*/ 442 h 573"/>
              <a:gd name="T72" fmla="*/ 264 w 820"/>
              <a:gd name="T73" fmla="*/ 463 h 573"/>
              <a:gd name="T74" fmla="*/ 250 w 820"/>
              <a:gd name="T75" fmla="*/ 478 h 573"/>
              <a:gd name="T76" fmla="*/ 234 w 820"/>
              <a:gd name="T77" fmla="*/ 476 h 573"/>
              <a:gd name="T78" fmla="*/ 222 w 820"/>
              <a:gd name="T79" fmla="*/ 453 h 573"/>
              <a:gd name="T80" fmla="*/ 247 w 820"/>
              <a:gd name="T81" fmla="*/ 437 h 573"/>
              <a:gd name="T82" fmla="*/ 201 w 820"/>
              <a:gd name="T83" fmla="*/ 370 h 573"/>
              <a:gd name="T84" fmla="*/ 201 w 820"/>
              <a:gd name="T85" fmla="*/ 391 h 573"/>
              <a:gd name="T86" fmla="*/ 180 w 820"/>
              <a:gd name="T87" fmla="*/ 401 h 573"/>
              <a:gd name="T88" fmla="*/ 162 w 820"/>
              <a:gd name="T89" fmla="*/ 380 h 573"/>
              <a:gd name="T90" fmla="*/ 183 w 820"/>
              <a:gd name="T91" fmla="*/ 359 h 573"/>
              <a:gd name="T92" fmla="*/ 166 w 820"/>
              <a:gd name="T93" fmla="*/ 283 h 573"/>
              <a:gd name="T94" fmla="*/ 162 w 820"/>
              <a:gd name="T95" fmla="*/ 305 h 573"/>
              <a:gd name="T96" fmla="*/ 133 w 820"/>
              <a:gd name="T97" fmla="*/ 305 h 573"/>
              <a:gd name="T98" fmla="*/ 127 w 820"/>
              <a:gd name="T99" fmla="*/ 283 h 573"/>
              <a:gd name="T100" fmla="*/ 152 w 820"/>
              <a:gd name="T101" fmla="*/ 269 h 573"/>
              <a:gd name="T102" fmla="*/ 139 w 820"/>
              <a:gd name="T103" fmla="*/ 189 h 573"/>
              <a:gd name="T104" fmla="*/ 134 w 820"/>
              <a:gd name="T105" fmla="*/ 209 h 573"/>
              <a:gd name="T106" fmla="*/ 105 w 820"/>
              <a:gd name="T107" fmla="*/ 209 h 573"/>
              <a:gd name="T108" fmla="*/ 104 w 820"/>
              <a:gd name="T109" fmla="*/ 181 h 573"/>
              <a:gd name="T110" fmla="*/ 62 w 820"/>
              <a:gd name="T111" fmla="*/ 0 h 573"/>
              <a:gd name="T112" fmla="*/ 62 w 820"/>
              <a:gd name="T113" fmla="*/ 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20" h="573">
                <a:moveTo>
                  <a:pt x="512" y="531"/>
                </a:moveTo>
                <a:lnTo>
                  <a:pt x="518" y="531"/>
                </a:lnTo>
                <a:lnTo>
                  <a:pt x="524" y="533"/>
                </a:lnTo>
                <a:lnTo>
                  <a:pt x="528" y="535"/>
                </a:lnTo>
                <a:lnTo>
                  <a:pt x="531" y="540"/>
                </a:lnTo>
                <a:lnTo>
                  <a:pt x="534" y="544"/>
                </a:lnTo>
                <a:lnTo>
                  <a:pt x="536" y="550"/>
                </a:lnTo>
                <a:lnTo>
                  <a:pt x="536" y="556"/>
                </a:lnTo>
                <a:lnTo>
                  <a:pt x="534" y="561"/>
                </a:lnTo>
                <a:lnTo>
                  <a:pt x="530" y="566"/>
                </a:lnTo>
                <a:lnTo>
                  <a:pt x="525" y="569"/>
                </a:lnTo>
                <a:lnTo>
                  <a:pt x="521" y="572"/>
                </a:lnTo>
                <a:lnTo>
                  <a:pt x="517" y="573"/>
                </a:lnTo>
                <a:lnTo>
                  <a:pt x="515" y="573"/>
                </a:lnTo>
                <a:lnTo>
                  <a:pt x="508" y="572"/>
                </a:lnTo>
                <a:lnTo>
                  <a:pt x="502" y="570"/>
                </a:lnTo>
                <a:lnTo>
                  <a:pt x="498" y="566"/>
                </a:lnTo>
                <a:lnTo>
                  <a:pt x="495" y="560"/>
                </a:lnTo>
                <a:lnTo>
                  <a:pt x="494" y="554"/>
                </a:lnTo>
                <a:lnTo>
                  <a:pt x="494" y="548"/>
                </a:lnTo>
                <a:lnTo>
                  <a:pt x="495" y="543"/>
                </a:lnTo>
                <a:lnTo>
                  <a:pt x="498" y="538"/>
                </a:lnTo>
                <a:lnTo>
                  <a:pt x="502" y="535"/>
                </a:lnTo>
                <a:lnTo>
                  <a:pt x="507" y="533"/>
                </a:lnTo>
                <a:lnTo>
                  <a:pt x="512" y="531"/>
                </a:lnTo>
                <a:lnTo>
                  <a:pt x="512" y="531"/>
                </a:lnTo>
                <a:close/>
                <a:moveTo>
                  <a:pt x="420" y="527"/>
                </a:moveTo>
                <a:lnTo>
                  <a:pt x="420" y="527"/>
                </a:lnTo>
                <a:lnTo>
                  <a:pt x="430" y="531"/>
                </a:lnTo>
                <a:lnTo>
                  <a:pt x="436" y="540"/>
                </a:lnTo>
                <a:lnTo>
                  <a:pt x="437" y="551"/>
                </a:lnTo>
                <a:lnTo>
                  <a:pt x="434" y="557"/>
                </a:lnTo>
                <a:lnTo>
                  <a:pt x="432" y="561"/>
                </a:lnTo>
                <a:lnTo>
                  <a:pt x="427" y="564"/>
                </a:lnTo>
                <a:lnTo>
                  <a:pt x="423" y="567"/>
                </a:lnTo>
                <a:lnTo>
                  <a:pt x="417" y="567"/>
                </a:lnTo>
                <a:lnTo>
                  <a:pt x="413" y="567"/>
                </a:lnTo>
                <a:lnTo>
                  <a:pt x="411" y="567"/>
                </a:lnTo>
                <a:lnTo>
                  <a:pt x="401" y="563"/>
                </a:lnTo>
                <a:lnTo>
                  <a:pt x="395" y="554"/>
                </a:lnTo>
                <a:lnTo>
                  <a:pt x="395" y="543"/>
                </a:lnTo>
                <a:lnTo>
                  <a:pt x="400" y="533"/>
                </a:lnTo>
                <a:lnTo>
                  <a:pt x="408" y="528"/>
                </a:lnTo>
                <a:lnTo>
                  <a:pt x="420" y="527"/>
                </a:lnTo>
                <a:close/>
                <a:moveTo>
                  <a:pt x="616" y="510"/>
                </a:moveTo>
                <a:lnTo>
                  <a:pt x="625" y="515"/>
                </a:lnTo>
                <a:lnTo>
                  <a:pt x="631" y="524"/>
                </a:lnTo>
                <a:lnTo>
                  <a:pt x="631" y="535"/>
                </a:lnTo>
                <a:lnTo>
                  <a:pt x="626" y="544"/>
                </a:lnTo>
                <a:lnTo>
                  <a:pt x="616" y="550"/>
                </a:lnTo>
                <a:lnTo>
                  <a:pt x="615" y="550"/>
                </a:lnTo>
                <a:lnTo>
                  <a:pt x="605" y="550"/>
                </a:lnTo>
                <a:lnTo>
                  <a:pt x="595" y="546"/>
                </a:lnTo>
                <a:lnTo>
                  <a:pt x="590" y="537"/>
                </a:lnTo>
                <a:lnTo>
                  <a:pt x="589" y="525"/>
                </a:lnTo>
                <a:lnTo>
                  <a:pt x="595" y="517"/>
                </a:lnTo>
                <a:lnTo>
                  <a:pt x="603" y="511"/>
                </a:lnTo>
                <a:lnTo>
                  <a:pt x="605" y="511"/>
                </a:lnTo>
                <a:lnTo>
                  <a:pt x="616" y="510"/>
                </a:lnTo>
                <a:close/>
                <a:moveTo>
                  <a:pt x="322" y="494"/>
                </a:moveTo>
                <a:lnTo>
                  <a:pt x="332" y="497"/>
                </a:lnTo>
                <a:lnTo>
                  <a:pt x="333" y="497"/>
                </a:lnTo>
                <a:lnTo>
                  <a:pt x="341" y="504"/>
                </a:lnTo>
                <a:lnTo>
                  <a:pt x="345" y="514"/>
                </a:lnTo>
                <a:lnTo>
                  <a:pt x="342" y="524"/>
                </a:lnTo>
                <a:lnTo>
                  <a:pt x="339" y="530"/>
                </a:lnTo>
                <a:lnTo>
                  <a:pt x="335" y="533"/>
                </a:lnTo>
                <a:lnTo>
                  <a:pt x="329" y="534"/>
                </a:lnTo>
                <a:lnTo>
                  <a:pt x="325" y="535"/>
                </a:lnTo>
                <a:lnTo>
                  <a:pt x="319" y="535"/>
                </a:lnTo>
                <a:lnTo>
                  <a:pt x="313" y="533"/>
                </a:lnTo>
                <a:lnTo>
                  <a:pt x="306" y="525"/>
                </a:lnTo>
                <a:lnTo>
                  <a:pt x="302" y="517"/>
                </a:lnTo>
                <a:lnTo>
                  <a:pt x="305" y="505"/>
                </a:lnTo>
                <a:lnTo>
                  <a:pt x="312" y="498"/>
                </a:lnTo>
                <a:lnTo>
                  <a:pt x="322" y="494"/>
                </a:lnTo>
                <a:close/>
                <a:moveTo>
                  <a:pt x="710" y="482"/>
                </a:moveTo>
                <a:lnTo>
                  <a:pt x="719" y="488"/>
                </a:lnTo>
                <a:lnTo>
                  <a:pt x="725" y="497"/>
                </a:lnTo>
                <a:lnTo>
                  <a:pt x="726" y="508"/>
                </a:lnTo>
                <a:lnTo>
                  <a:pt x="720" y="517"/>
                </a:lnTo>
                <a:lnTo>
                  <a:pt x="712" y="523"/>
                </a:lnTo>
                <a:lnTo>
                  <a:pt x="710" y="523"/>
                </a:lnTo>
                <a:lnTo>
                  <a:pt x="699" y="523"/>
                </a:lnTo>
                <a:lnTo>
                  <a:pt x="690" y="518"/>
                </a:lnTo>
                <a:lnTo>
                  <a:pt x="684" y="508"/>
                </a:lnTo>
                <a:lnTo>
                  <a:pt x="684" y="498"/>
                </a:lnTo>
                <a:lnTo>
                  <a:pt x="689" y="489"/>
                </a:lnTo>
                <a:lnTo>
                  <a:pt x="699" y="484"/>
                </a:lnTo>
                <a:lnTo>
                  <a:pt x="700" y="482"/>
                </a:lnTo>
                <a:lnTo>
                  <a:pt x="710" y="482"/>
                </a:lnTo>
                <a:close/>
                <a:moveTo>
                  <a:pt x="805" y="455"/>
                </a:moveTo>
                <a:lnTo>
                  <a:pt x="814" y="459"/>
                </a:lnTo>
                <a:lnTo>
                  <a:pt x="820" y="469"/>
                </a:lnTo>
                <a:lnTo>
                  <a:pt x="820" y="479"/>
                </a:lnTo>
                <a:lnTo>
                  <a:pt x="816" y="489"/>
                </a:lnTo>
                <a:lnTo>
                  <a:pt x="805" y="495"/>
                </a:lnTo>
                <a:lnTo>
                  <a:pt x="804" y="495"/>
                </a:lnTo>
                <a:lnTo>
                  <a:pt x="794" y="495"/>
                </a:lnTo>
                <a:lnTo>
                  <a:pt x="784" y="491"/>
                </a:lnTo>
                <a:lnTo>
                  <a:pt x="779" y="481"/>
                </a:lnTo>
                <a:lnTo>
                  <a:pt x="778" y="471"/>
                </a:lnTo>
                <a:lnTo>
                  <a:pt x="784" y="460"/>
                </a:lnTo>
                <a:lnTo>
                  <a:pt x="792" y="455"/>
                </a:lnTo>
                <a:lnTo>
                  <a:pt x="794" y="455"/>
                </a:lnTo>
                <a:lnTo>
                  <a:pt x="805" y="455"/>
                </a:lnTo>
                <a:close/>
                <a:moveTo>
                  <a:pt x="247" y="437"/>
                </a:moveTo>
                <a:lnTo>
                  <a:pt x="257" y="442"/>
                </a:lnTo>
                <a:lnTo>
                  <a:pt x="258" y="443"/>
                </a:lnTo>
                <a:lnTo>
                  <a:pt x="264" y="453"/>
                </a:lnTo>
                <a:lnTo>
                  <a:pt x="264" y="463"/>
                </a:lnTo>
                <a:lnTo>
                  <a:pt x="258" y="472"/>
                </a:lnTo>
                <a:lnTo>
                  <a:pt x="254" y="476"/>
                </a:lnTo>
                <a:lnTo>
                  <a:pt x="250" y="478"/>
                </a:lnTo>
                <a:lnTo>
                  <a:pt x="244" y="479"/>
                </a:lnTo>
                <a:lnTo>
                  <a:pt x="240" y="478"/>
                </a:lnTo>
                <a:lnTo>
                  <a:pt x="234" y="476"/>
                </a:lnTo>
                <a:lnTo>
                  <a:pt x="229" y="472"/>
                </a:lnTo>
                <a:lnTo>
                  <a:pt x="224" y="463"/>
                </a:lnTo>
                <a:lnTo>
                  <a:pt x="222" y="453"/>
                </a:lnTo>
                <a:lnTo>
                  <a:pt x="228" y="443"/>
                </a:lnTo>
                <a:lnTo>
                  <a:pt x="237" y="437"/>
                </a:lnTo>
                <a:lnTo>
                  <a:pt x="247" y="437"/>
                </a:lnTo>
                <a:close/>
                <a:moveTo>
                  <a:pt x="183" y="359"/>
                </a:moveTo>
                <a:lnTo>
                  <a:pt x="193" y="362"/>
                </a:lnTo>
                <a:lnTo>
                  <a:pt x="201" y="370"/>
                </a:lnTo>
                <a:lnTo>
                  <a:pt x="202" y="371"/>
                </a:lnTo>
                <a:lnTo>
                  <a:pt x="203" y="381"/>
                </a:lnTo>
                <a:lnTo>
                  <a:pt x="201" y="391"/>
                </a:lnTo>
                <a:lnTo>
                  <a:pt x="193" y="398"/>
                </a:lnTo>
                <a:lnTo>
                  <a:pt x="189" y="400"/>
                </a:lnTo>
                <a:lnTo>
                  <a:pt x="180" y="401"/>
                </a:lnTo>
                <a:lnTo>
                  <a:pt x="172" y="397"/>
                </a:lnTo>
                <a:lnTo>
                  <a:pt x="165" y="390"/>
                </a:lnTo>
                <a:lnTo>
                  <a:pt x="162" y="380"/>
                </a:lnTo>
                <a:lnTo>
                  <a:pt x="165" y="370"/>
                </a:lnTo>
                <a:lnTo>
                  <a:pt x="173" y="362"/>
                </a:lnTo>
                <a:lnTo>
                  <a:pt x="183" y="359"/>
                </a:lnTo>
                <a:close/>
                <a:moveTo>
                  <a:pt x="152" y="269"/>
                </a:moveTo>
                <a:lnTo>
                  <a:pt x="160" y="273"/>
                </a:lnTo>
                <a:lnTo>
                  <a:pt x="166" y="283"/>
                </a:lnTo>
                <a:lnTo>
                  <a:pt x="166" y="284"/>
                </a:lnTo>
                <a:lnTo>
                  <a:pt x="167" y="295"/>
                </a:lnTo>
                <a:lnTo>
                  <a:pt x="162" y="305"/>
                </a:lnTo>
                <a:lnTo>
                  <a:pt x="153" y="309"/>
                </a:lnTo>
                <a:lnTo>
                  <a:pt x="141" y="310"/>
                </a:lnTo>
                <a:lnTo>
                  <a:pt x="133" y="305"/>
                </a:lnTo>
                <a:lnTo>
                  <a:pt x="127" y="296"/>
                </a:lnTo>
                <a:lnTo>
                  <a:pt x="127" y="295"/>
                </a:lnTo>
                <a:lnTo>
                  <a:pt x="127" y="283"/>
                </a:lnTo>
                <a:lnTo>
                  <a:pt x="131" y="274"/>
                </a:lnTo>
                <a:lnTo>
                  <a:pt x="140" y="269"/>
                </a:lnTo>
                <a:lnTo>
                  <a:pt x="152" y="269"/>
                </a:lnTo>
                <a:close/>
                <a:moveTo>
                  <a:pt x="124" y="175"/>
                </a:moveTo>
                <a:lnTo>
                  <a:pt x="133" y="179"/>
                </a:lnTo>
                <a:lnTo>
                  <a:pt x="139" y="189"/>
                </a:lnTo>
                <a:lnTo>
                  <a:pt x="139" y="189"/>
                </a:lnTo>
                <a:lnTo>
                  <a:pt x="139" y="199"/>
                </a:lnTo>
                <a:lnTo>
                  <a:pt x="134" y="209"/>
                </a:lnTo>
                <a:lnTo>
                  <a:pt x="124" y="215"/>
                </a:lnTo>
                <a:lnTo>
                  <a:pt x="114" y="215"/>
                </a:lnTo>
                <a:lnTo>
                  <a:pt x="105" y="209"/>
                </a:lnTo>
                <a:lnTo>
                  <a:pt x="100" y="201"/>
                </a:lnTo>
                <a:lnTo>
                  <a:pt x="100" y="189"/>
                </a:lnTo>
                <a:lnTo>
                  <a:pt x="104" y="181"/>
                </a:lnTo>
                <a:lnTo>
                  <a:pt x="113" y="175"/>
                </a:lnTo>
                <a:lnTo>
                  <a:pt x="124" y="175"/>
                </a:lnTo>
                <a:close/>
                <a:moveTo>
                  <a:pt x="62" y="0"/>
                </a:moveTo>
                <a:lnTo>
                  <a:pt x="176" y="62"/>
                </a:lnTo>
                <a:lnTo>
                  <a:pt x="0" y="114"/>
                </a:lnTo>
                <a:lnTo>
                  <a:pt x="6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Inter" panose="020005030000000200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15655" y="2063667"/>
            <a:ext cx="210465" cy="164592"/>
          </a:xfrm>
          <a:custGeom>
            <a:avLst/>
            <a:gdLst/>
            <a:ahLst/>
            <a:cxnLst/>
            <a:rect l="l" t="t" r="r" b="b"/>
            <a:pathLst>
              <a:path w="210465" h="164592">
                <a:moveTo>
                  <a:pt x="65151" y="25603"/>
                </a:moveTo>
                <a:cubicBezTo>
                  <a:pt x="37491" y="25603"/>
                  <a:pt x="28575" y="54636"/>
                  <a:pt x="28575" y="82296"/>
                </a:cubicBezTo>
                <a:cubicBezTo>
                  <a:pt x="28575" y="110185"/>
                  <a:pt x="37491" y="138760"/>
                  <a:pt x="65151" y="138760"/>
                </a:cubicBezTo>
                <a:cubicBezTo>
                  <a:pt x="92812" y="138760"/>
                  <a:pt x="101956" y="110185"/>
                  <a:pt x="101956" y="82296"/>
                </a:cubicBezTo>
                <a:cubicBezTo>
                  <a:pt x="101956" y="54636"/>
                  <a:pt x="92812" y="25603"/>
                  <a:pt x="65151" y="25603"/>
                </a:cubicBezTo>
                <a:close/>
                <a:moveTo>
                  <a:pt x="154229" y="2286"/>
                </a:moveTo>
                <a:lnTo>
                  <a:pt x="210465" y="2286"/>
                </a:lnTo>
                <a:lnTo>
                  <a:pt x="210465" y="162306"/>
                </a:lnTo>
                <a:lnTo>
                  <a:pt x="180518" y="162306"/>
                </a:lnTo>
                <a:lnTo>
                  <a:pt x="180518" y="27889"/>
                </a:lnTo>
                <a:lnTo>
                  <a:pt x="154229" y="27889"/>
                </a:lnTo>
                <a:close/>
                <a:moveTo>
                  <a:pt x="65151" y="0"/>
                </a:moveTo>
                <a:cubicBezTo>
                  <a:pt x="101041" y="0"/>
                  <a:pt x="130302" y="27889"/>
                  <a:pt x="130302" y="82296"/>
                </a:cubicBezTo>
                <a:cubicBezTo>
                  <a:pt x="130302" y="136932"/>
                  <a:pt x="101041" y="164592"/>
                  <a:pt x="65151" y="164592"/>
                </a:cubicBezTo>
                <a:cubicBezTo>
                  <a:pt x="29718" y="164592"/>
                  <a:pt x="0" y="136932"/>
                  <a:pt x="0" y="82296"/>
                </a:cubicBezTo>
                <a:cubicBezTo>
                  <a:pt x="0" y="27889"/>
                  <a:pt x="29718" y="0"/>
                  <a:pt x="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87758" y="2962976"/>
            <a:ext cx="260528" cy="164592"/>
          </a:xfrm>
          <a:custGeom>
            <a:avLst/>
            <a:gdLst/>
            <a:ahLst/>
            <a:cxnLst/>
            <a:rect l="l" t="t" r="r" b="b"/>
            <a:pathLst>
              <a:path w="260528" h="164592">
                <a:moveTo>
                  <a:pt x="65151" y="25603"/>
                </a:moveTo>
                <a:cubicBezTo>
                  <a:pt x="37491" y="25603"/>
                  <a:pt x="28575" y="54636"/>
                  <a:pt x="28575" y="82296"/>
                </a:cubicBezTo>
                <a:cubicBezTo>
                  <a:pt x="28575" y="110185"/>
                  <a:pt x="37491" y="138760"/>
                  <a:pt x="65151" y="138760"/>
                </a:cubicBezTo>
                <a:cubicBezTo>
                  <a:pt x="92812" y="138760"/>
                  <a:pt x="101956" y="110185"/>
                  <a:pt x="101956" y="82296"/>
                </a:cubicBezTo>
                <a:cubicBezTo>
                  <a:pt x="101956" y="54636"/>
                  <a:pt x="92812" y="25603"/>
                  <a:pt x="65151" y="25603"/>
                </a:cubicBezTo>
                <a:close/>
                <a:moveTo>
                  <a:pt x="206578" y="686"/>
                </a:moveTo>
                <a:cubicBezTo>
                  <a:pt x="240183" y="686"/>
                  <a:pt x="260528" y="23775"/>
                  <a:pt x="260528" y="49606"/>
                </a:cubicBezTo>
                <a:cubicBezTo>
                  <a:pt x="260528" y="72009"/>
                  <a:pt x="248869" y="83211"/>
                  <a:pt x="220066" y="117729"/>
                </a:cubicBezTo>
                <a:lnTo>
                  <a:pt x="204521" y="136246"/>
                </a:lnTo>
                <a:lnTo>
                  <a:pt x="260528" y="136246"/>
                </a:lnTo>
                <a:lnTo>
                  <a:pt x="260528" y="162306"/>
                </a:lnTo>
                <a:lnTo>
                  <a:pt x="152172" y="162306"/>
                </a:lnTo>
                <a:lnTo>
                  <a:pt x="152172" y="157963"/>
                </a:lnTo>
                <a:lnTo>
                  <a:pt x="193091" y="109042"/>
                </a:lnTo>
                <a:cubicBezTo>
                  <a:pt x="223038" y="73381"/>
                  <a:pt x="229896" y="64923"/>
                  <a:pt x="229896" y="50978"/>
                </a:cubicBezTo>
                <a:cubicBezTo>
                  <a:pt x="229896" y="32461"/>
                  <a:pt x="216180" y="27204"/>
                  <a:pt x="206578" y="27204"/>
                </a:cubicBezTo>
                <a:cubicBezTo>
                  <a:pt x="196063" y="27204"/>
                  <a:pt x="183261" y="33376"/>
                  <a:pt x="183261" y="53035"/>
                </a:cubicBezTo>
                <a:lnTo>
                  <a:pt x="183261" y="57150"/>
                </a:lnTo>
                <a:lnTo>
                  <a:pt x="152629" y="57150"/>
                </a:lnTo>
                <a:lnTo>
                  <a:pt x="152629" y="53035"/>
                </a:lnTo>
                <a:cubicBezTo>
                  <a:pt x="152629" y="24689"/>
                  <a:pt x="171831" y="686"/>
                  <a:pt x="206578" y="686"/>
                </a:cubicBezTo>
                <a:close/>
                <a:moveTo>
                  <a:pt x="65151" y="0"/>
                </a:moveTo>
                <a:cubicBezTo>
                  <a:pt x="101041" y="0"/>
                  <a:pt x="130302" y="27889"/>
                  <a:pt x="130302" y="82296"/>
                </a:cubicBezTo>
                <a:cubicBezTo>
                  <a:pt x="130302" y="136932"/>
                  <a:pt x="101041" y="164592"/>
                  <a:pt x="65151" y="164592"/>
                </a:cubicBezTo>
                <a:cubicBezTo>
                  <a:pt x="29718" y="164592"/>
                  <a:pt x="0" y="136932"/>
                  <a:pt x="0" y="82296"/>
                </a:cubicBezTo>
                <a:cubicBezTo>
                  <a:pt x="0" y="27889"/>
                  <a:pt x="29718" y="0"/>
                  <a:pt x="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85208" y="4917003"/>
            <a:ext cx="266929" cy="164592"/>
          </a:xfrm>
          <a:custGeom>
            <a:avLst/>
            <a:gdLst/>
            <a:ahLst/>
            <a:cxnLst/>
            <a:rect l="l" t="t" r="r" b="b"/>
            <a:pathLst>
              <a:path w="266929" h="164592">
                <a:moveTo>
                  <a:pt x="65151" y="25603"/>
                </a:moveTo>
                <a:cubicBezTo>
                  <a:pt x="37491" y="25603"/>
                  <a:pt x="28575" y="54636"/>
                  <a:pt x="28575" y="82296"/>
                </a:cubicBezTo>
                <a:cubicBezTo>
                  <a:pt x="28575" y="110185"/>
                  <a:pt x="37491" y="138760"/>
                  <a:pt x="65151" y="138760"/>
                </a:cubicBezTo>
                <a:cubicBezTo>
                  <a:pt x="92812" y="138760"/>
                  <a:pt x="101956" y="110185"/>
                  <a:pt x="101956" y="82296"/>
                </a:cubicBezTo>
                <a:cubicBezTo>
                  <a:pt x="101956" y="54636"/>
                  <a:pt x="92812" y="25603"/>
                  <a:pt x="65151" y="25603"/>
                </a:cubicBezTo>
                <a:close/>
                <a:moveTo>
                  <a:pt x="158572" y="2286"/>
                </a:moveTo>
                <a:lnTo>
                  <a:pt x="262357" y="2286"/>
                </a:lnTo>
                <a:lnTo>
                  <a:pt x="225324" y="62179"/>
                </a:lnTo>
                <a:cubicBezTo>
                  <a:pt x="247726" y="64694"/>
                  <a:pt x="266929" y="83896"/>
                  <a:pt x="266929" y="109728"/>
                </a:cubicBezTo>
                <a:cubicBezTo>
                  <a:pt x="266929" y="144475"/>
                  <a:pt x="239725" y="164592"/>
                  <a:pt x="206807" y="164592"/>
                </a:cubicBezTo>
                <a:cubicBezTo>
                  <a:pt x="179832" y="164592"/>
                  <a:pt x="159944" y="149962"/>
                  <a:pt x="151257" y="130074"/>
                </a:cubicBezTo>
                <a:lnTo>
                  <a:pt x="174117" y="116358"/>
                </a:lnTo>
                <a:cubicBezTo>
                  <a:pt x="181432" y="131445"/>
                  <a:pt x="193548" y="138760"/>
                  <a:pt x="207036" y="138760"/>
                </a:cubicBezTo>
                <a:cubicBezTo>
                  <a:pt x="218237" y="138760"/>
                  <a:pt x="236982" y="133274"/>
                  <a:pt x="236982" y="109728"/>
                </a:cubicBezTo>
                <a:cubicBezTo>
                  <a:pt x="236982" y="88468"/>
                  <a:pt x="217323" y="74981"/>
                  <a:pt x="186690" y="82753"/>
                </a:cubicBezTo>
                <a:lnTo>
                  <a:pt x="219609" y="27889"/>
                </a:lnTo>
                <a:lnTo>
                  <a:pt x="158572" y="27889"/>
                </a:lnTo>
                <a:close/>
                <a:moveTo>
                  <a:pt x="65151" y="0"/>
                </a:moveTo>
                <a:cubicBezTo>
                  <a:pt x="101041" y="0"/>
                  <a:pt x="130302" y="27889"/>
                  <a:pt x="130302" y="82296"/>
                </a:cubicBezTo>
                <a:cubicBezTo>
                  <a:pt x="130302" y="136932"/>
                  <a:pt x="101041" y="164592"/>
                  <a:pt x="65151" y="164592"/>
                </a:cubicBezTo>
                <a:cubicBezTo>
                  <a:pt x="29718" y="164592"/>
                  <a:pt x="0" y="136932"/>
                  <a:pt x="0" y="82296"/>
                </a:cubicBezTo>
                <a:cubicBezTo>
                  <a:pt x="0" y="27889"/>
                  <a:pt x="29718" y="0"/>
                  <a:pt x="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56920" y="5216186"/>
            <a:ext cx="267386" cy="164592"/>
          </a:xfrm>
          <a:custGeom>
            <a:avLst/>
            <a:gdLst/>
            <a:ahLst/>
            <a:cxnLst/>
            <a:rect l="l" t="t" r="r" b="b"/>
            <a:pathLst>
              <a:path w="267386" h="164592">
                <a:moveTo>
                  <a:pt x="220294" y="42748"/>
                </a:moveTo>
                <a:lnTo>
                  <a:pt x="181890" y="99670"/>
                </a:lnTo>
                <a:lnTo>
                  <a:pt x="220294" y="99670"/>
                </a:lnTo>
                <a:close/>
                <a:moveTo>
                  <a:pt x="65151" y="25603"/>
                </a:moveTo>
                <a:cubicBezTo>
                  <a:pt x="37491" y="25603"/>
                  <a:pt x="28575" y="54636"/>
                  <a:pt x="28575" y="82296"/>
                </a:cubicBezTo>
                <a:cubicBezTo>
                  <a:pt x="28575" y="110185"/>
                  <a:pt x="37491" y="138760"/>
                  <a:pt x="65151" y="138760"/>
                </a:cubicBezTo>
                <a:cubicBezTo>
                  <a:pt x="92812" y="138760"/>
                  <a:pt x="101956" y="110185"/>
                  <a:pt x="101956" y="82296"/>
                </a:cubicBezTo>
                <a:cubicBezTo>
                  <a:pt x="101956" y="54636"/>
                  <a:pt x="92812" y="25603"/>
                  <a:pt x="65151" y="25603"/>
                </a:cubicBezTo>
                <a:close/>
                <a:moveTo>
                  <a:pt x="220294" y="2286"/>
                </a:moveTo>
                <a:lnTo>
                  <a:pt x="250241" y="2286"/>
                </a:lnTo>
                <a:lnTo>
                  <a:pt x="250241" y="99670"/>
                </a:lnTo>
                <a:lnTo>
                  <a:pt x="267386" y="99670"/>
                </a:lnTo>
                <a:lnTo>
                  <a:pt x="267386" y="125273"/>
                </a:lnTo>
                <a:lnTo>
                  <a:pt x="250241" y="125273"/>
                </a:lnTo>
                <a:lnTo>
                  <a:pt x="250241" y="162306"/>
                </a:lnTo>
                <a:lnTo>
                  <a:pt x="220294" y="162306"/>
                </a:lnTo>
                <a:lnTo>
                  <a:pt x="220294" y="125273"/>
                </a:lnTo>
                <a:lnTo>
                  <a:pt x="151257" y="125273"/>
                </a:lnTo>
                <a:lnTo>
                  <a:pt x="151257" y="99670"/>
                </a:lnTo>
                <a:close/>
                <a:moveTo>
                  <a:pt x="65151" y="0"/>
                </a:moveTo>
                <a:cubicBezTo>
                  <a:pt x="101041" y="0"/>
                  <a:pt x="130302" y="27889"/>
                  <a:pt x="130302" y="82296"/>
                </a:cubicBezTo>
                <a:cubicBezTo>
                  <a:pt x="130302" y="136932"/>
                  <a:pt x="101041" y="164592"/>
                  <a:pt x="65151" y="164592"/>
                </a:cubicBezTo>
                <a:cubicBezTo>
                  <a:pt x="29718" y="164592"/>
                  <a:pt x="0" y="136932"/>
                  <a:pt x="0" y="82296"/>
                </a:cubicBezTo>
                <a:cubicBezTo>
                  <a:pt x="0" y="27889"/>
                  <a:pt x="29718" y="0"/>
                  <a:pt x="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91258" y="3446278"/>
            <a:ext cx="267615" cy="164592"/>
          </a:xfrm>
          <a:custGeom>
            <a:avLst/>
            <a:gdLst/>
            <a:ahLst/>
            <a:cxnLst/>
            <a:rect l="l" t="t" r="r" b="b"/>
            <a:pathLst>
              <a:path w="267615" h="164592">
                <a:moveTo>
                  <a:pt x="65151" y="25603"/>
                </a:moveTo>
                <a:cubicBezTo>
                  <a:pt x="37491" y="25603"/>
                  <a:pt x="28575" y="54636"/>
                  <a:pt x="28575" y="82296"/>
                </a:cubicBezTo>
                <a:cubicBezTo>
                  <a:pt x="28575" y="110185"/>
                  <a:pt x="37491" y="138760"/>
                  <a:pt x="65151" y="138760"/>
                </a:cubicBezTo>
                <a:cubicBezTo>
                  <a:pt x="92812" y="138760"/>
                  <a:pt x="101956" y="110185"/>
                  <a:pt x="101956" y="82296"/>
                </a:cubicBezTo>
                <a:cubicBezTo>
                  <a:pt x="101956" y="54636"/>
                  <a:pt x="92812" y="25603"/>
                  <a:pt x="65151" y="25603"/>
                </a:cubicBezTo>
                <a:close/>
                <a:moveTo>
                  <a:pt x="167716" y="2286"/>
                </a:moveTo>
                <a:lnTo>
                  <a:pt x="250241" y="2286"/>
                </a:lnTo>
                <a:lnTo>
                  <a:pt x="250241" y="27889"/>
                </a:lnTo>
                <a:lnTo>
                  <a:pt x="191262" y="27889"/>
                </a:lnTo>
                <a:lnTo>
                  <a:pt x="186919" y="60579"/>
                </a:lnTo>
                <a:cubicBezTo>
                  <a:pt x="188519" y="59208"/>
                  <a:pt x="197206" y="53035"/>
                  <a:pt x="212522" y="53035"/>
                </a:cubicBezTo>
                <a:cubicBezTo>
                  <a:pt x="240411" y="53035"/>
                  <a:pt x="267615" y="74981"/>
                  <a:pt x="267615" y="108585"/>
                </a:cubicBezTo>
                <a:cubicBezTo>
                  <a:pt x="267615" y="142875"/>
                  <a:pt x="241097" y="164592"/>
                  <a:pt x="208179" y="164592"/>
                </a:cubicBezTo>
                <a:cubicBezTo>
                  <a:pt x="181661" y="164592"/>
                  <a:pt x="160630" y="150419"/>
                  <a:pt x="152400" y="131217"/>
                </a:cubicBezTo>
                <a:lnTo>
                  <a:pt x="175489" y="118872"/>
                </a:lnTo>
                <a:cubicBezTo>
                  <a:pt x="179146" y="126416"/>
                  <a:pt x="188519" y="138303"/>
                  <a:pt x="208179" y="138303"/>
                </a:cubicBezTo>
                <a:cubicBezTo>
                  <a:pt x="221895" y="138303"/>
                  <a:pt x="238125" y="130074"/>
                  <a:pt x="238125" y="108585"/>
                </a:cubicBezTo>
                <a:cubicBezTo>
                  <a:pt x="238125" y="86411"/>
                  <a:pt x="220980" y="77953"/>
                  <a:pt x="207493" y="77953"/>
                </a:cubicBezTo>
                <a:cubicBezTo>
                  <a:pt x="195834" y="77953"/>
                  <a:pt x="188290" y="83211"/>
                  <a:pt x="181661" y="89611"/>
                </a:cubicBezTo>
                <a:lnTo>
                  <a:pt x="156972" y="81839"/>
                </a:lnTo>
                <a:close/>
                <a:moveTo>
                  <a:pt x="65151" y="0"/>
                </a:moveTo>
                <a:cubicBezTo>
                  <a:pt x="101041" y="0"/>
                  <a:pt x="130302" y="27889"/>
                  <a:pt x="130302" y="82296"/>
                </a:cubicBezTo>
                <a:cubicBezTo>
                  <a:pt x="130302" y="136932"/>
                  <a:pt x="101041" y="164592"/>
                  <a:pt x="65151" y="164592"/>
                </a:cubicBezTo>
                <a:cubicBezTo>
                  <a:pt x="29718" y="164592"/>
                  <a:pt x="0" y="136932"/>
                  <a:pt x="0" y="82296"/>
                </a:cubicBezTo>
                <a:cubicBezTo>
                  <a:pt x="0" y="27889"/>
                  <a:pt x="29718" y="0"/>
                  <a:pt x="6515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kumimoji="1" lang="zh-CN" altLang="en-US" dirty="0">
              <a:solidFill>
                <a:schemeClr val="bg1">
                  <a:lumMod val="75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1698" y="4061493"/>
            <a:ext cx="12388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Inter" panose="02000503000000020004" charset="0"/>
              </a:rPr>
              <a:t>Evaluation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77803" y="4362909"/>
            <a:ext cx="3122516" cy="6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</a:rPr>
              <a:t>Model is evaluated on loss and accuracy and separately for validation dataset 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18556" y="1538758"/>
            <a:ext cx="1571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Inter" panose="02000503000000020004" charset="0"/>
              </a:rPr>
              <a:t>Preprocessing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18556" y="1853822"/>
            <a:ext cx="312251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Data is cleaned to prepare for training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35282" y="3393987"/>
            <a:ext cx="14560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Inter" panose="02000503000000020004" charset="0"/>
              </a:rPr>
              <a:t>Construction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35282" y="3709051"/>
            <a:ext cx="312251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</a:rPr>
              <a:t>Model is made by using CNN.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19392" y="5498453"/>
            <a:ext cx="9886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Inter" panose="02000503000000020004" charset="0"/>
              </a:rPr>
              <a:t>Training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19392" y="5813517"/>
            <a:ext cx="489013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</a:rPr>
              <a:t>Model is trained on Images containing face emotion.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826000" y="3606717"/>
            <a:ext cx="540000" cy="540000"/>
          </a:xfrm>
          <a:prstGeom prst="rect">
            <a:avLst/>
          </a:prstGeom>
        </p:spPr>
      </p:pic>
      <p:sp>
        <p:nvSpPr>
          <p:cNvPr id="33" name="图形 65"/>
          <p:cNvSpPr/>
          <p:nvPr/>
        </p:nvSpPr>
        <p:spPr>
          <a:xfrm>
            <a:off x="5065613" y="2309853"/>
            <a:ext cx="432000" cy="432003"/>
          </a:xfrm>
          <a:custGeom>
            <a:avLst/>
            <a:gdLst>
              <a:gd name="connsiteX0" fmla="*/ 13500 w 432000"/>
              <a:gd name="connsiteY0" fmla="*/ 426401 h 432003"/>
              <a:gd name="connsiteX1" fmla="*/ 144451 w 432000"/>
              <a:gd name="connsiteY1" fmla="*/ 53630 h 432003"/>
              <a:gd name="connsiteX2" fmla="*/ 154231 w 432000"/>
              <a:gd name="connsiteY2" fmla="*/ 81191 h 432003"/>
              <a:gd name="connsiteX3" fmla="*/ 125889 w 432000"/>
              <a:gd name="connsiteY3" fmla="*/ 161871 h 432003"/>
              <a:gd name="connsiteX4" fmla="*/ 125600 w 432000"/>
              <a:gd name="connsiteY4" fmla="*/ 161871 h 432003"/>
              <a:gd name="connsiteX5" fmla="*/ 125600 w 432000"/>
              <a:gd name="connsiteY5" fmla="*/ 162693 h 432003"/>
              <a:gd name="connsiteX6" fmla="*/ 102163 w 432000"/>
              <a:gd name="connsiteY6" fmla="*/ 229411 h 432003"/>
              <a:gd name="connsiteX7" fmla="*/ 101079 w 432000"/>
              <a:gd name="connsiteY7" fmla="*/ 229411 h 432003"/>
              <a:gd name="connsiteX8" fmla="*/ 101079 w 432000"/>
              <a:gd name="connsiteY8" fmla="*/ 232496 h 432003"/>
              <a:gd name="connsiteX9" fmla="*/ 78436 w 432000"/>
              <a:gd name="connsiteY9" fmla="*/ 296950 h 432003"/>
              <a:gd name="connsiteX10" fmla="*/ 78324 w 432000"/>
              <a:gd name="connsiteY10" fmla="*/ 296950 h 432003"/>
              <a:gd name="connsiteX11" fmla="*/ 78324 w 432000"/>
              <a:gd name="connsiteY11" fmla="*/ 297271 h 432003"/>
              <a:gd name="connsiteX12" fmla="*/ 54709 w 432000"/>
              <a:gd name="connsiteY12" fmla="*/ 364494 h 432003"/>
              <a:gd name="connsiteX13" fmla="*/ 53842 w 432000"/>
              <a:gd name="connsiteY13" fmla="*/ 364494 h 432003"/>
              <a:gd name="connsiteX14" fmla="*/ 53842 w 432000"/>
              <a:gd name="connsiteY14" fmla="*/ 366962 h 432003"/>
              <a:gd name="connsiteX15" fmla="*/ 33770 w 432000"/>
              <a:gd name="connsiteY15" fmla="*/ 424099 h 432003"/>
              <a:gd name="connsiteX16" fmla="*/ 33770 w 432000"/>
              <a:gd name="connsiteY16" fmla="*/ 432004 h 432003"/>
              <a:gd name="connsiteX17" fmla="*/ 47270 w 432000"/>
              <a:gd name="connsiteY17" fmla="*/ 432004 h 432003"/>
              <a:gd name="connsiteX18" fmla="*/ 47270 w 432000"/>
              <a:gd name="connsiteY18" fmla="*/ 426401 h 432003"/>
              <a:gd name="connsiteX19" fmla="*/ 64274 w 432000"/>
              <a:gd name="connsiteY19" fmla="*/ 377994 h 432003"/>
              <a:gd name="connsiteX20" fmla="*/ 124355 w 432000"/>
              <a:gd name="connsiteY20" fmla="*/ 377994 h 432003"/>
              <a:gd name="connsiteX21" fmla="*/ 108000 w 432000"/>
              <a:gd name="connsiteY21" fmla="*/ 424087 h 432003"/>
              <a:gd name="connsiteX22" fmla="*/ 108000 w 432000"/>
              <a:gd name="connsiteY22" fmla="*/ 432004 h 432003"/>
              <a:gd name="connsiteX23" fmla="*/ 121500 w 432000"/>
              <a:gd name="connsiteY23" fmla="*/ 432004 h 432003"/>
              <a:gd name="connsiteX24" fmla="*/ 121500 w 432000"/>
              <a:gd name="connsiteY24" fmla="*/ 426413 h 432003"/>
              <a:gd name="connsiteX25" fmla="*/ 138681 w 432000"/>
              <a:gd name="connsiteY25" fmla="*/ 377994 h 432003"/>
              <a:gd name="connsiteX26" fmla="*/ 148335 w 432000"/>
              <a:gd name="connsiteY26" fmla="*/ 377994 h 432003"/>
              <a:gd name="connsiteX27" fmla="*/ 148335 w 432000"/>
              <a:gd name="connsiteY27" fmla="*/ 364494 h 432003"/>
              <a:gd name="connsiteX28" fmla="*/ 143471 w 432000"/>
              <a:gd name="connsiteY28" fmla="*/ 364494 h 432003"/>
              <a:gd name="connsiteX29" fmla="*/ 162647 w 432000"/>
              <a:gd name="connsiteY29" fmla="*/ 310451 h 432003"/>
              <a:gd name="connsiteX30" fmla="*/ 172814 w 432000"/>
              <a:gd name="connsiteY30" fmla="*/ 310451 h 432003"/>
              <a:gd name="connsiteX31" fmla="*/ 172814 w 432000"/>
              <a:gd name="connsiteY31" fmla="*/ 296951 h 432003"/>
              <a:gd name="connsiteX32" fmla="*/ 167438 w 432000"/>
              <a:gd name="connsiteY32" fmla="*/ 296951 h 432003"/>
              <a:gd name="connsiteX33" fmla="*/ 186613 w 432000"/>
              <a:gd name="connsiteY33" fmla="*/ 242911 h 432003"/>
              <a:gd name="connsiteX34" fmla="*/ 195572 w 432000"/>
              <a:gd name="connsiteY34" fmla="*/ 242911 h 432003"/>
              <a:gd name="connsiteX35" fmla="*/ 195572 w 432000"/>
              <a:gd name="connsiteY35" fmla="*/ 229411 h 432003"/>
              <a:gd name="connsiteX36" fmla="*/ 191403 w 432000"/>
              <a:gd name="connsiteY36" fmla="*/ 229411 h 432003"/>
              <a:gd name="connsiteX37" fmla="*/ 199114 w 432000"/>
              <a:gd name="connsiteY37" fmla="*/ 207679 h 432003"/>
              <a:gd name="connsiteX38" fmla="*/ 208837 w 432000"/>
              <a:gd name="connsiteY38" fmla="*/ 235080 h 432003"/>
              <a:gd name="connsiteX39" fmla="*/ 141770 w 432000"/>
              <a:gd name="connsiteY39" fmla="*/ 424087 h 432003"/>
              <a:gd name="connsiteX40" fmla="*/ 141770 w 432000"/>
              <a:gd name="connsiteY40" fmla="*/ 432004 h 432003"/>
              <a:gd name="connsiteX41" fmla="*/ 155270 w 432000"/>
              <a:gd name="connsiteY41" fmla="*/ 432004 h 432003"/>
              <a:gd name="connsiteX42" fmla="*/ 155270 w 432000"/>
              <a:gd name="connsiteY42" fmla="*/ 426413 h 432003"/>
              <a:gd name="connsiteX43" fmla="*/ 215999 w 432000"/>
              <a:gd name="connsiteY43" fmla="*/ 255264 h 432003"/>
              <a:gd name="connsiteX44" fmla="*/ 276730 w 432000"/>
              <a:gd name="connsiteY44" fmla="*/ 426413 h 432003"/>
              <a:gd name="connsiteX45" fmla="*/ 276730 w 432000"/>
              <a:gd name="connsiteY45" fmla="*/ 432004 h 432003"/>
              <a:gd name="connsiteX46" fmla="*/ 290230 w 432000"/>
              <a:gd name="connsiteY46" fmla="*/ 432004 h 432003"/>
              <a:gd name="connsiteX47" fmla="*/ 290230 w 432000"/>
              <a:gd name="connsiteY47" fmla="*/ 424087 h 432003"/>
              <a:gd name="connsiteX48" fmla="*/ 206277 w 432000"/>
              <a:gd name="connsiteY48" fmla="*/ 187493 h 432003"/>
              <a:gd name="connsiteX49" fmla="*/ 206426 w 432000"/>
              <a:gd name="connsiteY49" fmla="*/ 187075 h 432003"/>
              <a:gd name="connsiteX50" fmla="*/ 206086 w 432000"/>
              <a:gd name="connsiteY50" fmla="*/ 186955 h 432003"/>
              <a:gd name="connsiteX51" fmla="*/ 152076 w 432000"/>
              <a:gd name="connsiteY51" fmla="*/ 34745 h 432003"/>
              <a:gd name="connsiteX52" fmla="*/ 152076 w 432000"/>
              <a:gd name="connsiteY52" fmla="*/ 13500 h 432003"/>
              <a:gd name="connsiteX53" fmla="*/ 163982 w 432000"/>
              <a:gd name="connsiteY53" fmla="*/ 13500 h 432003"/>
              <a:gd name="connsiteX54" fmla="*/ 310500 w 432000"/>
              <a:gd name="connsiteY54" fmla="*/ 426413 h 432003"/>
              <a:gd name="connsiteX55" fmla="*/ 310500 w 432000"/>
              <a:gd name="connsiteY55" fmla="*/ 432004 h 432003"/>
              <a:gd name="connsiteX56" fmla="*/ 324000 w 432000"/>
              <a:gd name="connsiteY56" fmla="*/ 432004 h 432003"/>
              <a:gd name="connsiteX57" fmla="*/ 324000 w 432000"/>
              <a:gd name="connsiteY57" fmla="*/ 424087 h 432003"/>
              <a:gd name="connsiteX58" fmla="*/ 307645 w 432000"/>
              <a:gd name="connsiteY58" fmla="*/ 377994 h 432003"/>
              <a:gd name="connsiteX59" fmla="*/ 367550 w 432000"/>
              <a:gd name="connsiteY59" fmla="*/ 377994 h 432003"/>
              <a:gd name="connsiteX60" fmla="*/ 384730 w 432000"/>
              <a:gd name="connsiteY60" fmla="*/ 426413 h 432003"/>
              <a:gd name="connsiteX61" fmla="*/ 384730 w 432000"/>
              <a:gd name="connsiteY61" fmla="*/ 432004 h 432003"/>
              <a:gd name="connsiteX62" fmla="*/ 398230 w 432000"/>
              <a:gd name="connsiteY62" fmla="*/ 432004 h 432003"/>
              <a:gd name="connsiteX63" fmla="*/ 398230 w 432000"/>
              <a:gd name="connsiteY63" fmla="*/ 424087 h 432003"/>
              <a:gd name="connsiteX64" fmla="*/ 381875 w 432000"/>
              <a:gd name="connsiteY64" fmla="*/ 377994 h 432003"/>
              <a:gd name="connsiteX65" fmla="*/ 388946 w 432000"/>
              <a:gd name="connsiteY65" fmla="*/ 377994 h 432003"/>
              <a:gd name="connsiteX66" fmla="*/ 388946 w 432000"/>
              <a:gd name="connsiteY66" fmla="*/ 364494 h 432003"/>
              <a:gd name="connsiteX67" fmla="*/ 377084 w 432000"/>
              <a:gd name="connsiteY67" fmla="*/ 364494 h 432003"/>
              <a:gd name="connsiteX68" fmla="*/ 357907 w 432000"/>
              <a:gd name="connsiteY68" fmla="*/ 310450 h 432003"/>
              <a:gd name="connsiteX69" fmla="*/ 364464 w 432000"/>
              <a:gd name="connsiteY69" fmla="*/ 310450 h 432003"/>
              <a:gd name="connsiteX70" fmla="*/ 364464 w 432000"/>
              <a:gd name="connsiteY70" fmla="*/ 296950 h 432003"/>
              <a:gd name="connsiteX71" fmla="*/ 353117 w 432000"/>
              <a:gd name="connsiteY71" fmla="*/ 296950 h 432003"/>
              <a:gd name="connsiteX72" fmla="*/ 333941 w 432000"/>
              <a:gd name="connsiteY72" fmla="*/ 242911 h 432003"/>
              <a:gd name="connsiteX73" fmla="*/ 341705 w 432000"/>
              <a:gd name="connsiteY73" fmla="*/ 242911 h 432003"/>
              <a:gd name="connsiteX74" fmla="*/ 341705 w 432000"/>
              <a:gd name="connsiteY74" fmla="*/ 229411 h 432003"/>
              <a:gd name="connsiteX75" fmla="*/ 329151 w 432000"/>
              <a:gd name="connsiteY75" fmla="*/ 229411 h 432003"/>
              <a:gd name="connsiteX76" fmla="*/ 309976 w 432000"/>
              <a:gd name="connsiteY76" fmla="*/ 175371 h 432003"/>
              <a:gd name="connsiteX77" fmla="*/ 317184 w 432000"/>
              <a:gd name="connsiteY77" fmla="*/ 175371 h 432003"/>
              <a:gd name="connsiteX78" fmla="*/ 317184 w 432000"/>
              <a:gd name="connsiteY78" fmla="*/ 161871 h 432003"/>
              <a:gd name="connsiteX79" fmla="*/ 305185 w 432000"/>
              <a:gd name="connsiteY79" fmla="*/ 161871 h 432003"/>
              <a:gd name="connsiteX80" fmla="*/ 286010 w 432000"/>
              <a:gd name="connsiteY80" fmla="*/ 107832 h 432003"/>
              <a:gd name="connsiteX81" fmla="*/ 293543 w 432000"/>
              <a:gd name="connsiteY81" fmla="*/ 107832 h 432003"/>
              <a:gd name="connsiteX82" fmla="*/ 293543 w 432000"/>
              <a:gd name="connsiteY82" fmla="*/ 94332 h 432003"/>
              <a:gd name="connsiteX83" fmla="*/ 281219 w 432000"/>
              <a:gd name="connsiteY83" fmla="*/ 94332 h 432003"/>
              <a:gd name="connsiteX84" fmla="*/ 252536 w 432000"/>
              <a:gd name="connsiteY84" fmla="*/ 13500 h 432003"/>
              <a:gd name="connsiteX85" fmla="*/ 271984 w 432000"/>
              <a:gd name="connsiteY85" fmla="*/ 13500 h 432003"/>
              <a:gd name="connsiteX86" fmla="*/ 418500 w 432000"/>
              <a:gd name="connsiteY86" fmla="*/ 426413 h 432003"/>
              <a:gd name="connsiteX87" fmla="*/ 418500 w 432000"/>
              <a:gd name="connsiteY87" fmla="*/ 432004 h 432003"/>
              <a:gd name="connsiteX88" fmla="*/ 432000 w 432000"/>
              <a:gd name="connsiteY88" fmla="*/ 432004 h 432003"/>
              <a:gd name="connsiteX89" fmla="*/ 432000 w 432000"/>
              <a:gd name="connsiteY89" fmla="*/ 424087 h 432003"/>
              <a:gd name="connsiteX90" fmla="*/ 281516 w 432000"/>
              <a:gd name="connsiteY90" fmla="*/ 0 h 432003"/>
              <a:gd name="connsiteX91" fmla="*/ 138576 w 432000"/>
              <a:gd name="connsiteY91" fmla="*/ 0 h 432003"/>
              <a:gd name="connsiteX92" fmla="*/ 138576 w 432000"/>
              <a:gd name="connsiteY92" fmla="*/ 31745 h 432003"/>
              <a:gd name="connsiteX93" fmla="*/ 137914 w 432000"/>
              <a:gd name="connsiteY93" fmla="*/ 31512 h 432003"/>
              <a:gd name="connsiteX94" fmla="*/ 0 w 432000"/>
              <a:gd name="connsiteY94" fmla="*/ 424099 h 432003"/>
              <a:gd name="connsiteX95" fmla="*/ 0 w 432000"/>
              <a:gd name="connsiteY95" fmla="*/ 432004 h 432003"/>
              <a:gd name="connsiteX96" fmla="*/ 13500 w 432000"/>
              <a:gd name="connsiteY96" fmla="*/ 432004 h 432003"/>
              <a:gd name="connsiteX97" fmla="*/ 13500 w 432000"/>
              <a:gd name="connsiteY97" fmla="*/ 426401 h 432003"/>
              <a:gd name="connsiteX98" fmla="*/ 161421 w 432000"/>
              <a:gd name="connsiteY98" fmla="*/ 101453 h 432003"/>
              <a:gd name="connsiteX99" fmla="*/ 182860 w 432000"/>
              <a:gd name="connsiteY99" fmla="*/ 161871 h 432003"/>
              <a:gd name="connsiteX100" fmla="*/ 140196 w 432000"/>
              <a:gd name="connsiteY100" fmla="*/ 161871 h 432003"/>
              <a:gd name="connsiteX101" fmla="*/ 161421 w 432000"/>
              <a:gd name="connsiteY101" fmla="*/ 101453 h 432003"/>
              <a:gd name="connsiteX102" fmla="*/ 129146 w 432000"/>
              <a:gd name="connsiteY102" fmla="*/ 364494 h 432003"/>
              <a:gd name="connsiteX103" fmla="*/ 69017 w 432000"/>
              <a:gd name="connsiteY103" fmla="*/ 364494 h 432003"/>
              <a:gd name="connsiteX104" fmla="*/ 88002 w 432000"/>
              <a:gd name="connsiteY104" fmla="*/ 310450 h 432003"/>
              <a:gd name="connsiteX105" fmla="*/ 148322 w 432000"/>
              <a:gd name="connsiteY105" fmla="*/ 310450 h 432003"/>
              <a:gd name="connsiteX106" fmla="*/ 129146 w 432000"/>
              <a:gd name="connsiteY106" fmla="*/ 364494 h 432003"/>
              <a:gd name="connsiteX107" fmla="*/ 153113 w 432000"/>
              <a:gd name="connsiteY107" fmla="*/ 296950 h 432003"/>
              <a:gd name="connsiteX108" fmla="*/ 92744 w 432000"/>
              <a:gd name="connsiteY108" fmla="*/ 296950 h 432003"/>
              <a:gd name="connsiteX109" fmla="*/ 111728 w 432000"/>
              <a:gd name="connsiteY109" fmla="*/ 242911 h 432003"/>
              <a:gd name="connsiteX110" fmla="*/ 172288 w 432000"/>
              <a:gd name="connsiteY110" fmla="*/ 242911 h 432003"/>
              <a:gd name="connsiteX111" fmla="*/ 153113 w 432000"/>
              <a:gd name="connsiteY111" fmla="*/ 296950 h 432003"/>
              <a:gd name="connsiteX112" fmla="*/ 177079 w 432000"/>
              <a:gd name="connsiteY112" fmla="*/ 229411 h 432003"/>
              <a:gd name="connsiteX113" fmla="*/ 116471 w 432000"/>
              <a:gd name="connsiteY113" fmla="*/ 229411 h 432003"/>
              <a:gd name="connsiteX114" fmla="*/ 135454 w 432000"/>
              <a:gd name="connsiteY114" fmla="*/ 175371 h 432003"/>
              <a:gd name="connsiteX115" fmla="*/ 187650 w 432000"/>
              <a:gd name="connsiteY115" fmla="*/ 175371 h 432003"/>
              <a:gd name="connsiteX116" fmla="*/ 191952 w 432000"/>
              <a:gd name="connsiteY116" fmla="*/ 187494 h 432003"/>
              <a:gd name="connsiteX117" fmla="*/ 177079 w 432000"/>
              <a:gd name="connsiteY117" fmla="*/ 229411 h 432003"/>
              <a:gd name="connsiteX118" fmla="*/ 362759 w 432000"/>
              <a:gd name="connsiteY118" fmla="*/ 364494 h 432003"/>
              <a:gd name="connsiteX119" fmla="*/ 302854 w 432000"/>
              <a:gd name="connsiteY119" fmla="*/ 364494 h 432003"/>
              <a:gd name="connsiteX120" fmla="*/ 283678 w 432000"/>
              <a:gd name="connsiteY120" fmla="*/ 310450 h 432003"/>
              <a:gd name="connsiteX121" fmla="*/ 343582 w 432000"/>
              <a:gd name="connsiteY121" fmla="*/ 310450 h 432003"/>
              <a:gd name="connsiteX122" fmla="*/ 362759 w 432000"/>
              <a:gd name="connsiteY122" fmla="*/ 364494 h 432003"/>
              <a:gd name="connsiteX123" fmla="*/ 338793 w 432000"/>
              <a:gd name="connsiteY123" fmla="*/ 296950 h 432003"/>
              <a:gd name="connsiteX124" fmla="*/ 278888 w 432000"/>
              <a:gd name="connsiteY124" fmla="*/ 296950 h 432003"/>
              <a:gd name="connsiteX125" fmla="*/ 259712 w 432000"/>
              <a:gd name="connsiteY125" fmla="*/ 242911 h 432003"/>
              <a:gd name="connsiteX126" fmla="*/ 319617 w 432000"/>
              <a:gd name="connsiteY126" fmla="*/ 242911 h 432003"/>
              <a:gd name="connsiteX127" fmla="*/ 338793 w 432000"/>
              <a:gd name="connsiteY127" fmla="*/ 296950 h 432003"/>
              <a:gd name="connsiteX128" fmla="*/ 314827 w 432000"/>
              <a:gd name="connsiteY128" fmla="*/ 229411 h 432003"/>
              <a:gd name="connsiteX129" fmla="*/ 254922 w 432000"/>
              <a:gd name="connsiteY129" fmla="*/ 229411 h 432003"/>
              <a:gd name="connsiteX130" fmla="*/ 235746 w 432000"/>
              <a:gd name="connsiteY130" fmla="*/ 175371 h 432003"/>
              <a:gd name="connsiteX131" fmla="*/ 295652 w 432000"/>
              <a:gd name="connsiteY131" fmla="*/ 175371 h 432003"/>
              <a:gd name="connsiteX132" fmla="*/ 314827 w 432000"/>
              <a:gd name="connsiteY132" fmla="*/ 229411 h 432003"/>
              <a:gd name="connsiteX133" fmla="*/ 290862 w 432000"/>
              <a:gd name="connsiteY133" fmla="*/ 161871 h 432003"/>
              <a:gd name="connsiteX134" fmla="*/ 230956 w 432000"/>
              <a:gd name="connsiteY134" fmla="*/ 161871 h 432003"/>
              <a:gd name="connsiteX135" fmla="*/ 211781 w 432000"/>
              <a:gd name="connsiteY135" fmla="*/ 107832 h 432003"/>
              <a:gd name="connsiteX136" fmla="*/ 271687 w 432000"/>
              <a:gd name="connsiteY136" fmla="*/ 107832 h 432003"/>
              <a:gd name="connsiteX137" fmla="*/ 290862 w 432000"/>
              <a:gd name="connsiteY137" fmla="*/ 161871 h 432003"/>
              <a:gd name="connsiteX138" fmla="*/ 238214 w 432000"/>
              <a:gd name="connsiteY138" fmla="*/ 13500 h 432003"/>
              <a:gd name="connsiteX139" fmla="*/ 266896 w 432000"/>
              <a:gd name="connsiteY139" fmla="*/ 94332 h 432003"/>
              <a:gd name="connsiteX140" fmla="*/ 206990 w 432000"/>
              <a:gd name="connsiteY140" fmla="*/ 94332 h 432003"/>
              <a:gd name="connsiteX141" fmla="*/ 178308 w 432000"/>
              <a:gd name="connsiteY141" fmla="*/ 13500 h 432003"/>
              <a:gd name="connsiteX142" fmla="*/ 238214 w 432000"/>
              <a:gd name="connsiteY142" fmla="*/ 13500 h 43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432000" h="432003">
                <a:moveTo>
                  <a:pt x="13500" y="426401"/>
                </a:moveTo>
                <a:lnTo>
                  <a:pt x="144451" y="53630"/>
                </a:lnTo>
                <a:lnTo>
                  <a:pt x="154231" y="81191"/>
                </a:lnTo>
                <a:lnTo>
                  <a:pt x="125889" y="161871"/>
                </a:lnTo>
                <a:lnTo>
                  <a:pt x="125600" y="161871"/>
                </a:lnTo>
                <a:lnTo>
                  <a:pt x="125600" y="162693"/>
                </a:lnTo>
                <a:lnTo>
                  <a:pt x="102163" y="229411"/>
                </a:lnTo>
                <a:lnTo>
                  <a:pt x="101079" y="229411"/>
                </a:lnTo>
                <a:lnTo>
                  <a:pt x="101079" y="232496"/>
                </a:lnTo>
                <a:lnTo>
                  <a:pt x="78436" y="296950"/>
                </a:lnTo>
                <a:lnTo>
                  <a:pt x="78324" y="296950"/>
                </a:lnTo>
                <a:lnTo>
                  <a:pt x="78324" y="297271"/>
                </a:lnTo>
                <a:lnTo>
                  <a:pt x="54709" y="364494"/>
                </a:lnTo>
                <a:lnTo>
                  <a:pt x="53842" y="364494"/>
                </a:lnTo>
                <a:lnTo>
                  <a:pt x="53842" y="366962"/>
                </a:lnTo>
                <a:lnTo>
                  <a:pt x="33770" y="424099"/>
                </a:lnTo>
                <a:lnTo>
                  <a:pt x="33770" y="432004"/>
                </a:lnTo>
                <a:lnTo>
                  <a:pt x="47270" y="432004"/>
                </a:lnTo>
                <a:lnTo>
                  <a:pt x="47270" y="426401"/>
                </a:lnTo>
                <a:lnTo>
                  <a:pt x="64274" y="377994"/>
                </a:lnTo>
                <a:lnTo>
                  <a:pt x="124355" y="377994"/>
                </a:lnTo>
                <a:lnTo>
                  <a:pt x="108000" y="424087"/>
                </a:lnTo>
                <a:lnTo>
                  <a:pt x="108000" y="432004"/>
                </a:lnTo>
                <a:lnTo>
                  <a:pt x="121500" y="432004"/>
                </a:lnTo>
                <a:lnTo>
                  <a:pt x="121500" y="426413"/>
                </a:lnTo>
                <a:lnTo>
                  <a:pt x="138681" y="377994"/>
                </a:lnTo>
                <a:lnTo>
                  <a:pt x="148335" y="377994"/>
                </a:lnTo>
                <a:lnTo>
                  <a:pt x="148335" y="364494"/>
                </a:lnTo>
                <a:lnTo>
                  <a:pt x="143471" y="364494"/>
                </a:lnTo>
                <a:lnTo>
                  <a:pt x="162647" y="310451"/>
                </a:lnTo>
                <a:lnTo>
                  <a:pt x="172814" y="310451"/>
                </a:lnTo>
                <a:lnTo>
                  <a:pt x="172814" y="296951"/>
                </a:lnTo>
                <a:lnTo>
                  <a:pt x="167438" y="296951"/>
                </a:lnTo>
                <a:lnTo>
                  <a:pt x="186613" y="242911"/>
                </a:lnTo>
                <a:lnTo>
                  <a:pt x="195572" y="242911"/>
                </a:lnTo>
                <a:lnTo>
                  <a:pt x="195572" y="229411"/>
                </a:lnTo>
                <a:lnTo>
                  <a:pt x="191403" y="229411"/>
                </a:lnTo>
                <a:lnTo>
                  <a:pt x="199114" y="207679"/>
                </a:lnTo>
                <a:lnTo>
                  <a:pt x="208837" y="235080"/>
                </a:lnTo>
                <a:lnTo>
                  <a:pt x="141770" y="424087"/>
                </a:lnTo>
                <a:lnTo>
                  <a:pt x="141770" y="432004"/>
                </a:lnTo>
                <a:lnTo>
                  <a:pt x="155270" y="432004"/>
                </a:lnTo>
                <a:lnTo>
                  <a:pt x="155270" y="426413"/>
                </a:lnTo>
                <a:lnTo>
                  <a:pt x="215999" y="255264"/>
                </a:lnTo>
                <a:lnTo>
                  <a:pt x="276730" y="426413"/>
                </a:lnTo>
                <a:lnTo>
                  <a:pt x="276730" y="432004"/>
                </a:lnTo>
                <a:lnTo>
                  <a:pt x="290230" y="432004"/>
                </a:lnTo>
                <a:lnTo>
                  <a:pt x="290230" y="424087"/>
                </a:lnTo>
                <a:lnTo>
                  <a:pt x="206277" y="187493"/>
                </a:lnTo>
                <a:lnTo>
                  <a:pt x="206426" y="187075"/>
                </a:lnTo>
                <a:lnTo>
                  <a:pt x="206086" y="186955"/>
                </a:lnTo>
                <a:lnTo>
                  <a:pt x="152076" y="34745"/>
                </a:lnTo>
                <a:lnTo>
                  <a:pt x="152076" y="13500"/>
                </a:lnTo>
                <a:lnTo>
                  <a:pt x="163982" y="13500"/>
                </a:lnTo>
                <a:lnTo>
                  <a:pt x="310500" y="426413"/>
                </a:lnTo>
                <a:lnTo>
                  <a:pt x="310500" y="432004"/>
                </a:lnTo>
                <a:lnTo>
                  <a:pt x="324000" y="432004"/>
                </a:lnTo>
                <a:lnTo>
                  <a:pt x="324000" y="424087"/>
                </a:lnTo>
                <a:lnTo>
                  <a:pt x="307645" y="377994"/>
                </a:lnTo>
                <a:lnTo>
                  <a:pt x="367550" y="377994"/>
                </a:lnTo>
                <a:lnTo>
                  <a:pt x="384730" y="426413"/>
                </a:lnTo>
                <a:lnTo>
                  <a:pt x="384730" y="432004"/>
                </a:lnTo>
                <a:lnTo>
                  <a:pt x="398230" y="432004"/>
                </a:lnTo>
                <a:lnTo>
                  <a:pt x="398230" y="424087"/>
                </a:lnTo>
                <a:lnTo>
                  <a:pt x="381875" y="377994"/>
                </a:lnTo>
                <a:lnTo>
                  <a:pt x="388946" y="377994"/>
                </a:lnTo>
                <a:lnTo>
                  <a:pt x="388946" y="364494"/>
                </a:lnTo>
                <a:lnTo>
                  <a:pt x="377084" y="364494"/>
                </a:lnTo>
                <a:lnTo>
                  <a:pt x="357907" y="310450"/>
                </a:lnTo>
                <a:lnTo>
                  <a:pt x="364464" y="310450"/>
                </a:lnTo>
                <a:lnTo>
                  <a:pt x="364464" y="296950"/>
                </a:lnTo>
                <a:lnTo>
                  <a:pt x="353117" y="296950"/>
                </a:lnTo>
                <a:lnTo>
                  <a:pt x="333941" y="242911"/>
                </a:lnTo>
                <a:lnTo>
                  <a:pt x="341705" y="242911"/>
                </a:lnTo>
                <a:lnTo>
                  <a:pt x="341705" y="229411"/>
                </a:lnTo>
                <a:lnTo>
                  <a:pt x="329151" y="229411"/>
                </a:lnTo>
                <a:lnTo>
                  <a:pt x="309976" y="175371"/>
                </a:lnTo>
                <a:lnTo>
                  <a:pt x="317184" y="175371"/>
                </a:lnTo>
                <a:lnTo>
                  <a:pt x="317184" y="161871"/>
                </a:lnTo>
                <a:lnTo>
                  <a:pt x="305185" y="161871"/>
                </a:lnTo>
                <a:lnTo>
                  <a:pt x="286010" y="107832"/>
                </a:lnTo>
                <a:lnTo>
                  <a:pt x="293543" y="107832"/>
                </a:lnTo>
                <a:lnTo>
                  <a:pt x="293543" y="94332"/>
                </a:lnTo>
                <a:lnTo>
                  <a:pt x="281219" y="94332"/>
                </a:lnTo>
                <a:lnTo>
                  <a:pt x="252536" y="13500"/>
                </a:lnTo>
                <a:lnTo>
                  <a:pt x="271984" y="13500"/>
                </a:lnTo>
                <a:lnTo>
                  <a:pt x="418500" y="426413"/>
                </a:lnTo>
                <a:lnTo>
                  <a:pt x="418500" y="432004"/>
                </a:lnTo>
                <a:lnTo>
                  <a:pt x="432000" y="432004"/>
                </a:lnTo>
                <a:lnTo>
                  <a:pt x="432000" y="424087"/>
                </a:lnTo>
                <a:lnTo>
                  <a:pt x="281516" y="0"/>
                </a:lnTo>
                <a:lnTo>
                  <a:pt x="138576" y="0"/>
                </a:lnTo>
                <a:lnTo>
                  <a:pt x="138576" y="31745"/>
                </a:lnTo>
                <a:lnTo>
                  <a:pt x="137914" y="31512"/>
                </a:lnTo>
                <a:lnTo>
                  <a:pt x="0" y="424099"/>
                </a:lnTo>
                <a:lnTo>
                  <a:pt x="0" y="432004"/>
                </a:lnTo>
                <a:lnTo>
                  <a:pt x="13500" y="432004"/>
                </a:lnTo>
                <a:lnTo>
                  <a:pt x="13500" y="426401"/>
                </a:lnTo>
                <a:close/>
                <a:moveTo>
                  <a:pt x="161421" y="101453"/>
                </a:moveTo>
                <a:lnTo>
                  <a:pt x="182860" y="161871"/>
                </a:lnTo>
                <a:lnTo>
                  <a:pt x="140196" y="161871"/>
                </a:lnTo>
                <a:lnTo>
                  <a:pt x="161421" y="101453"/>
                </a:lnTo>
                <a:close/>
                <a:moveTo>
                  <a:pt x="129146" y="364494"/>
                </a:moveTo>
                <a:lnTo>
                  <a:pt x="69017" y="364494"/>
                </a:lnTo>
                <a:lnTo>
                  <a:pt x="88002" y="310450"/>
                </a:lnTo>
                <a:lnTo>
                  <a:pt x="148322" y="310450"/>
                </a:lnTo>
                <a:lnTo>
                  <a:pt x="129146" y="364494"/>
                </a:lnTo>
                <a:close/>
                <a:moveTo>
                  <a:pt x="153113" y="296950"/>
                </a:moveTo>
                <a:lnTo>
                  <a:pt x="92744" y="296950"/>
                </a:lnTo>
                <a:lnTo>
                  <a:pt x="111728" y="242911"/>
                </a:lnTo>
                <a:lnTo>
                  <a:pt x="172288" y="242911"/>
                </a:lnTo>
                <a:lnTo>
                  <a:pt x="153113" y="296950"/>
                </a:lnTo>
                <a:close/>
                <a:moveTo>
                  <a:pt x="177079" y="229411"/>
                </a:moveTo>
                <a:lnTo>
                  <a:pt x="116471" y="229411"/>
                </a:lnTo>
                <a:lnTo>
                  <a:pt x="135454" y="175371"/>
                </a:lnTo>
                <a:lnTo>
                  <a:pt x="187650" y="175371"/>
                </a:lnTo>
                <a:lnTo>
                  <a:pt x="191952" y="187494"/>
                </a:lnTo>
                <a:lnTo>
                  <a:pt x="177079" y="229411"/>
                </a:lnTo>
                <a:close/>
                <a:moveTo>
                  <a:pt x="362759" y="364494"/>
                </a:moveTo>
                <a:lnTo>
                  <a:pt x="302854" y="364494"/>
                </a:lnTo>
                <a:lnTo>
                  <a:pt x="283678" y="310450"/>
                </a:lnTo>
                <a:lnTo>
                  <a:pt x="343582" y="310450"/>
                </a:lnTo>
                <a:lnTo>
                  <a:pt x="362759" y="364494"/>
                </a:lnTo>
                <a:close/>
                <a:moveTo>
                  <a:pt x="338793" y="296950"/>
                </a:moveTo>
                <a:lnTo>
                  <a:pt x="278888" y="296950"/>
                </a:lnTo>
                <a:lnTo>
                  <a:pt x="259712" y="242911"/>
                </a:lnTo>
                <a:lnTo>
                  <a:pt x="319617" y="242911"/>
                </a:lnTo>
                <a:lnTo>
                  <a:pt x="338793" y="296950"/>
                </a:lnTo>
                <a:close/>
                <a:moveTo>
                  <a:pt x="314827" y="229411"/>
                </a:moveTo>
                <a:lnTo>
                  <a:pt x="254922" y="229411"/>
                </a:lnTo>
                <a:lnTo>
                  <a:pt x="235746" y="175371"/>
                </a:lnTo>
                <a:lnTo>
                  <a:pt x="295652" y="175371"/>
                </a:lnTo>
                <a:lnTo>
                  <a:pt x="314827" y="229411"/>
                </a:lnTo>
                <a:close/>
                <a:moveTo>
                  <a:pt x="290862" y="161871"/>
                </a:moveTo>
                <a:lnTo>
                  <a:pt x="230956" y="161871"/>
                </a:lnTo>
                <a:lnTo>
                  <a:pt x="211781" y="107832"/>
                </a:lnTo>
                <a:lnTo>
                  <a:pt x="271687" y="107832"/>
                </a:lnTo>
                <a:lnTo>
                  <a:pt x="290862" y="161871"/>
                </a:lnTo>
                <a:close/>
                <a:moveTo>
                  <a:pt x="238214" y="13500"/>
                </a:moveTo>
                <a:lnTo>
                  <a:pt x="266896" y="94332"/>
                </a:lnTo>
                <a:lnTo>
                  <a:pt x="206990" y="94332"/>
                </a:lnTo>
                <a:lnTo>
                  <a:pt x="178308" y="13500"/>
                </a:lnTo>
                <a:lnTo>
                  <a:pt x="238214" y="13500"/>
                </a:lnTo>
                <a:close/>
              </a:path>
            </a:pathLst>
          </a:custGeom>
          <a:solidFill>
            <a:schemeClr val="bg2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6580217" y="2467778"/>
            <a:ext cx="431769" cy="432064"/>
          </a:xfrm>
          <a:custGeom>
            <a:avLst/>
            <a:gdLst>
              <a:gd name="connsiteX0" fmla="*/ 81030 w 431769"/>
              <a:gd name="connsiteY0" fmla="*/ 108431 h 432064"/>
              <a:gd name="connsiteX1" fmla="*/ 270327 w 431769"/>
              <a:gd name="connsiteY1" fmla="*/ 108431 h 432064"/>
              <a:gd name="connsiteX2" fmla="*/ 270327 w 431769"/>
              <a:gd name="connsiteY2" fmla="*/ 121931 h 432064"/>
              <a:gd name="connsiteX3" fmla="*/ 216334 w 431769"/>
              <a:gd name="connsiteY3" fmla="*/ 121931 h 432064"/>
              <a:gd name="connsiteX4" fmla="*/ 216334 w 431769"/>
              <a:gd name="connsiteY4" fmla="*/ 162148 h 432064"/>
              <a:gd name="connsiteX5" fmla="*/ 202834 w 431769"/>
              <a:gd name="connsiteY5" fmla="*/ 162148 h 432064"/>
              <a:gd name="connsiteX6" fmla="*/ 202834 w 431769"/>
              <a:gd name="connsiteY6" fmla="*/ 121931 h 432064"/>
              <a:gd name="connsiteX7" fmla="*/ 94530 w 431769"/>
              <a:gd name="connsiteY7" fmla="*/ 121931 h 432064"/>
              <a:gd name="connsiteX8" fmla="*/ 94530 w 431769"/>
              <a:gd name="connsiteY8" fmla="*/ 236553 h 432064"/>
              <a:gd name="connsiteX9" fmla="*/ 202834 w 431769"/>
              <a:gd name="connsiteY9" fmla="*/ 236553 h 432064"/>
              <a:gd name="connsiteX10" fmla="*/ 202834 w 431769"/>
              <a:gd name="connsiteY10" fmla="*/ 189593 h 432064"/>
              <a:gd name="connsiteX11" fmla="*/ 216334 w 431769"/>
              <a:gd name="connsiteY11" fmla="*/ 189593 h 432064"/>
              <a:gd name="connsiteX12" fmla="*/ 216334 w 431769"/>
              <a:gd name="connsiteY12" fmla="*/ 297033 h 432064"/>
              <a:gd name="connsiteX13" fmla="*/ 202834 w 431769"/>
              <a:gd name="connsiteY13" fmla="*/ 297033 h 432064"/>
              <a:gd name="connsiteX14" fmla="*/ 202834 w 431769"/>
              <a:gd name="connsiteY14" fmla="*/ 250053 h 432064"/>
              <a:gd name="connsiteX15" fmla="*/ 94530 w 431769"/>
              <a:gd name="connsiteY15" fmla="*/ 250053 h 432064"/>
              <a:gd name="connsiteX16" fmla="*/ 94530 w 431769"/>
              <a:gd name="connsiteY16" fmla="*/ 364674 h 432064"/>
              <a:gd name="connsiteX17" fmla="*/ 202834 w 431769"/>
              <a:gd name="connsiteY17" fmla="*/ 364674 h 432064"/>
              <a:gd name="connsiteX18" fmla="*/ 202834 w 431769"/>
              <a:gd name="connsiteY18" fmla="*/ 324451 h 432064"/>
              <a:gd name="connsiteX19" fmla="*/ 216334 w 431769"/>
              <a:gd name="connsiteY19" fmla="*/ 324451 h 432064"/>
              <a:gd name="connsiteX20" fmla="*/ 216334 w 431769"/>
              <a:gd name="connsiteY20" fmla="*/ 364674 h 432064"/>
              <a:gd name="connsiteX21" fmla="*/ 337274 w 431769"/>
              <a:gd name="connsiteY21" fmla="*/ 364674 h 432064"/>
              <a:gd name="connsiteX22" fmla="*/ 337274 w 431769"/>
              <a:gd name="connsiteY22" fmla="*/ 250066 h 432064"/>
              <a:gd name="connsiteX23" fmla="*/ 243334 w 431769"/>
              <a:gd name="connsiteY23" fmla="*/ 250066 h 432064"/>
              <a:gd name="connsiteX24" fmla="*/ 243334 w 431769"/>
              <a:gd name="connsiteY24" fmla="*/ 236566 h 432064"/>
              <a:gd name="connsiteX25" fmla="*/ 337274 w 431769"/>
              <a:gd name="connsiteY25" fmla="*/ 236566 h 432064"/>
              <a:gd name="connsiteX26" fmla="*/ 337274 w 431769"/>
              <a:gd name="connsiteY26" fmla="*/ 121931 h 432064"/>
              <a:gd name="connsiteX27" fmla="*/ 310834 w 431769"/>
              <a:gd name="connsiteY27" fmla="*/ 121931 h 432064"/>
              <a:gd name="connsiteX28" fmla="*/ 310834 w 431769"/>
              <a:gd name="connsiteY28" fmla="*/ 108431 h 432064"/>
              <a:gd name="connsiteX29" fmla="*/ 350774 w 431769"/>
              <a:gd name="connsiteY29" fmla="*/ 108431 h 432064"/>
              <a:gd name="connsiteX30" fmla="*/ 350774 w 431769"/>
              <a:gd name="connsiteY30" fmla="*/ 378175 h 432064"/>
              <a:gd name="connsiteX31" fmla="*/ 81030 w 431769"/>
              <a:gd name="connsiteY31" fmla="*/ 378175 h 432064"/>
              <a:gd name="connsiteX32" fmla="*/ 68077 w 431769"/>
              <a:gd name="connsiteY32" fmla="*/ 67659 h 432064"/>
              <a:gd name="connsiteX33" fmla="*/ 67658 w 431769"/>
              <a:gd name="connsiteY33" fmla="*/ 398241 h 432064"/>
              <a:gd name="connsiteX34" fmla="*/ 54158 w 431769"/>
              <a:gd name="connsiteY34" fmla="*/ 398231 h 432064"/>
              <a:gd name="connsiteX35" fmla="*/ 33829 w 431769"/>
              <a:gd name="connsiteY35" fmla="*/ 377905 h 432064"/>
              <a:gd name="connsiteX36" fmla="*/ 13500 w 431769"/>
              <a:gd name="connsiteY36" fmla="*/ 398235 h 432064"/>
              <a:gd name="connsiteX37" fmla="*/ 33829 w 431769"/>
              <a:gd name="connsiteY37" fmla="*/ 418564 h 432064"/>
              <a:gd name="connsiteX38" fmla="*/ 397552 w 431769"/>
              <a:gd name="connsiteY38" fmla="*/ 418531 h 432064"/>
              <a:gd name="connsiteX39" fmla="*/ 398322 w 431769"/>
              <a:gd name="connsiteY39" fmla="*/ 418573 h 432064"/>
              <a:gd name="connsiteX40" fmla="*/ 418204 w 431769"/>
              <a:gd name="connsiteY40" fmla="*/ 399927 h 432064"/>
              <a:gd name="connsiteX41" fmla="*/ 399620 w 431769"/>
              <a:gd name="connsiteY41" fmla="*/ 378083 h 432064"/>
              <a:gd name="connsiteX42" fmla="*/ 377776 w 431769"/>
              <a:gd name="connsiteY42" fmla="*/ 396666 h 432064"/>
              <a:gd name="connsiteX43" fmla="*/ 377776 w 431769"/>
              <a:gd name="connsiteY43" fmla="*/ 398231 h 432064"/>
              <a:gd name="connsiteX44" fmla="*/ 364117 w 431769"/>
              <a:gd name="connsiteY44" fmla="*/ 398231 h 432064"/>
              <a:gd name="connsiteX45" fmla="*/ 364276 w 431769"/>
              <a:gd name="connsiteY45" fmla="*/ 396666 h 432064"/>
              <a:gd name="connsiteX46" fmla="*/ 364276 w 431769"/>
              <a:gd name="connsiteY46" fmla="*/ 67659 h 432064"/>
              <a:gd name="connsiteX47" fmla="*/ 397940 w 431769"/>
              <a:gd name="connsiteY47" fmla="*/ 13531 h 432064"/>
              <a:gd name="connsiteX48" fmla="*/ 377776 w 431769"/>
              <a:gd name="connsiteY48" fmla="*/ 33856 h 432064"/>
              <a:gd name="connsiteX49" fmla="*/ 377776 w 431769"/>
              <a:gd name="connsiteY49" fmla="*/ 371237 h 432064"/>
              <a:gd name="connsiteX50" fmla="*/ 418269 w 431769"/>
              <a:gd name="connsiteY50" fmla="*/ 371370 h 432064"/>
              <a:gd name="connsiteX51" fmla="*/ 418269 w 431769"/>
              <a:gd name="connsiteY51" fmla="*/ 33863 h 432064"/>
              <a:gd name="connsiteX52" fmla="*/ 397940 w 431769"/>
              <a:gd name="connsiteY52" fmla="*/ 13531 h 432064"/>
              <a:gd name="connsiteX53" fmla="*/ 33836 w 431769"/>
              <a:gd name="connsiteY53" fmla="*/ 13530 h 432064"/>
              <a:gd name="connsiteX54" fmla="*/ 13500 w 431769"/>
              <a:gd name="connsiteY54" fmla="*/ 33863 h 432064"/>
              <a:gd name="connsiteX55" fmla="*/ 13500 w 431769"/>
              <a:gd name="connsiteY55" fmla="*/ 371218 h 432064"/>
              <a:gd name="connsiteX56" fmla="*/ 54191 w 431769"/>
              <a:gd name="connsiteY56" fmla="*/ 371234 h 432064"/>
              <a:gd name="connsiteX57" fmla="*/ 54620 w 431769"/>
              <a:gd name="connsiteY57" fmla="*/ 33846 h 432064"/>
              <a:gd name="connsiteX58" fmla="*/ 33836 w 431769"/>
              <a:gd name="connsiteY58" fmla="*/ 13530 h 432064"/>
              <a:gd name="connsiteX59" fmla="*/ 398139 w 431769"/>
              <a:gd name="connsiteY59" fmla="*/ 0 h 432064"/>
              <a:gd name="connsiteX60" fmla="*/ 431769 w 431769"/>
              <a:gd name="connsiteY60" fmla="*/ 33863 h 432064"/>
              <a:gd name="connsiteX61" fmla="*/ 431769 w 431769"/>
              <a:gd name="connsiteY61" fmla="*/ 398231 h 432064"/>
              <a:gd name="connsiteX62" fmla="*/ 431769 w 431769"/>
              <a:gd name="connsiteY62" fmla="*/ 398238 h 432064"/>
              <a:gd name="connsiteX63" fmla="*/ 397947 w 431769"/>
              <a:gd name="connsiteY63" fmla="*/ 432064 h 432064"/>
              <a:gd name="connsiteX64" fmla="*/ 397756 w 431769"/>
              <a:gd name="connsiteY64" fmla="*/ 432064 h 432064"/>
              <a:gd name="connsiteX65" fmla="*/ 396985 w 431769"/>
              <a:gd name="connsiteY65" fmla="*/ 432021 h 432064"/>
              <a:gd name="connsiteX66" fmla="*/ 34416 w 431769"/>
              <a:gd name="connsiteY66" fmla="*/ 432031 h 432064"/>
              <a:gd name="connsiteX67" fmla="*/ 34363 w 431769"/>
              <a:gd name="connsiteY67" fmla="*/ 432031 h 432064"/>
              <a:gd name="connsiteX68" fmla="*/ 34100 w 431769"/>
              <a:gd name="connsiteY68" fmla="*/ 432033 h 432064"/>
              <a:gd name="connsiteX69" fmla="*/ 7 w 431769"/>
              <a:gd name="connsiteY69" fmla="*/ 398235 h 432064"/>
              <a:gd name="connsiteX70" fmla="*/ 7 w 431769"/>
              <a:gd name="connsiteY70" fmla="*/ 398231 h 432064"/>
              <a:gd name="connsiteX71" fmla="*/ 0 w 431769"/>
              <a:gd name="connsiteY71" fmla="*/ 398231 h 432064"/>
              <a:gd name="connsiteX72" fmla="*/ 0 w 431769"/>
              <a:gd name="connsiteY72" fmla="*/ 33860 h 432064"/>
              <a:gd name="connsiteX73" fmla="*/ 33842 w 431769"/>
              <a:gd name="connsiteY73" fmla="*/ 11 h 432064"/>
              <a:gd name="connsiteX74" fmla="*/ 68120 w 431769"/>
              <a:gd name="connsiteY74" fmla="*/ 33853 h 432064"/>
              <a:gd name="connsiteX75" fmla="*/ 68094 w 431769"/>
              <a:gd name="connsiteY75" fmla="*/ 54159 h 432064"/>
              <a:gd name="connsiteX76" fmla="*/ 364276 w 431769"/>
              <a:gd name="connsiteY76" fmla="*/ 54159 h 432064"/>
              <a:gd name="connsiteX77" fmla="*/ 364276 w 431769"/>
              <a:gd name="connsiteY77" fmla="*/ 33863 h 432064"/>
              <a:gd name="connsiteX78" fmla="*/ 364276 w 431769"/>
              <a:gd name="connsiteY78" fmla="*/ 33631 h 432064"/>
              <a:gd name="connsiteX79" fmla="*/ 398139 w 431769"/>
              <a:gd name="connsiteY79" fmla="*/ 0 h 43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31769" h="432064">
                <a:moveTo>
                  <a:pt x="81030" y="108431"/>
                </a:moveTo>
                <a:lnTo>
                  <a:pt x="270327" y="108431"/>
                </a:lnTo>
                <a:lnTo>
                  <a:pt x="270327" y="121931"/>
                </a:lnTo>
                <a:lnTo>
                  <a:pt x="216334" y="121931"/>
                </a:lnTo>
                <a:lnTo>
                  <a:pt x="216334" y="162148"/>
                </a:lnTo>
                <a:lnTo>
                  <a:pt x="202834" y="162148"/>
                </a:lnTo>
                <a:lnTo>
                  <a:pt x="202834" y="121931"/>
                </a:lnTo>
                <a:lnTo>
                  <a:pt x="94530" y="121931"/>
                </a:lnTo>
                <a:lnTo>
                  <a:pt x="94530" y="236553"/>
                </a:lnTo>
                <a:lnTo>
                  <a:pt x="202834" y="236553"/>
                </a:lnTo>
                <a:lnTo>
                  <a:pt x="202834" y="189593"/>
                </a:lnTo>
                <a:lnTo>
                  <a:pt x="216334" y="189593"/>
                </a:lnTo>
                <a:lnTo>
                  <a:pt x="216334" y="297033"/>
                </a:lnTo>
                <a:lnTo>
                  <a:pt x="202834" y="297033"/>
                </a:lnTo>
                <a:lnTo>
                  <a:pt x="202834" y="250053"/>
                </a:lnTo>
                <a:lnTo>
                  <a:pt x="94530" y="250053"/>
                </a:lnTo>
                <a:lnTo>
                  <a:pt x="94530" y="364674"/>
                </a:lnTo>
                <a:lnTo>
                  <a:pt x="202834" y="364674"/>
                </a:lnTo>
                <a:lnTo>
                  <a:pt x="202834" y="324451"/>
                </a:lnTo>
                <a:lnTo>
                  <a:pt x="216334" y="324451"/>
                </a:lnTo>
                <a:lnTo>
                  <a:pt x="216334" y="364674"/>
                </a:lnTo>
                <a:lnTo>
                  <a:pt x="337274" y="364674"/>
                </a:lnTo>
                <a:lnTo>
                  <a:pt x="337274" y="250066"/>
                </a:lnTo>
                <a:lnTo>
                  <a:pt x="243334" y="250066"/>
                </a:lnTo>
                <a:lnTo>
                  <a:pt x="243334" y="236566"/>
                </a:lnTo>
                <a:lnTo>
                  <a:pt x="337274" y="236566"/>
                </a:lnTo>
                <a:lnTo>
                  <a:pt x="337274" y="121931"/>
                </a:lnTo>
                <a:lnTo>
                  <a:pt x="310834" y="121931"/>
                </a:lnTo>
                <a:lnTo>
                  <a:pt x="310834" y="108431"/>
                </a:lnTo>
                <a:lnTo>
                  <a:pt x="350774" y="108431"/>
                </a:lnTo>
                <a:lnTo>
                  <a:pt x="350774" y="378175"/>
                </a:lnTo>
                <a:lnTo>
                  <a:pt x="81030" y="378175"/>
                </a:lnTo>
                <a:close/>
                <a:moveTo>
                  <a:pt x="68077" y="67659"/>
                </a:moveTo>
                <a:lnTo>
                  <a:pt x="67658" y="398241"/>
                </a:lnTo>
                <a:lnTo>
                  <a:pt x="54158" y="398231"/>
                </a:lnTo>
                <a:cubicBezTo>
                  <a:pt x="54156" y="387005"/>
                  <a:pt x="45055" y="377905"/>
                  <a:pt x="33829" y="377905"/>
                </a:cubicBezTo>
                <a:cubicBezTo>
                  <a:pt x="22601" y="377905"/>
                  <a:pt x="13500" y="387007"/>
                  <a:pt x="13500" y="398235"/>
                </a:cubicBezTo>
                <a:cubicBezTo>
                  <a:pt x="13500" y="409462"/>
                  <a:pt x="22602" y="418564"/>
                  <a:pt x="33829" y="418564"/>
                </a:cubicBezTo>
                <a:lnTo>
                  <a:pt x="397552" y="418531"/>
                </a:lnTo>
                <a:lnTo>
                  <a:pt x="398322" y="418573"/>
                </a:lnTo>
                <a:cubicBezTo>
                  <a:pt x="408761" y="418402"/>
                  <a:pt x="417365" y="410333"/>
                  <a:pt x="418204" y="399927"/>
                </a:cubicBezTo>
                <a:cubicBezTo>
                  <a:pt x="419104" y="388762"/>
                  <a:pt x="410784" y="378983"/>
                  <a:pt x="399620" y="378083"/>
                </a:cubicBezTo>
                <a:cubicBezTo>
                  <a:pt x="388456" y="377182"/>
                  <a:pt x="378677" y="385502"/>
                  <a:pt x="377776" y="396666"/>
                </a:cubicBezTo>
                <a:lnTo>
                  <a:pt x="377776" y="398231"/>
                </a:lnTo>
                <a:lnTo>
                  <a:pt x="364117" y="398231"/>
                </a:lnTo>
                <a:cubicBezTo>
                  <a:pt x="364117" y="397695"/>
                  <a:pt x="364251" y="397196"/>
                  <a:pt x="364276" y="396666"/>
                </a:cubicBezTo>
                <a:lnTo>
                  <a:pt x="364276" y="67659"/>
                </a:lnTo>
                <a:close/>
                <a:moveTo>
                  <a:pt x="397940" y="13531"/>
                </a:moveTo>
                <a:cubicBezTo>
                  <a:pt x="386765" y="13589"/>
                  <a:pt x="377745" y="22681"/>
                  <a:pt x="377776" y="33856"/>
                </a:cubicBezTo>
                <a:lnTo>
                  <a:pt x="377776" y="371237"/>
                </a:lnTo>
                <a:cubicBezTo>
                  <a:pt x="389738" y="362079"/>
                  <a:pt x="406368" y="362134"/>
                  <a:pt x="418269" y="371370"/>
                </a:cubicBezTo>
                <a:lnTo>
                  <a:pt x="418269" y="33863"/>
                </a:lnTo>
                <a:cubicBezTo>
                  <a:pt x="418259" y="22639"/>
                  <a:pt x="409164" y="13543"/>
                  <a:pt x="397940" y="13531"/>
                </a:cubicBezTo>
                <a:close/>
                <a:moveTo>
                  <a:pt x="33836" y="13530"/>
                </a:moveTo>
                <a:cubicBezTo>
                  <a:pt x="22611" y="13542"/>
                  <a:pt x="13513" y="22638"/>
                  <a:pt x="13500" y="33863"/>
                </a:cubicBezTo>
                <a:lnTo>
                  <a:pt x="13500" y="371218"/>
                </a:lnTo>
                <a:cubicBezTo>
                  <a:pt x="25543" y="362128"/>
                  <a:pt x="42156" y="362135"/>
                  <a:pt x="54191" y="371234"/>
                </a:cubicBezTo>
                <a:lnTo>
                  <a:pt x="54620" y="33846"/>
                </a:lnTo>
                <a:cubicBezTo>
                  <a:pt x="54333" y="22565"/>
                  <a:pt x="45121" y="13560"/>
                  <a:pt x="33836" y="13530"/>
                </a:cubicBezTo>
                <a:close/>
                <a:moveTo>
                  <a:pt x="398139" y="0"/>
                </a:moveTo>
                <a:cubicBezTo>
                  <a:pt x="416776" y="64"/>
                  <a:pt x="431834" y="15225"/>
                  <a:pt x="431769" y="33863"/>
                </a:cubicBezTo>
                <a:lnTo>
                  <a:pt x="431769" y="398231"/>
                </a:lnTo>
                <a:lnTo>
                  <a:pt x="431769" y="398238"/>
                </a:lnTo>
                <a:cubicBezTo>
                  <a:pt x="431746" y="416909"/>
                  <a:pt x="416618" y="432039"/>
                  <a:pt x="397947" y="432064"/>
                </a:cubicBezTo>
                <a:lnTo>
                  <a:pt x="397756" y="432064"/>
                </a:lnTo>
                <a:lnTo>
                  <a:pt x="396985" y="432021"/>
                </a:lnTo>
                <a:lnTo>
                  <a:pt x="34416" y="432031"/>
                </a:lnTo>
                <a:lnTo>
                  <a:pt x="34363" y="432031"/>
                </a:lnTo>
                <a:cubicBezTo>
                  <a:pt x="34276" y="432032"/>
                  <a:pt x="34188" y="432033"/>
                  <a:pt x="34100" y="432033"/>
                </a:cubicBezTo>
                <a:cubicBezTo>
                  <a:pt x="15352" y="432114"/>
                  <a:pt x="88" y="416983"/>
                  <a:pt x="7" y="398235"/>
                </a:cubicBezTo>
                <a:lnTo>
                  <a:pt x="7" y="398231"/>
                </a:lnTo>
                <a:lnTo>
                  <a:pt x="0" y="398231"/>
                </a:lnTo>
                <a:lnTo>
                  <a:pt x="0" y="33860"/>
                </a:lnTo>
                <a:cubicBezTo>
                  <a:pt x="115" y="15216"/>
                  <a:pt x="15199" y="130"/>
                  <a:pt x="33842" y="11"/>
                </a:cubicBezTo>
                <a:cubicBezTo>
                  <a:pt x="52653" y="-110"/>
                  <a:pt x="68000" y="15042"/>
                  <a:pt x="68120" y="33853"/>
                </a:cubicBezTo>
                <a:lnTo>
                  <a:pt x="68094" y="54159"/>
                </a:lnTo>
                <a:lnTo>
                  <a:pt x="364276" y="54159"/>
                </a:lnTo>
                <a:lnTo>
                  <a:pt x="364276" y="33863"/>
                </a:lnTo>
                <a:cubicBezTo>
                  <a:pt x="364275" y="33786"/>
                  <a:pt x="364275" y="33708"/>
                  <a:pt x="364276" y="33631"/>
                </a:cubicBezTo>
                <a:cubicBezTo>
                  <a:pt x="364340" y="14993"/>
                  <a:pt x="379501" y="-64"/>
                  <a:pt x="398139" y="0"/>
                </a:cubicBezTo>
                <a:close/>
              </a:path>
            </a:pathLst>
          </a:custGeom>
          <a:solidFill>
            <a:schemeClr val="bg2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7379180" y="3736367"/>
            <a:ext cx="359403" cy="360276"/>
          </a:xfrm>
          <a:custGeom>
            <a:avLst/>
            <a:gdLst>
              <a:gd name="connsiteX0" fmla="*/ 214590 w 359403"/>
              <a:gd name="connsiteY0" fmla="*/ 203450 h 360276"/>
              <a:gd name="connsiteX1" fmla="*/ 202615 w 359403"/>
              <a:gd name="connsiteY1" fmla="*/ 203452 h 360276"/>
              <a:gd name="connsiteX2" fmla="*/ 202604 w 359403"/>
              <a:gd name="connsiteY2" fmla="*/ 215439 h 360276"/>
              <a:gd name="connsiteX3" fmla="*/ 202601 w 359403"/>
              <a:gd name="connsiteY3" fmla="*/ 215439 h 360276"/>
              <a:gd name="connsiteX4" fmla="*/ 289140 w 359403"/>
              <a:gd name="connsiteY4" fmla="*/ 301975 h 360276"/>
              <a:gd name="connsiteX5" fmla="*/ 301124 w 359403"/>
              <a:gd name="connsiteY5" fmla="*/ 301975 h 360276"/>
              <a:gd name="connsiteX6" fmla="*/ 303609 w 359403"/>
              <a:gd name="connsiteY6" fmla="*/ 295982 h 360276"/>
              <a:gd name="connsiteX7" fmla="*/ 301126 w 359403"/>
              <a:gd name="connsiteY7" fmla="*/ 289992 h 360276"/>
              <a:gd name="connsiteX8" fmla="*/ 131744 w 359403"/>
              <a:gd name="connsiteY8" fmla="*/ 202930 h 360276"/>
              <a:gd name="connsiteX9" fmla="*/ 84559 w 359403"/>
              <a:gd name="connsiteY9" fmla="*/ 250117 h 360276"/>
              <a:gd name="connsiteX10" fmla="*/ 81178 w 359403"/>
              <a:gd name="connsiteY10" fmla="*/ 248863 h 360276"/>
              <a:gd name="connsiteX11" fmla="*/ 59925 w 359403"/>
              <a:gd name="connsiteY11" fmla="*/ 245728 h 360276"/>
              <a:gd name="connsiteX12" fmla="*/ 11615 w 359403"/>
              <a:gd name="connsiteY12" fmla="*/ 300542 h 360276"/>
              <a:gd name="connsiteX13" fmla="*/ 38095 w 359403"/>
              <a:gd name="connsiteY13" fmla="*/ 274060 h 360276"/>
              <a:gd name="connsiteX14" fmla="*/ 76679 w 359403"/>
              <a:gd name="connsiteY14" fmla="*/ 283829 h 360276"/>
              <a:gd name="connsiteX15" fmla="*/ 86446 w 359403"/>
              <a:gd name="connsiteY15" fmla="*/ 322413 h 360276"/>
              <a:gd name="connsiteX16" fmla="*/ 59966 w 359403"/>
              <a:gd name="connsiteY16" fmla="*/ 348893 h 360276"/>
              <a:gd name="connsiteX17" fmla="*/ 81213 w 359403"/>
              <a:gd name="connsiteY17" fmla="*/ 345759 h 360276"/>
              <a:gd name="connsiteX18" fmla="*/ 111645 w 359403"/>
              <a:gd name="connsiteY18" fmla="*/ 279330 h 360276"/>
              <a:gd name="connsiteX19" fmla="*/ 110390 w 359403"/>
              <a:gd name="connsiteY19" fmla="*/ 275949 h 360276"/>
              <a:gd name="connsiteX20" fmla="*/ 164592 w 359403"/>
              <a:gd name="connsiteY20" fmla="*/ 221751 h 360276"/>
              <a:gd name="connsiteX21" fmla="*/ 164709 w 359403"/>
              <a:gd name="connsiteY21" fmla="*/ 207584 h 360276"/>
              <a:gd name="connsiteX22" fmla="*/ 136623 w 359403"/>
              <a:gd name="connsiteY22" fmla="*/ 207809 h 360276"/>
              <a:gd name="connsiteX23" fmla="*/ 208596 w 359403"/>
              <a:gd name="connsiteY23" fmla="*/ 189731 h 360276"/>
              <a:gd name="connsiteX24" fmla="*/ 222544 w 359403"/>
              <a:gd name="connsiteY24" fmla="*/ 195496 h 360276"/>
              <a:gd name="connsiteX25" fmla="*/ 309080 w 359403"/>
              <a:gd name="connsiteY25" fmla="*/ 282035 h 360276"/>
              <a:gd name="connsiteX26" fmla="*/ 314859 w 359403"/>
              <a:gd name="connsiteY26" fmla="*/ 295983 h 360276"/>
              <a:gd name="connsiteX27" fmla="*/ 295136 w 359403"/>
              <a:gd name="connsiteY27" fmla="*/ 315709 h 360276"/>
              <a:gd name="connsiteX28" fmla="*/ 295133 w 359403"/>
              <a:gd name="connsiteY28" fmla="*/ 315709 h 360276"/>
              <a:gd name="connsiteX29" fmla="*/ 281186 w 359403"/>
              <a:gd name="connsiteY29" fmla="*/ 309930 h 360276"/>
              <a:gd name="connsiteX30" fmla="*/ 194644 w 359403"/>
              <a:gd name="connsiteY30" fmla="*/ 223393 h 360276"/>
              <a:gd name="connsiteX31" fmla="*/ 194650 w 359403"/>
              <a:gd name="connsiteY31" fmla="*/ 195501 h 360276"/>
              <a:gd name="connsiteX32" fmla="*/ 208596 w 359403"/>
              <a:gd name="connsiteY32" fmla="*/ 189731 h 360276"/>
              <a:gd name="connsiteX33" fmla="*/ 194153 w 359403"/>
              <a:gd name="connsiteY33" fmla="*/ 140573 h 360276"/>
              <a:gd name="connsiteX34" fmla="*/ 179300 w 359403"/>
              <a:gd name="connsiteY34" fmla="*/ 155426 h 360276"/>
              <a:gd name="connsiteX35" fmla="*/ 154556 w 359403"/>
              <a:gd name="connsiteY35" fmla="*/ 180173 h 360276"/>
              <a:gd name="connsiteX36" fmla="*/ 154554 w 359403"/>
              <a:gd name="connsiteY36" fmla="*/ 180172 h 360276"/>
              <a:gd name="connsiteX37" fmla="*/ 139724 w 359403"/>
              <a:gd name="connsiteY37" fmla="*/ 195002 h 360276"/>
              <a:gd name="connsiteX38" fmla="*/ 141243 w 359403"/>
              <a:gd name="connsiteY38" fmla="*/ 196521 h 360276"/>
              <a:gd name="connsiteX39" fmla="*/ 176053 w 359403"/>
              <a:gd name="connsiteY39" fmla="*/ 196241 h 360276"/>
              <a:gd name="connsiteX40" fmla="*/ 175765 w 359403"/>
              <a:gd name="connsiteY40" fmla="*/ 231040 h 360276"/>
              <a:gd name="connsiteX41" fmla="*/ 282453 w 359403"/>
              <a:gd name="connsiteY41" fmla="*/ 337731 h 360276"/>
              <a:gd name="connsiteX42" fmla="*/ 336890 w 359403"/>
              <a:gd name="connsiteY42" fmla="*/ 337722 h 360276"/>
              <a:gd name="connsiteX43" fmla="*/ 336882 w 359403"/>
              <a:gd name="connsiteY43" fmla="*/ 283302 h 360276"/>
              <a:gd name="connsiteX44" fmla="*/ 230191 w 359403"/>
              <a:gd name="connsiteY44" fmla="*/ 176611 h 360276"/>
              <a:gd name="connsiteX45" fmla="*/ 195392 w 359403"/>
              <a:gd name="connsiteY45" fmla="*/ 176899 h 360276"/>
              <a:gd name="connsiteX46" fmla="*/ 195672 w 359403"/>
              <a:gd name="connsiteY46" fmla="*/ 142092 h 360276"/>
              <a:gd name="connsiteX47" fmla="*/ 13554 w 359403"/>
              <a:gd name="connsiteY47" fmla="*/ 13447 h 360276"/>
              <a:gd name="connsiteX48" fmla="*/ 13442 w 359403"/>
              <a:gd name="connsiteY48" fmla="*/ 13557 h 360276"/>
              <a:gd name="connsiteX49" fmla="*/ 20569 w 359403"/>
              <a:gd name="connsiteY49" fmla="*/ 29424 h 360276"/>
              <a:gd name="connsiteX50" fmla="*/ 154578 w 359403"/>
              <a:gd name="connsiteY50" fmla="*/ 164237 h 360276"/>
              <a:gd name="connsiteX51" fmla="*/ 163413 w 359403"/>
              <a:gd name="connsiteY51" fmla="*/ 155404 h 360276"/>
              <a:gd name="connsiteX52" fmla="*/ 29391 w 359403"/>
              <a:gd name="connsiteY52" fmla="*/ 20574 h 360276"/>
              <a:gd name="connsiteX53" fmla="*/ 299698 w 359403"/>
              <a:gd name="connsiteY53" fmla="*/ 12456 h 360276"/>
              <a:gd name="connsiteX54" fmla="*/ 278456 w 359403"/>
              <a:gd name="connsiteY54" fmla="*/ 15589 h 360276"/>
              <a:gd name="connsiteX55" fmla="*/ 248018 w 359403"/>
              <a:gd name="connsiteY55" fmla="*/ 82021 h 360276"/>
              <a:gd name="connsiteX56" fmla="*/ 249271 w 359403"/>
              <a:gd name="connsiteY56" fmla="*/ 85402 h 360276"/>
              <a:gd name="connsiteX57" fmla="*/ 202081 w 359403"/>
              <a:gd name="connsiteY57" fmla="*/ 132593 h 360276"/>
              <a:gd name="connsiteX58" fmla="*/ 206960 w 359403"/>
              <a:gd name="connsiteY58" fmla="*/ 137472 h 360276"/>
              <a:gd name="connsiteX59" fmla="*/ 206735 w 359403"/>
              <a:gd name="connsiteY59" fmla="*/ 165556 h 360276"/>
              <a:gd name="connsiteX60" fmla="*/ 220901 w 359403"/>
              <a:gd name="connsiteY60" fmla="*/ 165438 h 360276"/>
              <a:gd name="connsiteX61" fmla="*/ 275106 w 359403"/>
              <a:gd name="connsiteY61" fmla="*/ 111231 h 360276"/>
              <a:gd name="connsiteX62" fmla="*/ 278486 w 359403"/>
              <a:gd name="connsiteY62" fmla="*/ 112486 h 360276"/>
              <a:gd name="connsiteX63" fmla="*/ 299737 w 359403"/>
              <a:gd name="connsiteY63" fmla="*/ 115621 h 360276"/>
              <a:gd name="connsiteX64" fmla="*/ 348050 w 359403"/>
              <a:gd name="connsiteY64" fmla="*/ 60809 h 360276"/>
              <a:gd name="connsiteX65" fmla="*/ 321569 w 359403"/>
              <a:gd name="connsiteY65" fmla="*/ 87289 h 360276"/>
              <a:gd name="connsiteX66" fmla="*/ 282985 w 359403"/>
              <a:gd name="connsiteY66" fmla="*/ 77519 h 360276"/>
              <a:gd name="connsiteX67" fmla="*/ 273218 w 359403"/>
              <a:gd name="connsiteY67" fmla="*/ 38938 h 360276"/>
              <a:gd name="connsiteX68" fmla="*/ 11088 w 359403"/>
              <a:gd name="connsiteY68" fmla="*/ 0 h 360276"/>
              <a:gd name="connsiteX69" fmla="*/ 35906 w 359403"/>
              <a:gd name="connsiteY69" fmla="*/ 11170 h 360276"/>
              <a:gd name="connsiteX70" fmla="*/ 171369 w 359403"/>
              <a:gd name="connsiteY70" fmla="*/ 147449 h 360276"/>
              <a:gd name="connsiteX71" fmla="*/ 190175 w 359403"/>
              <a:gd name="connsiteY71" fmla="*/ 128643 h 360276"/>
              <a:gd name="connsiteX72" fmla="*/ 190148 w 359403"/>
              <a:gd name="connsiteY72" fmla="*/ 128617 h 360276"/>
              <a:gd name="connsiteX73" fmla="*/ 236302 w 359403"/>
              <a:gd name="connsiteY73" fmla="*/ 82463 h 360276"/>
              <a:gd name="connsiteX74" fmla="*/ 235715 w 359403"/>
              <a:gd name="connsiteY74" fmla="*/ 47624 h 360276"/>
              <a:gd name="connsiteX75" fmla="*/ 312874 w 359403"/>
              <a:gd name="connsiteY75" fmla="*/ 3266 h 360276"/>
              <a:gd name="connsiteX76" fmla="*/ 322273 w 359403"/>
              <a:gd name="connsiteY76" fmla="*/ 5795 h 360276"/>
              <a:gd name="connsiteX77" fmla="*/ 285694 w 359403"/>
              <a:gd name="connsiteY77" fmla="*/ 42372 h 360276"/>
              <a:gd name="connsiteX78" fmla="*/ 292247 w 359403"/>
              <a:gd name="connsiteY78" fmla="*/ 68258 h 360276"/>
              <a:gd name="connsiteX79" fmla="*/ 318136 w 359403"/>
              <a:gd name="connsiteY79" fmla="*/ 74814 h 360276"/>
              <a:gd name="connsiteX80" fmla="*/ 354715 w 359403"/>
              <a:gd name="connsiteY80" fmla="*/ 38235 h 360276"/>
              <a:gd name="connsiteX81" fmla="*/ 357242 w 359403"/>
              <a:gd name="connsiteY81" fmla="*/ 47634 h 360276"/>
              <a:gd name="connsiteX82" fmla="*/ 340985 w 359403"/>
              <a:gd name="connsiteY82" fmla="*/ 108534 h 360276"/>
              <a:gd name="connsiteX83" fmla="*/ 278044 w 359403"/>
              <a:gd name="connsiteY83" fmla="*/ 124204 h 360276"/>
              <a:gd name="connsiteX84" fmla="*/ 235868 w 359403"/>
              <a:gd name="connsiteY84" fmla="*/ 166380 h 360276"/>
              <a:gd name="connsiteX85" fmla="*/ 344836 w 359403"/>
              <a:gd name="connsiteY85" fmla="*/ 275348 h 360276"/>
              <a:gd name="connsiteX86" fmla="*/ 344836 w 359403"/>
              <a:gd name="connsiteY86" fmla="*/ 345685 h 360276"/>
              <a:gd name="connsiteX87" fmla="*/ 274499 w 359403"/>
              <a:gd name="connsiteY87" fmla="*/ 345685 h 360276"/>
              <a:gd name="connsiteX88" fmla="*/ 165533 w 359403"/>
              <a:gd name="connsiteY88" fmla="*/ 236717 h 360276"/>
              <a:gd name="connsiteX89" fmla="*/ 123363 w 359403"/>
              <a:gd name="connsiteY89" fmla="*/ 278888 h 360276"/>
              <a:gd name="connsiteX90" fmla="*/ 123950 w 359403"/>
              <a:gd name="connsiteY90" fmla="*/ 313728 h 360276"/>
              <a:gd name="connsiteX91" fmla="*/ 46790 w 359403"/>
              <a:gd name="connsiteY91" fmla="*/ 358086 h 360276"/>
              <a:gd name="connsiteX92" fmla="*/ 37392 w 359403"/>
              <a:gd name="connsiteY92" fmla="*/ 355559 h 360276"/>
              <a:gd name="connsiteX93" fmla="*/ 73971 w 359403"/>
              <a:gd name="connsiteY93" fmla="*/ 318980 h 360276"/>
              <a:gd name="connsiteX94" fmla="*/ 67418 w 359403"/>
              <a:gd name="connsiteY94" fmla="*/ 293091 h 360276"/>
              <a:gd name="connsiteX95" fmla="*/ 41528 w 359403"/>
              <a:gd name="connsiteY95" fmla="*/ 286534 h 360276"/>
              <a:gd name="connsiteX96" fmla="*/ 4949 w 359403"/>
              <a:gd name="connsiteY96" fmla="*/ 323116 h 360276"/>
              <a:gd name="connsiteX97" fmla="*/ 2422 w 359403"/>
              <a:gd name="connsiteY97" fmla="*/ 313718 h 360276"/>
              <a:gd name="connsiteX98" fmla="*/ 3010 w 359403"/>
              <a:gd name="connsiteY98" fmla="*/ 278872 h 360276"/>
              <a:gd name="connsiteX99" fmla="*/ 81620 w 359403"/>
              <a:gd name="connsiteY99" fmla="*/ 237146 h 360276"/>
              <a:gd name="connsiteX100" fmla="*/ 127793 w 359403"/>
              <a:gd name="connsiteY100" fmla="*/ 190973 h 360276"/>
              <a:gd name="connsiteX101" fmla="*/ 127819 w 359403"/>
              <a:gd name="connsiteY101" fmla="*/ 190999 h 360276"/>
              <a:gd name="connsiteX102" fmla="*/ 146624 w 359403"/>
              <a:gd name="connsiteY102" fmla="*/ 172194 h 360276"/>
              <a:gd name="connsiteX103" fmla="*/ 11148 w 359403"/>
              <a:gd name="connsiteY103" fmla="*/ 35901 h 360276"/>
              <a:gd name="connsiteX104" fmla="*/ 0 w 359403"/>
              <a:gd name="connsiteY104" fmla="*/ 11091 h 36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59403" h="360276">
                <a:moveTo>
                  <a:pt x="214590" y="203450"/>
                </a:moveTo>
                <a:cubicBezTo>
                  <a:pt x="211280" y="200149"/>
                  <a:pt x="205923" y="200149"/>
                  <a:pt x="202615" y="203452"/>
                </a:cubicBezTo>
                <a:cubicBezTo>
                  <a:pt x="199301" y="206759"/>
                  <a:pt x="199296" y="212126"/>
                  <a:pt x="202604" y="215439"/>
                </a:cubicBezTo>
                <a:lnTo>
                  <a:pt x="202601" y="215439"/>
                </a:lnTo>
                <a:lnTo>
                  <a:pt x="289140" y="301975"/>
                </a:lnTo>
                <a:cubicBezTo>
                  <a:pt x="292493" y="305178"/>
                  <a:pt x="297771" y="305178"/>
                  <a:pt x="301124" y="301975"/>
                </a:cubicBezTo>
                <a:cubicBezTo>
                  <a:pt x="302720" y="300391"/>
                  <a:pt x="303615" y="298232"/>
                  <a:pt x="303609" y="295982"/>
                </a:cubicBezTo>
                <a:cubicBezTo>
                  <a:pt x="303615" y="293734"/>
                  <a:pt x="302722" y="291577"/>
                  <a:pt x="301126" y="289992"/>
                </a:cubicBezTo>
                <a:close/>
                <a:moveTo>
                  <a:pt x="131744" y="202930"/>
                </a:moveTo>
                <a:lnTo>
                  <a:pt x="84559" y="250117"/>
                </a:lnTo>
                <a:lnTo>
                  <a:pt x="81178" y="248863"/>
                </a:lnTo>
                <a:cubicBezTo>
                  <a:pt x="74392" y="246340"/>
                  <a:pt x="67151" y="245272"/>
                  <a:pt x="59925" y="245728"/>
                </a:cubicBezTo>
                <a:cubicBezTo>
                  <a:pt x="31448" y="247524"/>
                  <a:pt x="9819" y="272065"/>
                  <a:pt x="11615" y="300542"/>
                </a:cubicBezTo>
                <a:lnTo>
                  <a:pt x="38095" y="274060"/>
                </a:lnTo>
                <a:lnTo>
                  <a:pt x="76679" y="283829"/>
                </a:lnTo>
                <a:lnTo>
                  <a:pt x="86446" y="322413"/>
                </a:lnTo>
                <a:lnTo>
                  <a:pt x="59966" y="348893"/>
                </a:lnTo>
                <a:cubicBezTo>
                  <a:pt x="67189" y="349348"/>
                  <a:pt x="74428" y="348280"/>
                  <a:pt x="81213" y="345759"/>
                </a:cubicBezTo>
                <a:cubicBezTo>
                  <a:pt x="107960" y="335819"/>
                  <a:pt x="121586" y="306078"/>
                  <a:pt x="111645" y="279330"/>
                </a:cubicBezTo>
                <a:lnTo>
                  <a:pt x="110390" y="275949"/>
                </a:lnTo>
                <a:lnTo>
                  <a:pt x="164592" y="221751"/>
                </a:lnTo>
                <a:lnTo>
                  <a:pt x="164709" y="207584"/>
                </a:lnTo>
                <a:lnTo>
                  <a:pt x="136623" y="207809"/>
                </a:lnTo>
                <a:close/>
                <a:moveTo>
                  <a:pt x="208596" y="189731"/>
                </a:moveTo>
                <a:cubicBezTo>
                  <a:pt x="213642" y="189730"/>
                  <a:pt x="218689" y="191652"/>
                  <a:pt x="222544" y="195496"/>
                </a:cubicBezTo>
                <a:lnTo>
                  <a:pt x="309080" y="282035"/>
                </a:lnTo>
                <a:cubicBezTo>
                  <a:pt x="312780" y="285734"/>
                  <a:pt x="314859" y="290752"/>
                  <a:pt x="314859" y="295983"/>
                </a:cubicBezTo>
                <a:cubicBezTo>
                  <a:pt x="314860" y="306876"/>
                  <a:pt x="306029" y="315708"/>
                  <a:pt x="295136" y="315709"/>
                </a:cubicBezTo>
                <a:lnTo>
                  <a:pt x="295133" y="315709"/>
                </a:lnTo>
                <a:cubicBezTo>
                  <a:pt x="289899" y="315723"/>
                  <a:pt x="284876" y="313642"/>
                  <a:pt x="281186" y="309930"/>
                </a:cubicBezTo>
                <a:lnTo>
                  <a:pt x="194644" y="223393"/>
                </a:lnTo>
                <a:cubicBezTo>
                  <a:pt x="186958" y="215683"/>
                  <a:pt x="186960" y="203208"/>
                  <a:pt x="194650" y="195501"/>
                </a:cubicBezTo>
                <a:cubicBezTo>
                  <a:pt x="198503" y="191656"/>
                  <a:pt x="203549" y="189732"/>
                  <a:pt x="208596" y="189731"/>
                </a:cubicBezTo>
                <a:close/>
                <a:moveTo>
                  <a:pt x="194153" y="140573"/>
                </a:moveTo>
                <a:lnTo>
                  <a:pt x="179300" y="155426"/>
                </a:lnTo>
                <a:lnTo>
                  <a:pt x="154556" y="180173"/>
                </a:lnTo>
                <a:lnTo>
                  <a:pt x="154554" y="180172"/>
                </a:lnTo>
                <a:lnTo>
                  <a:pt x="139724" y="195002"/>
                </a:lnTo>
                <a:lnTo>
                  <a:pt x="141243" y="196521"/>
                </a:lnTo>
                <a:lnTo>
                  <a:pt x="176053" y="196241"/>
                </a:lnTo>
                <a:lnTo>
                  <a:pt x="175765" y="231040"/>
                </a:lnTo>
                <a:lnTo>
                  <a:pt x="282453" y="337731"/>
                </a:lnTo>
                <a:cubicBezTo>
                  <a:pt x="297498" y="352735"/>
                  <a:pt x="321849" y="352732"/>
                  <a:pt x="336890" y="337722"/>
                </a:cubicBezTo>
                <a:cubicBezTo>
                  <a:pt x="351891" y="322682"/>
                  <a:pt x="351887" y="298337"/>
                  <a:pt x="336882" y="283302"/>
                </a:cubicBezTo>
                <a:lnTo>
                  <a:pt x="230191" y="176611"/>
                </a:lnTo>
                <a:lnTo>
                  <a:pt x="195392" y="176899"/>
                </a:lnTo>
                <a:lnTo>
                  <a:pt x="195672" y="142092"/>
                </a:lnTo>
                <a:close/>
                <a:moveTo>
                  <a:pt x="13554" y="13447"/>
                </a:moveTo>
                <a:lnTo>
                  <a:pt x="13442" y="13557"/>
                </a:lnTo>
                <a:lnTo>
                  <a:pt x="20569" y="29424"/>
                </a:lnTo>
                <a:lnTo>
                  <a:pt x="154578" y="164237"/>
                </a:lnTo>
                <a:lnTo>
                  <a:pt x="163413" y="155404"/>
                </a:lnTo>
                <a:lnTo>
                  <a:pt x="29391" y="20574"/>
                </a:lnTo>
                <a:close/>
                <a:moveTo>
                  <a:pt x="299698" y="12456"/>
                </a:moveTo>
                <a:cubicBezTo>
                  <a:pt x="292476" y="12001"/>
                  <a:pt x="285240" y="13069"/>
                  <a:pt x="278456" y="15589"/>
                </a:cubicBezTo>
                <a:cubicBezTo>
                  <a:pt x="251707" y="25529"/>
                  <a:pt x="238079" y="55271"/>
                  <a:pt x="248018" y="82021"/>
                </a:cubicBezTo>
                <a:lnTo>
                  <a:pt x="249271" y="85402"/>
                </a:lnTo>
                <a:lnTo>
                  <a:pt x="202081" y="132593"/>
                </a:lnTo>
                <a:lnTo>
                  <a:pt x="206960" y="137472"/>
                </a:lnTo>
                <a:lnTo>
                  <a:pt x="206735" y="165556"/>
                </a:lnTo>
                <a:lnTo>
                  <a:pt x="220901" y="165438"/>
                </a:lnTo>
                <a:lnTo>
                  <a:pt x="275106" y="111231"/>
                </a:lnTo>
                <a:lnTo>
                  <a:pt x="278486" y="112486"/>
                </a:lnTo>
                <a:cubicBezTo>
                  <a:pt x="285272" y="115008"/>
                  <a:pt x="292512" y="116077"/>
                  <a:pt x="299737" y="115621"/>
                </a:cubicBezTo>
                <a:cubicBezTo>
                  <a:pt x="328214" y="113827"/>
                  <a:pt x="349844" y="89286"/>
                  <a:pt x="348050" y="60809"/>
                </a:cubicBezTo>
                <a:lnTo>
                  <a:pt x="321569" y="87289"/>
                </a:lnTo>
                <a:lnTo>
                  <a:pt x="282985" y="77519"/>
                </a:lnTo>
                <a:lnTo>
                  <a:pt x="273218" y="38938"/>
                </a:lnTo>
                <a:close/>
                <a:moveTo>
                  <a:pt x="11088" y="0"/>
                </a:moveTo>
                <a:lnTo>
                  <a:pt x="35906" y="11170"/>
                </a:lnTo>
                <a:lnTo>
                  <a:pt x="171369" y="147449"/>
                </a:lnTo>
                <a:lnTo>
                  <a:pt x="190175" y="128643"/>
                </a:lnTo>
                <a:lnTo>
                  <a:pt x="190148" y="128617"/>
                </a:lnTo>
                <a:lnTo>
                  <a:pt x="236302" y="82463"/>
                </a:lnTo>
                <a:cubicBezTo>
                  <a:pt x="232831" y="71137"/>
                  <a:pt x="232627" y="59060"/>
                  <a:pt x="235715" y="47624"/>
                </a:cubicBezTo>
                <a:cubicBezTo>
                  <a:pt x="244773" y="14068"/>
                  <a:pt x="279318" y="-5792"/>
                  <a:pt x="312874" y="3266"/>
                </a:cubicBezTo>
                <a:lnTo>
                  <a:pt x="322273" y="5795"/>
                </a:lnTo>
                <a:lnTo>
                  <a:pt x="285694" y="42372"/>
                </a:lnTo>
                <a:lnTo>
                  <a:pt x="292247" y="68258"/>
                </a:lnTo>
                <a:lnTo>
                  <a:pt x="318136" y="74814"/>
                </a:lnTo>
                <a:lnTo>
                  <a:pt x="354715" y="38235"/>
                </a:lnTo>
                <a:lnTo>
                  <a:pt x="357242" y="47634"/>
                </a:lnTo>
                <a:cubicBezTo>
                  <a:pt x="363064" y="69381"/>
                  <a:pt x="356871" y="92582"/>
                  <a:pt x="340985" y="108534"/>
                </a:cubicBezTo>
                <a:cubicBezTo>
                  <a:pt x="324497" y="124959"/>
                  <a:pt x="300309" y="130981"/>
                  <a:pt x="278044" y="124204"/>
                </a:cubicBezTo>
                <a:lnTo>
                  <a:pt x="235868" y="166380"/>
                </a:lnTo>
                <a:lnTo>
                  <a:pt x="344836" y="275348"/>
                </a:lnTo>
                <a:cubicBezTo>
                  <a:pt x="364259" y="294771"/>
                  <a:pt x="364259" y="326262"/>
                  <a:pt x="344836" y="345685"/>
                </a:cubicBezTo>
                <a:cubicBezTo>
                  <a:pt x="325413" y="365108"/>
                  <a:pt x="293922" y="365108"/>
                  <a:pt x="274499" y="345685"/>
                </a:cubicBezTo>
                <a:lnTo>
                  <a:pt x="165533" y="236717"/>
                </a:lnTo>
                <a:lnTo>
                  <a:pt x="123363" y="278888"/>
                </a:lnTo>
                <a:cubicBezTo>
                  <a:pt x="126833" y="290215"/>
                  <a:pt x="127037" y="302290"/>
                  <a:pt x="123950" y="313728"/>
                </a:cubicBezTo>
                <a:cubicBezTo>
                  <a:pt x="114892" y="347284"/>
                  <a:pt x="80347" y="367143"/>
                  <a:pt x="46790" y="358086"/>
                </a:cubicBezTo>
                <a:lnTo>
                  <a:pt x="37392" y="355559"/>
                </a:lnTo>
                <a:lnTo>
                  <a:pt x="73971" y="318980"/>
                </a:lnTo>
                <a:lnTo>
                  <a:pt x="67418" y="293091"/>
                </a:lnTo>
                <a:lnTo>
                  <a:pt x="41528" y="286534"/>
                </a:lnTo>
                <a:lnTo>
                  <a:pt x="4949" y="323116"/>
                </a:lnTo>
                <a:lnTo>
                  <a:pt x="2422" y="313718"/>
                </a:lnTo>
                <a:cubicBezTo>
                  <a:pt x="-666" y="302279"/>
                  <a:pt x="-462" y="290201"/>
                  <a:pt x="3010" y="278872"/>
                </a:cubicBezTo>
                <a:cubicBezTo>
                  <a:pt x="13195" y="245642"/>
                  <a:pt x="48390" y="226960"/>
                  <a:pt x="81620" y="237146"/>
                </a:cubicBezTo>
                <a:lnTo>
                  <a:pt x="127793" y="190973"/>
                </a:lnTo>
                <a:lnTo>
                  <a:pt x="127819" y="190999"/>
                </a:lnTo>
                <a:lnTo>
                  <a:pt x="146624" y="172194"/>
                </a:lnTo>
                <a:lnTo>
                  <a:pt x="11148" y="35901"/>
                </a:lnTo>
                <a:lnTo>
                  <a:pt x="0" y="11091"/>
                </a:lnTo>
                <a:close/>
              </a:path>
            </a:pathLst>
          </a:custGeom>
          <a:solidFill>
            <a:schemeClr val="bg2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36" name="图形 57"/>
          <p:cNvSpPr/>
          <p:nvPr/>
        </p:nvSpPr>
        <p:spPr>
          <a:xfrm>
            <a:off x="5852127" y="5172912"/>
            <a:ext cx="432184" cy="431996"/>
          </a:xfrm>
          <a:custGeom>
            <a:avLst/>
            <a:gdLst>
              <a:gd name="connsiteX0" fmla="*/ 13500 w 432184"/>
              <a:gd name="connsiteY0" fmla="*/ 330750 h 431996"/>
              <a:gd name="connsiteX1" fmla="*/ 13500 w 432184"/>
              <a:gd name="connsiteY1" fmla="*/ 216224 h 431996"/>
              <a:gd name="connsiteX2" fmla="*/ 108000 w 432184"/>
              <a:gd name="connsiteY2" fmla="*/ 317250 h 431996"/>
              <a:gd name="connsiteX3" fmla="*/ 108000 w 432184"/>
              <a:gd name="connsiteY3" fmla="*/ 431996 h 431996"/>
              <a:gd name="connsiteX4" fmla="*/ 121500 w 432184"/>
              <a:gd name="connsiteY4" fmla="*/ 431996 h 431996"/>
              <a:gd name="connsiteX5" fmla="*/ 121500 w 432184"/>
              <a:gd name="connsiteY5" fmla="*/ 337500 h 431996"/>
              <a:gd name="connsiteX6" fmla="*/ 310685 w 432184"/>
              <a:gd name="connsiteY6" fmla="*/ 337500 h 431996"/>
              <a:gd name="connsiteX7" fmla="*/ 310685 w 432184"/>
              <a:gd name="connsiteY7" fmla="*/ 431996 h 431996"/>
              <a:gd name="connsiteX8" fmla="*/ 324185 w 432184"/>
              <a:gd name="connsiteY8" fmla="*/ 431996 h 431996"/>
              <a:gd name="connsiteX9" fmla="*/ 324185 w 432184"/>
              <a:gd name="connsiteY9" fmla="*/ 317250 h 431996"/>
              <a:gd name="connsiteX10" fmla="*/ 418500 w 432184"/>
              <a:gd name="connsiteY10" fmla="*/ 216245 h 431996"/>
              <a:gd name="connsiteX11" fmla="*/ 418500 w 432184"/>
              <a:gd name="connsiteY11" fmla="*/ 330750 h 431996"/>
              <a:gd name="connsiteX12" fmla="*/ 418685 w 432184"/>
              <a:gd name="connsiteY12" fmla="*/ 330750 h 431996"/>
              <a:gd name="connsiteX13" fmla="*/ 418685 w 432184"/>
              <a:gd name="connsiteY13" fmla="*/ 431996 h 431996"/>
              <a:gd name="connsiteX14" fmla="*/ 432185 w 432184"/>
              <a:gd name="connsiteY14" fmla="*/ 431996 h 431996"/>
              <a:gd name="connsiteX15" fmla="*/ 432185 w 432184"/>
              <a:gd name="connsiteY15" fmla="*/ 0 h 431996"/>
              <a:gd name="connsiteX16" fmla="*/ 0 w 432184"/>
              <a:gd name="connsiteY16" fmla="*/ 0 h 431996"/>
              <a:gd name="connsiteX17" fmla="*/ 0 w 432184"/>
              <a:gd name="connsiteY17" fmla="*/ 431997 h 431996"/>
              <a:gd name="connsiteX18" fmla="*/ 13500 w 432184"/>
              <a:gd name="connsiteY18" fmla="*/ 431997 h 431996"/>
              <a:gd name="connsiteX19" fmla="*/ 13500 w 432184"/>
              <a:gd name="connsiteY19" fmla="*/ 330750 h 431996"/>
              <a:gd name="connsiteX20" fmla="*/ 45152 w 432184"/>
              <a:gd name="connsiteY20" fmla="*/ 209250 h 431996"/>
              <a:gd name="connsiteX21" fmla="*/ 94083 w 432184"/>
              <a:gd name="connsiteY21" fmla="*/ 175500 h 431996"/>
              <a:gd name="connsiteX22" fmla="*/ 216000 w 432184"/>
              <a:gd name="connsiteY22" fmla="*/ 175500 h 431996"/>
              <a:gd name="connsiteX23" fmla="*/ 216000 w 432184"/>
              <a:gd name="connsiteY23" fmla="*/ 297000 h 431996"/>
              <a:gd name="connsiteX24" fmla="*/ 119600 w 432184"/>
              <a:gd name="connsiteY24" fmla="*/ 297000 h 431996"/>
              <a:gd name="connsiteX25" fmla="*/ 45152 w 432184"/>
              <a:gd name="connsiteY25" fmla="*/ 209250 h 431996"/>
              <a:gd name="connsiteX26" fmla="*/ 121500 w 432184"/>
              <a:gd name="connsiteY26" fmla="*/ 101250 h 431996"/>
              <a:gd name="connsiteX27" fmla="*/ 121500 w 432184"/>
              <a:gd name="connsiteY27" fmla="*/ 40500 h 431996"/>
              <a:gd name="connsiteX28" fmla="*/ 216000 w 432184"/>
              <a:gd name="connsiteY28" fmla="*/ 40500 h 431996"/>
              <a:gd name="connsiteX29" fmla="*/ 216000 w 432184"/>
              <a:gd name="connsiteY29" fmla="*/ 162000 h 431996"/>
              <a:gd name="connsiteX30" fmla="*/ 103921 w 432184"/>
              <a:gd name="connsiteY30" fmla="*/ 162000 h 431996"/>
              <a:gd name="connsiteX31" fmla="*/ 121500 w 432184"/>
              <a:gd name="connsiteY31" fmla="*/ 101250 h 431996"/>
              <a:gd name="connsiteX32" fmla="*/ 328263 w 432184"/>
              <a:gd name="connsiteY32" fmla="*/ 162000 h 431996"/>
              <a:gd name="connsiteX33" fmla="*/ 229500 w 432184"/>
              <a:gd name="connsiteY33" fmla="*/ 162000 h 431996"/>
              <a:gd name="connsiteX34" fmla="*/ 229500 w 432184"/>
              <a:gd name="connsiteY34" fmla="*/ 40500 h 431996"/>
              <a:gd name="connsiteX35" fmla="*/ 310685 w 432184"/>
              <a:gd name="connsiteY35" fmla="*/ 40500 h 431996"/>
              <a:gd name="connsiteX36" fmla="*/ 310685 w 432184"/>
              <a:gd name="connsiteY36" fmla="*/ 101250 h 431996"/>
              <a:gd name="connsiteX37" fmla="*/ 328263 w 432184"/>
              <a:gd name="connsiteY37" fmla="*/ 162000 h 431996"/>
              <a:gd name="connsiteX38" fmla="*/ 121500 w 432184"/>
              <a:gd name="connsiteY38" fmla="*/ 324000 h 431996"/>
              <a:gd name="connsiteX39" fmla="*/ 121500 w 432184"/>
              <a:gd name="connsiteY39" fmla="*/ 317250 h 431996"/>
              <a:gd name="connsiteX40" fmla="*/ 121158 w 432184"/>
              <a:gd name="connsiteY40" fmla="*/ 310500 h 431996"/>
              <a:gd name="connsiteX41" fmla="*/ 311026 w 432184"/>
              <a:gd name="connsiteY41" fmla="*/ 310500 h 431996"/>
              <a:gd name="connsiteX42" fmla="*/ 310685 w 432184"/>
              <a:gd name="connsiteY42" fmla="*/ 317250 h 431996"/>
              <a:gd name="connsiteX43" fmla="*/ 310685 w 432184"/>
              <a:gd name="connsiteY43" fmla="*/ 324000 h 431996"/>
              <a:gd name="connsiteX44" fmla="*/ 121500 w 432184"/>
              <a:gd name="connsiteY44" fmla="*/ 324000 h 431996"/>
              <a:gd name="connsiteX45" fmla="*/ 312584 w 432184"/>
              <a:gd name="connsiteY45" fmla="*/ 297000 h 431996"/>
              <a:gd name="connsiteX46" fmla="*/ 229500 w 432184"/>
              <a:gd name="connsiteY46" fmla="*/ 297000 h 431996"/>
              <a:gd name="connsiteX47" fmla="*/ 229500 w 432184"/>
              <a:gd name="connsiteY47" fmla="*/ 175500 h 431996"/>
              <a:gd name="connsiteX48" fmla="*/ 338102 w 432184"/>
              <a:gd name="connsiteY48" fmla="*/ 175500 h 431996"/>
              <a:gd name="connsiteX49" fmla="*/ 387033 w 432184"/>
              <a:gd name="connsiteY49" fmla="*/ 209250 h 431996"/>
              <a:gd name="connsiteX50" fmla="*/ 312584 w 432184"/>
              <a:gd name="connsiteY50" fmla="*/ 297000 h 431996"/>
              <a:gd name="connsiteX51" fmla="*/ 418500 w 432184"/>
              <a:gd name="connsiteY51" fmla="*/ 13500 h 431996"/>
              <a:gd name="connsiteX52" fmla="*/ 418500 w 432184"/>
              <a:gd name="connsiteY52" fmla="*/ 202255 h 431996"/>
              <a:gd name="connsiteX53" fmla="*/ 324185 w 432184"/>
              <a:gd name="connsiteY53" fmla="*/ 101250 h 431996"/>
              <a:gd name="connsiteX54" fmla="*/ 324185 w 432184"/>
              <a:gd name="connsiteY54" fmla="*/ 13500 h 431996"/>
              <a:gd name="connsiteX55" fmla="*/ 418500 w 432184"/>
              <a:gd name="connsiteY55" fmla="*/ 13500 h 431996"/>
              <a:gd name="connsiteX56" fmla="*/ 310685 w 432184"/>
              <a:gd name="connsiteY56" fmla="*/ 13500 h 431996"/>
              <a:gd name="connsiteX57" fmla="*/ 310685 w 432184"/>
              <a:gd name="connsiteY57" fmla="*/ 27000 h 431996"/>
              <a:gd name="connsiteX58" fmla="*/ 121500 w 432184"/>
              <a:gd name="connsiteY58" fmla="*/ 27000 h 431996"/>
              <a:gd name="connsiteX59" fmla="*/ 121500 w 432184"/>
              <a:gd name="connsiteY59" fmla="*/ 13500 h 431996"/>
              <a:gd name="connsiteX60" fmla="*/ 310685 w 432184"/>
              <a:gd name="connsiteY60" fmla="*/ 13500 h 431996"/>
              <a:gd name="connsiteX61" fmla="*/ 13500 w 432184"/>
              <a:gd name="connsiteY61" fmla="*/ 13500 h 431996"/>
              <a:gd name="connsiteX62" fmla="*/ 108000 w 432184"/>
              <a:gd name="connsiteY62" fmla="*/ 13500 h 431996"/>
              <a:gd name="connsiteX63" fmla="*/ 108000 w 432184"/>
              <a:gd name="connsiteY63" fmla="*/ 101250 h 431996"/>
              <a:gd name="connsiteX64" fmla="*/ 13500 w 432184"/>
              <a:gd name="connsiteY64" fmla="*/ 202276 h 431996"/>
              <a:gd name="connsiteX65" fmla="*/ 13500 w 432184"/>
              <a:gd name="connsiteY65" fmla="*/ 13500 h 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2184" h="431996">
                <a:moveTo>
                  <a:pt x="13500" y="330750"/>
                </a:moveTo>
                <a:lnTo>
                  <a:pt x="13500" y="216224"/>
                </a:lnTo>
                <a:cubicBezTo>
                  <a:pt x="66650" y="219842"/>
                  <a:pt x="107934" y="263977"/>
                  <a:pt x="108000" y="317250"/>
                </a:cubicBezTo>
                <a:lnTo>
                  <a:pt x="108000" y="431996"/>
                </a:lnTo>
                <a:lnTo>
                  <a:pt x="121500" y="431996"/>
                </a:lnTo>
                <a:lnTo>
                  <a:pt x="121500" y="337500"/>
                </a:lnTo>
                <a:lnTo>
                  <a:pt x="310685" y="337500"/>
                </a:lnTo>
                <a:lnTo>
                  <a:pt x="310685" y="431996"/>
                </a:lnTo>
                <a:lnTo>
                  <a:pt x="324185" y="431996"/>
                </a:lnTo>
                <a:lnTo>
                  <a:pt x="324185" y="317250"/>
                </a:lnTo>
                <a:cubicBezTo>
                  <a:pt x="324252" y="264050"/>
                  <a:pt x="365430" y="219952"/>
                  <a:pt x="418500" y="216245"/>
                </a:cubicBezTo>
                <a:lnTo>
                  <a:pt x="418500" y="330750"/>
                </a:lnTo>
                <a:lnTo>
                  <a:pt x="418685" y="330750"/>
                </a:lnTo>
                <a:lnTo>
                  <a:pt x="418685" y="431996"/>
                </a:lnTo>
                <a:lnTo>
                  <a:pt x="432185" y="431996"/>
                </a:lnTo>
                <a:lnTo>
                  <a:pt x="432185" y="0"/>
                </a:lnTo>
                <a:lnTo>
                  <a:pt x="0" y="0"/>
                </a:lnTo>
                <a:lnTo>
                  <a:pt x="0" y="431997"/>
                </a:lnTo>
                <a:lnTo>
                  <a:pt x="13500" y="431997"/>
                </a:lnTo>
                <a:lnTo>
                  <a:pt x="13500" y="330750"/>
                </a:lnTo>
                <a:close/>
                <a:moveTo>
                  <a:pt x="45152" y="209250"/>
                </a:moveTo>
                <a:cubicBezTo>
                  <a:pt x="64137" y="202481"/>
                  <a:pt x="81011" y="190842"/>
                  <a:pt x="94083" y="175500"/>
                </a:cubicBezTo>
                <a:lnTo>
                  <a:pt x="216000" y="175500"/>
                </a:lnTo>
                <a:lnTo>
                  <a:pt x="216000" y="297000"/>
                </a:lnTo>
                <a:lnTo>
                  <a:pt x="119600" y="297000"/>
                </a:lnTo>
                <a:cubicBezTo>
                  <a:pt x="112263" y="256541"/>
                  <a:pt x="83875" y="223081"/>
                  <a:pt x="45152" y="209250"/>
                </a:cubicBezTo>
                <a:close/>
                <a:moveTo>
                  <a:pt x="121500" y="101250"/>
                </a:moveTo>
                <a:lnTo>
                  <a:pt x="121500" y="40500"/>
                </a:lnTo>
                <a:lnTo>
                  <a:pt x="216000" y="40500"/>
                </a:lnTo>
                <a:lnTo>
                  <a:pt x="216000" y="162000"/>
                </a:lnTo>
                <a:lnTo>
                  <a:pt x="103921" y="162000"/>
                </a:lnTo>
                <a:cubicBezTo>
                  <a:pt x="115398" y="143815"/>
                  <a:pt x="121492" y="122753"/>
                  <a:pt x="121500" y="101250"/>
                </a:cubicBezTo>
                <a:close/>
                <a:moveTo>
                  <a:pt x="328263" y="162000"/>
                </a:moveTo>
                <a:lnTo>
                  <a:pt x="229500" y="162000"/>
                </a:lnTo>
                <a:lnTo>
                  <a:pt x="229500" y="40500"/>
                </a:lnTo>
                <a:lnTo>
                  <a:pt x="310685" y="40500"/>
                </a:lnTo>
                <a:lnTo>
                  <a:pt x="310685" y="101250"/>
                </a:lnTo>
                <a:cubicBezTo>
                  <a:pt x="310693" y="122753"/>
                  <a:pt x="316787" y="143815"/>
                  <a:pt x="328263" y="162000"/>
                </a:cubicBezTo>
                <a:close/>
                <a:moveTo>
                  <a:pt x="121500" y="324000"/>
                </a:moveTo>
                <a:lnTo>
                  <a:pt x="121500" y="317250"/>
                </a:lnTo>
                <a:cubicBezTo>
                  <a:pt x="121500" y="314972"/>
                  <a:pt x="121290" y="312746"/>
                  <a:pt x="121158" y="310500"/>
                </a:cubicBezTo>
                <a:lnTo>
                  <a:pt x="311026" y="310500"/>
                </a:lnTo>
                <a:cubicBezTo>
                  <a:pt x="310895" y="312746"/>
                  <a:pt x="310685" y="314972"/>
                  <a:pt x="310685" y="317250"/>
                </a:cubicBezTo>
                <a:lnTo>
                  <a:pt x="310685" y="324000"/>
                </a:lnTo>
                <a:lnTo>
                  <a:pt x="121500" y="324000"/>
                </a:lnTo>
                <a:close/>
                <a:moveTo>
                  <a:pt x="312584" y="297000"/>
                </a:moveTo>
                <a:lnTo>
                  <a:pt x="229500" y="297000"/>
                </a:lnTo>
                <a:lnTo>
                  <a:pt x="229500" y="175500"/>
                </a:lnTo>
                <a:lnTo>
                  <a:pt x="338102" y="175500"/>
                </a:lnTo>
                <a:cubicBezTo>
                  <a:pt x="351174" y="190842"/>
                  <a:pt x="368048" y="202481"/>
                  <a:pt x="387033" y="209250"/>
                </a:cubicBezTo>
                <a:cubicBezTo>
                  <a:pt x="348309" y="223081"/>
                  <a:pt x="319921" y="256541"/>
                  <a:pt x="312584" y="297000"/>
                </a:cubicBezTo>
                <a:close/>
                <a:moveTo>
                  <a:pt x="418500" y="13500"/>
                </a:moveTo>
                <a:lnTo>
                  <a:pt x="418500" y="202255"/>
                </a:lnTo>
                <a:cubicBezTo>
                  <a:pt x="365430" y="198548"/>
                  <a:pt x="324252" y="154450"/>
                  <a:pt x="324185" y="101250"/>
                </a:cubicBezTo>
                <a:lnTo>
                  <a:pt x="324185" y="13500"/>
                </a:lnTo>
                <a:lnTo>
                  <a:pt x="418500" y="13500"/>
                </a:lnTo>
                <a:close/>
                <a:moveTo>
                  <a:pt x="310685" y="13500"/>
                </a:moveTo>
                <a:lnTo>
                  <a:pt x="310685" y="27000"/>
                </a:lnTo>
                <a:lnTo>
                  <a:pt x="121500" y="27000"/>
                </a:lnTo>
                <a:lnTo>
                  <a:pt x="121500" y="13500"/>
                </a:lnTo>
                <a:lnTo>
                  <a:pt x="310685" y="13500"/>
                </a:lnTo>
                <a:close/>
                <a:moveTo>
                  <a:pt x="13500" y="13500"/>
                </a:moveTo>
                <a:lnTo>
                  <a:pt x="108000" y="13500"/>
                </a:lnTo>
                <a:lnTo>
                  <a:pt x="108000" y="101250"/>
                </a:lnTo>
                <a:cubicBezTo>
                  <a:pt x="107934" y="154523"/>
                  <a:pt x="66650" y="198658"/>
                  <a:pt x="13500" y="202276"/>
                </a:cubicBezTo>
                <a:lnTo>
                  <a:pt x="13500" y="13500"/>
                </a:lnTo>
                <a:close/>
              </a:path>
            </a:pathLst>
          </a:custGeom>
          <a:solidFill>
            <a:schemeClr val="bg2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37" name="图形 55"/>
          <p:cNvSpPr/>
          <p:nvPr/>
        </p:nvSpPr>
        <p:spPr>
          <a:xfrm>
            <a:off x="4665845" y="4425480"/>
            <a:ext cx="360000" cy="360000"/>
          </a:xfrm>
          <a:custGeom>
            <a:avLst/>
            <a:gdLst>
              <a:gd name="connsiteX0" fmla="*/ 354375 w 360000"/>
              <a:gd name="connsiteY0" fmla="*/ 360000 h 360000"/>
              <a:gd name="connsiteX1" fmla="*/ 360000 w 360000"/>
              <a:gd name="connsiteY1" fmla="*/ 360000 h 360000"/>
              <a:gd name="connsiteX2" fmla="*/ 360000 w 360000"/>
              <a:gd name="connsiteY2" fmla="*/ 0 h 360000"/>
              <a:gd name="connsiteX3" fmla="*/ 0 w 360000"/>
              <a:gd name="connsiteY3" fmla="*/ 0 h 360000"/>
              <a:gd name="connsiteX4" fmla="*/ 0 w 360000"/>
              <a:gd name="connsiteY4" fmla="*/ 360000 h 360000"/>
              <a:gd name="connsiteX5" fmla="*/ 354375 w 360000"/>
              <a:gd name="connsiteY5" fmla="*/ 360000 h 360000"/>
              <a:gd name="connsiteX6" fmla="*/ 11250 w 360000"/>
              <a:gd name="connsiteY6" fmla="*/ 279001 h 360000"/>
              <a:gd name="connsiteX7" fmla="*/ 11250 w 360000"/>
              <a:gd name="connsiteY7" fmla="*/ 220501 h 360000"/>
              <a:gd name="connsiteX8" fmla="*/ 59999 w 360000"/>
              <a:gd name="connsiteY8" fmla="*/ 220501 h 360000"/>
              <a:gd name="connsiteX9" fmla="*/ 59999 w 360000"/>
              <a:gd name="connsiteY9" fmla="*/ 279001 h 360000"/>
              <a:gd name="connsiteX10" fmla="*/ 11250 w 360000"/>
              <a:gd name="connsiteY10" fmla="*/ 279001 h 360000"/>
              <a:gd name="connsiteX11" fmla="*/ 11250 w 360000"/>
              <a:gd name="connsiteY11" fmla="*/ 290251 h 360000"/>
              <a:gd name="connsiteX12" fmla="*/ 116249 w 360000"/>
              <a:gd name="connsiteY12" fmla="*/ 290251 h 360000"/>
              <a:gd name="connsiteX13" fmla="*/ 116249 w 360000"/>
              <a:gd name="connsiteY13" fmla="*/ 348750 h 360000"/>
              <a:gd name="connsiteX14" fmla="*/ 11250 w 360000"/>
              <a:gd name="connsiteY14" fmla="*/ 348750 h 360000"/>
              <a:gd name="connsiteX15" fmla="*/ 11250 w 360000"/>
              <a:gd name="connsiteY15" fmla="*/ 290251 h 360000"/>
              <a:gd name="connsiteX16" fmla="*/ 232501 w 360000"/>
              <a:gd name="connsiteY16" fmla="*/ 290251 h 360000"/>
              <a:gd name="connsiteX17" fmla="*/ 232501 w 360000"/>
              <a:gd name="connsiteY17" fmla="*/ 348750 h 360000"/>
              <a:gd name="connsiteX18" fmla="*/ 127499 w 360000"/>
              <a:gd name="connsiteY18" fmla="*/ 348750 h 360000"/>
              <a:gd name="connsiteX19" fmla="*/ 127499 w 360000"/>
              <a:gd name="connsiteY19" fmla="*/ 290251 h 360000"/>
              <a:gd name="connsiteX20" fmla="*/ 232501 w 360000"/>
              <a:gd name="connsiteY20" fmla="*/ 290251 h 360000"/>
              <a:gd name="connsiteX21" fmla="*/ 243751 w 360000"/>
              <a:gd name="connsiteY21" fmla="*/ 348750 h 360000"/>
              <a:gd name="connsiteX22" fmla="*/ 243751 w 360000"/>
              <a:gd name="connsiteY22" fmla="*/ 290251 h 360000"/>
              <a:gd name="connsiteX23" fmla="*/ 249967 w 360000"/>
              <a:gd name="connsiteY23" fmla="*/ 290251 h 360000"/>
              <a:gd name="connsiteX24" fmla="*/ 249967 w 360000"/>
              <a:gd name="connsiteY24" fmla="*/ 279001 h 360000"/>
              <a:gd name="connsiteX25" fmla="*/ 71249 w 360000"/>
              <a:gd name="connsiteY25" fmla="*/ 279001 h 360000"/>
              <a:gd name="connsiteX26" fmla="*/ 71249 w 360000"/>
              <a:gd name="connsiteY26" fmla="*/ 220501 h 360000"/>
              <a:gd name="connsiteX27" fmla="*/ 105123 w 360000"/>
              <a:gd name="connsiteY27" fmla="*/ 220501 h 360000"/>
              <a:gd name="connsiteX28" fmla="*/ 105123 w 360000"/>
              <a:gd name="connsiteY28" fmla="*/ 209251 h 360000"/>
              <a:gd name="connsiteX29" fmla="*/ 11250 w 360000"/>
              <a:gd name="connsiteY29" fmla="*/ 209251 h 360000"/>
              <a:gd name="connsiteX30" fmla="*/ 11250 w 360000"/>
              <a:gd name="connsiteY30" fmla="*/ 150752 h 360000"/>
              <a:gd name="connsiteX31" fmla="*/ 41138 w 360000"/>
              <a:gd name="connsiteY31" fmla="*/ 150752 h 360000"/>
              <a:gd name="connsiteX32" fmla="*/ 41138 w 360000"/>
              <a:gd name="connsiteY32" fmla="*/ 139502 h 360000"/>
              <a:gd name="connsiteX33" fmla="*/ 11250 w 360000"/>
              <a:gd name="connsiteY33" fmla="*/ 139502 h 360000"/>
              <a:gd name="connsiteX34" fmla="*/ 11250 w 360000"/>
              <a:gd name="connsiteY34" fmla="*/ 99917 h 360000"/>
              <a:gd name="connsiteX35" fmla="*/ 150446 w 360000"/>
              <a:gd name="connsiteY35" fmla="*/ 239178 h 360000"/>
              <a:gd name="connsiteX36" fmla="*/ 150235 w 360000"/>
              <a:gd name="connsiteY36" fmla="*/ 239389 h 360000"/>
              <a:gd name="connsiteX37" fmla="*/ 182849 w 360000"/>
              <a:gd name="connsiteY37" fmla="*/ 272003 h 360000"/>
              <a:gd name="connsiteX38" fmla="*/ 271016 w 360000"/>
              <a:gd name="connsiteY38" fmla="*/ 183837 h 360000"/>
              <a:gd name="connsiteX39" fmla="*/ 270815 w 360000"/>
              <a:gd name="connsiteY39" fmla="*/ 183635 h 360000"/>
              <a:gd name="connsiteX40" fmla="*/ 271016 w 360000"/>
              <a:gd name="connsiteY40" fmla="*/ 183434 h 360000"/>
              <a:gd name="connsiteX41" fmla="*/ 258890 w 360000"/>
              <a:gd name="connsiteY41" fmla="*/ 171300 h 360000"/>
              <a:gd name="connsiteX42" fmla="*/ 266970 w 360000"/>
              <a:gd name="connsiteY42" fmla="*/ 163221 h 360000"/>
              <a:gd name="connsiteX43" fmla="*/ 274928 w 360000"/>
              <a:gd name="connsiteY43" fmla="*/ 163218 h 360000"/>
              <a:gd name="connsiteX44" fmla="*/ 296936 w 360000"/>
              <a:gd name="connsiteY44" fmla="*/ 185232 h 360000"/>
              <a:gd name="connsiteX45" fmla="*/ 296940 w 360000"/>
              <a:gd name="connsiteY45" fmla="*/ 193179 h 360000"/>
              <a:gd name="connsiteX46" fmla="*/ 296936 w 360000"/>
              <a:gd name="connsiteY46" fmla="*/ 193184 h 360000"/>
              <a:gd name="connsiteX47" fmla="*/ 252518 w 360000"/>
              <a:gd name="connsiteY47" fmla="*/ 237599 h 360000"/>
              <a:gd name="connsiteX48" fmla="*/ 252521 w 360000"/>
              <a:gd name="connsiteY48" fmla="*/ 261464 h 360000"/>
              <a:gd name="connsiteX49" fmla="*/ 273404 w 360000"/>
              <a:gd name="connsiteY49" fmla="*/ 282347 h 360000"/>
              <a:gd name="connsiteX50" fmla="*/ 265284 w 360000"/>
              <a:gd name="connsiteY50" fmla="*/ 290468 h 360000"/>
              <a:gd name="connsiteX51" fmla="*/ 314338 w 360000"/>
              <a:gd name="connsiteY51" fmla="*/ 339522 h 360000"/>
              <a:gd name="connsiteX52" fmla="*/ 338536 w 360000"/>
              <a:gd name="connsiteY52" fmla="*/ 315327 h 360000"/>
              <a:gd name="connsiteX53" fmla="*/ 289479 w 360000"/>
              <a:gd name="connsiteY53" fmla="*/ 266270 h 360000"/>
              <a:gd name="connsiteX54" fmla="*/ 281358 w 360000"/>
              <a:gd name="connsiteY54" fmla="*/ 274392 h 360000"/>
              <a:gd name="connsiteX55" fmla="*/ 260478 w 360000"/>
              <a:gd name="connsiteY55" fmla="*/ 253510 h 360000"/>
              <a:gd name="connsiteX56" fmla="*/ 260475 w 360000"/>
              <a:gd name="connsiteY56" fmla="*/ 245553 h 360000"/>
              <a:gd name="connsiteX57" fmla="*/ 304890 w 360000"/>
              <a:gd name="connsiteY57" fmla="*/ 201140 h 360000"/>
              <a:gd name="connsiteX58" fmla="*/ 304894 w 360000"/>
              <a:gd name="connsiteY58" fmla="*/ 177280 h 360000"/>
              <a:gd name="connsiteX59" fmla="*/ 304890 w 360000"/>
              <a:gd name="connsiteY59" fmla="*/ 177275 h 360000"/>
              <a:gd name="connsiteX60" fmla="*/ 282881 w 360000"/>
              <a:gd name="connsiteY60" fmla="*/ 155262 h 360000"/>
              <a:gd name="connsiteX61" fmla="*/ 259016 w 360000"/>
              <a:gd name="connsiteY61" fmla="*/ 155265 h 360000"/>
              <a:gd name="connsiteX62" fmla="*/ 250936 w 360000"/>
              <a:gd name="connsiteY62" fmla="*/ 163344 h 360000"/>
              <a:gd name="connsiteX63" fmla="*/ 98914 w 360000"/>
              <a:gd name="connsiteY63" fmla="*/ 11250 h 360000"/>
              <a:gd name="connsiteX64" fmla="*/ 232501 w 360000"/>
              <a:gd name="connsiteY64" fmla="*/ 11250 h 360000"/>
              <a:gd name="connsiteX65" fmla="*/ 232501 w 360000"/>
              <a:gd name="connsiteY65" fmla="*/ 69752 h 360000"/>
              <a:gd name="connsiteX66" fmla="*/ 179654 w 360000"/>
              <a:gd name="connsiteY66" fmla="*/ 69752 h 360000"/>
              <a:gd name="connsiteX67" fmla="*/ 179654 w 360000"/>
              <a:gd name="connsiteY67" fmla="*/ 81002 h 360000"/>
              <a:gd name="connsiteX68" fmla="*/ 292500 w 360000"/>
              <a:gd name="connsiteY68" fmla="*/ 81002 h 360000"/>
              <a:gd name="connsiteX69" fmla="*/ 292500 w 360000"/>
              <a:gd name="connsiteY69" fmla="*/ 139502 h 360000"/>
              <a:gd name="connsiteX70" fmla="*/ 292382 w 360000"/>
              <a:gd name="connsiteY70" fmla="*/ 139502 h 360000"/>
              <a:gd name="connsiteX71" fmla="*/ 292382 w 360000"/>
              <a:gd name="connsiteY71" fmla="*/ 150752 h 360000"/>
              <a:gd name="connsiteX72" fmla="*/ 348750 w 360000"/>
              <a:gd name="connsiteY72" fmla="*/ 150752 h 360000"/>
              <a:gd name="connsiteX73" fmla="*/ 348750 w 360000"/>
              <a:gd name="connsiteY73" fmla="*/ 209251 h 360000"/>
              <a:gd name="connsiteX74" fmla="*/ 309732 w 360000"/>
              <a:gd name="connsiteY74" fmla="*/ 209251 h 360000"/>
              <a:gd name="connsiteX75" fmla="*/ 309732 w 360000"/>
              <a:gd name="connsiteY75" fmla="*/ 220501 h 360000"/>
              <a:gd name="connsiteX76" fmla="*/ 348750 w 360000"/>
              <a:gd name="connsiteY76" fmla="*/ 220501 h 360000"/>
              <a:gd name="connsiteX77" fmla="*/ 348750 w 360000"/>
              <a:gd name="connsiteY77" fmla="*/ 279001 h 360000"/>
              <a:gd name="connsiteX78" fmla="*/ 332232 w 360000"/>
              <a:gd name="connsiteY78" fmla="*/ 279001 h 360000"/>
              <a:gd name="connsiteX79" fmla="*/ 332232 w 360000"/>
              <a:gd name="connsiteY79" fmla="*/ 290251 h 360000"/>
              <a:gd name="connsiteX80" fmla="*/ 348750 w 360000"/>
              <a:gd name="connsiteY80" fmla="*/ 290251 h 360000"/>
              <a:gd name="connsiteX81" fmla="*/ 348750 w 360000"/>
              <a:gd name="connsiteY81" fmla="*/ 348750 h 360000"/>
              <a:gd name="connsiteX82" fmla="*/ 243751 w 360000"/>
              <a:gd name="connsiteY82" fmla="*/ 348750 h 360000"/>
              <a:gd name="connsiteX83" fmla="*/ 100525 w 360000"/>
              <a:gd name="connsiteY83" fmla="*/ 28776 h 360000"/>
              <a:gd name="connsiteX84" fmla="*/ 230657 w 360000"/>
              <a:gd name="connsiteY84" fmla="*/ 158966 h 360000"/>
              <a:gd name="connsiteX85" fmla="*/ 158401 w 360000"/>
              <a:gd name="connsiteY85" fmla="*/ 231224 h 360000"/>
              <a:gd name="connsiteX86" fmla="*/ 28076 w 360000"/>
              <a:gd name="connsiteY86" fmla="*/ 100835 h 360000"/>
              <a:gd name="connsiteX87" fmla="*/ 60675 w 360000"/>
              <a:gd name="connsiteY87" fmla="*/ 100654 h 360000"/>
              <a:gd name="connsiteX88" fmla="*/ 60793 w 360000"/>
              <a:gd name="connsiteY88" fmla="*/ 60323 h 360000"/>
              <a:gd name="connsiteX89" fmla="*/ 100742 w 360000"/>
              <a:gd name="connsiteY89" fmla="*/ 60323 h 360000"/>
              <a:gd name="connsiteX90" fmla="*/ 100525 w 360000"/>
              <a:gd name="connsiteY90" fmla="*/ 28776 h 360000"/>
              <a:gd name="connsiteX91" fmla="*/ 182834 w 360000"/>
              <a:gd name="connsiteY91" fmla="*/ 255669 h 360000"/>
              <a:gd name="connsiteX92" fmla="*/ 166353 w 360000"/>
              <a:gd name="connsiteY92" fmla="*/ 239180 h 360000"/>
              <a:gd name="connsiteX93" fmla="*/ 238400 w 360000"/>
              <a:gd name="connsiteY93" fmla="*/ 167129 h 360000"/>
              <a:gd name="connsiteX94" fmla="*/ 254904 w 360000"/>
              <a:gd name="connsiteY94" fmla="*/ 183633 h 360000"/>
              <a:gd name="connsiteX95" fmla="*/ 182834 w 360000"/>
              <a:gd name="connsiteY95" fmla="*/ 255669 h 360000"/>
              <a:gd name="connsiteX96" fmla="*/ 289479 w 360000"/>
              <a:gd name="connsiteY96" fmla="*/ 282179 h 360000"/>
              <a:gd name="connsiteX97" fmla="*/ 322628 w 360000"/>
              <a:gd name="connsiteY97" fmla="*/ 315327 h 360000"/>
              <a:gd name="connsiteX98" fmla="*/ 314339 w 360000"/>
              <a:gd name="connsiteY98" fmla="*/ 323613 h 360000"/>
              <a:gd name="connsiteX99" fmla="*/ 281193 w 360000"/>
              <a:gd name="connsiteY99" fmla="*/ 290468 h 360000"/>
              <a:gd name="connsiteX100" fmla="*/ 289479 w 360000"/>
              <a:gd name="connsiteY100" fmla="*/ 282179 h 360000"/>
              <a:gd name="connsiteX101" fmla="*/ 348750 w 360000"/>
              <a:gd name="connsiteY101" fmla="*/ 81002 h 360000"/>
              <a:gd name="connsiteX102" fmla="*/ 348750 w 360000"/>
              <a:gd name="connsiteY102" fmla="*/ 139502 h 360000"/>
              <a:gd name="connsiteX103" fmla="*/ 303750 w 360000"/>
              <a:gd name="connsiteY103" fmla="*/ 139502 h 360000"/>
              <a:gd name="connsiteX104" fmla="*/ 303750 w 360000"/>
              <a:gd name="connsiteY104" fmla="*/ 81002 h 360000"/>
              <a:gd name="connsiteX105" fmla="*/ 348750 w 360000"/>
              <a:gd name="connsiteY105" fmla="*/ 81002 h 360000"/>
              <a:gd name="connsiteX106" fmla="*/ 348750 w 360000"/>
              <a:gd name="connsiteY106" fmla="*/ 69752 h 360000"/>
              <a:gd name="connsiteX107" fmla="*/ 243751 w 360000"/>
              <a:gd name="connsiteY107" fmla="*/ 69752 h 360000"/>
              <a:gd name="connsiteX108" fmla="*/ 243751 w 360000"/>
              <a:gd name="connsiteY108" fmla="*/ 11250 h 360000"/>
              <a:gd name="connsiteX109" fmla="*/ 348750 w 360000"/>
              <a:gd name="connsiteY109" fmla="*/ 11250 h 360000"/>
              <a:gd name="connsiteX110" fmla="*/ 348750 w 360000"/>
              <a:gd name="connsiteY110" fmla="*/ 69752 h 360000"/>
              <a:gd name="connsiteX111" fmla="*/ 89151 w 360000"/>
              <a:gd name="connsiteY111" fmla="*/ 11250 h 360000"/>
              <a:gd name="connsiteX112" fmla="*/ 89415 w 360000"/>
              <a:gd name="connsiteY112" fmla="*/ 49073 h 360000"/>
              <a:gd name="connsiteX113" fmla="*/ 49576 w 360000"/>
              <a:gd name="connsiteY113" fmla="*/ 49073 h 360000"/>
              <a:gd name="connsiteX114" fmla="*/ 49458 w 360000"/>
              <a:gd name="connsiteY114" fmla="*/ 89465 h 360000"/>
              <a:gd name="connsiteX115" fmla="*/ 11250 w 360000"/>
              <a:gd name="connsiteY115" fmla="*/ 89682 h 360000"/>
              <a:gd name="connsiteX116" fmla="*/ 11250 w 360000"/>
              <a:gd name="connsiteY116" fmla="*/ 11250 h 360000"/>
              <a:gd name="connsiteX117" fmla="*/ 89151 w 360000"/>
              <a:gd name="connsiteY117" fmla="*/ 1125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60000" h="360000">
                <a:moveTo>
                  <a:pt x="354375" y="360000"/>
                </a:moveTo>
                <a:lnTo>
                  <a:pt x="360000" y="360000"/>
                </a:lnTo>
                <a:lnTo>
                  <a:pt x="360000" y="0"/>
                </a:lnTo>
                <a:lnTo>
                  <a:pt x="0" y="0"/>
                </a:lnTo>
                <a:lnTo>
                  <a:pt x="0" y="360000"/>
                </a:lnTo>
                <a:lnTo>
                  <a:pt x="354375" y="360000"/>
                </a:lnTo>
                <a:close/>
                <a:moveTo>
                  <a:pt x="11250" y="279001"/>
                </a:moveTo>
                <a:lnTo>
                  <a:pt x="11250" y="220501"/>
                </a:lnTo>
                <a:lnTo>
                  <a:pt x="59999" y="220501"/>
                </a:lnTo>
                <a:lnTo>
                  <a:pt x="59999" y="279001"/>
                </a:lnTo>
                <a:lnTo>
                  <a:pt x="11250" y="279001"/>
                </a:lnTo>
                <a:close/>
                <a:moveTo>
                  <a:pt x="11250" y="290251"/>
                </a:moveTo>
                <a:lnTo>
                  <a:pt x="116249" y="290251"/>
                </a:lnTo>
                <a:lnTo>
                  <a:pt x="116249" y="348750"/>
                </a:lnTo>
                <a:lnTo>
                  <a:pt x="11250" y="348750"/>
                </a:lnTo>
                <a:lnTo>
                  <a:pt x="11250" y="290251"/>
                </a:lnTo>
                <a:close/>
                <a:moveTo>
                  <a:pt x="232501" y="290251"/>
                </a:moveTo>
                <a:lnTo>
                  <a:pt x="232501" y="348750"/>
                </a:lnTo>
                <a:lnTo>
                  <a:pt x="127499" y="348750"/>
                </a:lnTo>
                <a:lnTo>
                  <a:pt x="127499" y="290251"/>
                </a:lnTo>
                <a:lnTo>
                  <a:pt x="232501" y="290251"/>
                </a:lnTo>
                <a:close/>
                <a:moveTo>
                  <a:pt x="243751" y="348750"/>
                </a:moveTo>
                <a:lnTo>
                  <a:pt x="243751" y="290251"/>
                </a:lnTo>
                <a:lnTo>
                  <a:pt x="249967" y="290251"/>
                </a:lnTo>
                <a:lnTo>
                  <a:pt x="249967" y="279001"/>
                </a:lnTo>
                <a:lnTo>
                  <a:pt x="71249" y="279001"/>
                </a:lnTo>
                <a:lnTo>
                  <a:pt x="71249" y="220501"/>
                </a:lnTo>
                <a:lnTo>
                  <a:pt x="105123" y="220501"/>
                </a:lnTo>
                <a:lnTo>
                  <a:pt x="105123" y="209251"/>
                </a:lnTo>
                <a:lnTo>
                  <a:pt x="11250" y="209251"/>
                </a:lnTo>
                <a:lnTo>
                  <a:pt x="11250" y="150752"/>
                </a:lnTo>
                <a:lnTo>
                  <a:pt x="41138" y="150752"/>
                </a:lnTo>
                <a:lnTo>
                  <a:pt x="41138" y="139502"/>
                </a:lnTo>
                <a:lnTo>
                  <a:pt x="11250" y="139502"/>
                </a:lnTo>
                <a:lnTo>
                  <a:pt x="11250" y="99917"/>
                </a:lnTo>
                <a:lnTo>
                  <a:pt x="150446" y="239178"/>
                </a:lnTo>
                <a:lnTo>
                  <a:pt x="150235" y="239389"/>
                </a:lnTo>
                <a:lnTo>
                  <a:pt x="182849" y="272003"/>
                </a:lnTo>
                <a:lnTo>
                  <a:pt x="271016" y="183837"/>
                </a:lnTo>
                <a:lnTo>
                  <a:pt x="270815" y="183635"/>
                </a:lnTo>
                <a:lnTo>
                  <a:pt x="271016" y="183434"/>
                </a:lnTo>
                <a:lnTo>
                  <a:pt x="258890" y="171300"/>
                </a:lnTo>
                <a:lnTo>
                  <a:pt x="266970" y="163221"/>
                </a:lnTo>
                <a:cubicBezTo>
                  <a:pt x="269168" y="161026"/>
                  <a:pt x="272728" y="161025"/>
                  <a:pt x="274928" y="163218"/>
                </a:cubicBezTo>
                <a:lnTo>
                  <a:pt x="296936" y="185232"/>
                </a:lnTo>
                <a:cubicBezTo>
                  <a:pt x="299131" y="187426"/>
                  <a:pt x="299134" y="190983"/>
                  <a:pt x="296940" y="193179"/>
                </a:cubicBezTo>
                <a:cubicBezTo>
                  <a:pt x="296939" y="193181"/>
                  <a:pt x="296937" y="193182"/>
                  <a:pt x="296936" y="193184"/>
                </a:cubicBezTo>
                <a:lnTo>
                  <a:pt x="252518" y="237599"/>
                </a:lnTo>
                <a:cubicBezTo>
                  <a:pt x="245942" y="244195"/>
                  <a:pt x="245944" y="254869"/>
                  <a:pt x="252521" y="261464"/>
                </a:cubicBezTo>
                <a:lnTo>
                  <a:pt x="273404" y="282347"/>
                </a:lnTo>
                <a:lnTo>
                  <a:pt x="265284" y="290468"/>
                </a:lnTo>
                <a:lnTo>
                  <a:pt x="314338" y="339522"/>
                </a:lnTo>
                <a:lnTo>
                  <a:pt x="338536" y="315327"/>
                </a:lnTo>
                <a:lnTo>
                  <a:pt x="289479" y="266270"/>
                </a:lnTo>
                <a:lnTo>
                  <a:pt x="281358" y="274392"/>
                </a:lnTo>
                <a:lnTo>
                  <a:pt x="260478" y="253510"/>
                </a:lnTo>
                <a:cubicBezTo>
                  <a:pt x="258284" y="251312"/>
                  <a:pt x="258283" y="247753"/>
                  <a:pt x="260475" y="245553"/>
                </a:cubicBezTo>
                <a:lnTo>
                  <a:pt x="304890" y="201140"/>
                </a:lnTo>
                <a:cubicBezTo>
                  <a:pt x="311480" y="194553"/>
                  <a:pt x="311482" y="183870"/>
                  <a:pt x="304894" y="177280"/>
                </a:cubicBezTo>
                <a:cubicBezTo>
                  <a:pt x="304893" y="177278"/>
                  <a:pt x="304891" y="177277"/>
                  <a:pt x="304890" y="177275"/>
                </a:cubicBezTo>
                <a:lnTo>
                  <a:pt x="282881" y="155262"/>
                </a:lnTo>
                <a:cubicBezTo>
                  <a:pt x="276285" y="148685"/>
                  <a:pt x="265611" y="148686"/>
                  <a:pt x="259016" y="155265"/>
                </a:cubicBezTo>
                <a:lnTo>
                  <a:pt x="250936" y="163344"/>
                </a:lnTo>
                <a:lnTo>
                  <a:pt x="98914" y="11250"/>
                </a:lnTo>
                <a:lnTo>
                  <a:pt x="232501" y="11250"/>
                </a:lnTo>
                <a:lnTo>
                  <a:pt x="232501" y="69752"/>
                </a:lnTo>
                <a:lnTo>
                  <a:pt x="179654" y="69752"/>
                </a:lnTo>
                <a:lnTo>
                  <a:pt x="179654" y="81002"/>
                </a:lnTo>
                <a:lnTo>
                  <a:pt x="292500" y="81002"/>
                </a:lnTo>
                <a:lnTo>
                  <a:pt x="292500" y="139502"/>
                </a:lnTo>
                <a:lnTo>
                  <a:pt x="292382" y="139502"/>
                </a:lnTo>
                <a:lnTo>
                  <a:pt x="292382" y="150752"/>
                </a:lnTo>
                <a:lnTo>
                  <a:pt x="348750" y="150752"/>
                </a:lnTo>
                <a:lnTo>
                  <a:pt x="348750" y="209251"/>
                </a:lnTo>
                <a:lnTo>
                  <a:pt x="309732" y="209251"/>
                </a:lnTo>
                <a:lnTo>
                  <a:pt x="309732" y="220501"/>
                </a:lnTo>
                <a:lnTo>
                  <a:pt x="348750" y="220501"/>
                </a:lnTo>
                <a:lnTo>
                  <a:pt x="348750" y="279001"/>
                </a:lnTo>
                <a:lnTo>
                  <a:pt x="332232" y="279001"/>
                </a:lnTo>
                <a:lnTo>
                  <a:pt x="332232" y="290251"/>
                </a:lnTo>
                <a:lnTo>
                  <a:pt x="348750" y="290251"/>
                </a:lnTo>
                <a:lnTo>
                  <a:pt x="348750" y="348750"/>
                </a:lnTo>
                <a:lnTo>
                  <a:pt x="243751" y="348750"/>
                </a:lnTo>
                <a:close/>
                <a:moveTo>
                  <a:pt x="100525" y="28776"/>
                </a:moveTo>
                <a:lnTo>
                  <a:pt x="230657" y="158966"/>
                </a:lnTo>
                <a:lnTo>
                  <a:pt x="158401" y="231224"/>
                </a:lnTo>
                <a:lnTo>
                  <a:pt x="28076" y="100835"/>
                </a:lnTo>
                <a:lnTo>
                  <a:pt x="60675" y="100654"/>
                </a:lnTo>
                <a:lnTo>
                  <a:pt x="60793" y="60323"/>
                </a:lnTo>
                <a:lnTo>
                  <a:pt x="100742" y="60323"/>
                </a:lnTo>
                <a:lnTo>
                  <a:pt x="100525" y="28776"/>
                </a:lnTo>
                <a:close/>
                <a:moveTo>
                  <a:pt x="182834" y="255669"/>
                </a:moveTo>
                <a:lnTo>
                  <a:pt x="166353" y="239180"/>
                </a:lnTo>
                <a:lnTo>
                  <a:pt x="238400" y="167129"/>
                </a:lnTo>
                <a:lnTo>
                  <a:pt x="254904" y="183633"/>
                </a:lnTo>
                <a:lnTo>
                  <a:pt x="182834" y="255669"/>
                </a:lnTo>
                <a:close/>
                <a:moveTo>
                  <a:pt x="289479" y="282179"/>
                </a:moveTo>
                <a:lnTo>
                  <a:pt x="322628" y="315327"/>
                </a:lnTo>
                <a:lnTo>
                  <a:pt x="314339" y="323613"/>
                </a:lnTo>
                <a:lnTo>
                  <a:pt x="281193" y="290468"/>
                </a:lnTo>
                <a:lnTo>
                  <a:pt x="289479" y="282179"/>
                </a:lnTo>
                <a:close/>
                <a:moveTo>
                  <a:pt x="348750" y="81002"/>
                </a:moveTo>
                <a:lnTo>
                  <a:pt x="348750" y="139502"/>
                </a:lnTo>
                <a:lnTo>
                  <a:pt x="303750" y="139502"/>
                </a:lnTo>
                <a:lnTo>
                  <a:pt x="303750" y="81002"/>
                </a:lnTo>
                <a:lnTo>
                  <a:pt x="348750" y="81002"/>
                </a:lnTo>
                <a:close/>
                <a:moveTo>
                  <a:pt x="348750" y="69752"/>
                </a:moveTo>
                <a:lnTo>
                  <a:pt x="243751" y="69752"/>
                </a:lnTo>
                <a:lnTo>
                  <a:pt x="243751" y="11250"/>
                </a:lnTo>
                <a:lnTo>
                  <a:pt x="348750" y="11250"/>
                </a:lnTo>
                <a:lnTo>
                  <a:pt x="348750" y="69752"/>
                </a:lnTo>
                <a:close/>
                <a:moveTo>
                  <a:pt x="89151" y="11250"/>
                </a:moveTo>
                <a:lnTo>
                  <a:pt x="89415" y="49073"/>
                </a:lnTo>
                <a:lnTo>
                  <a:pt x="49576" y="49073"/>
                </a:lnTo>
                <a:lnTo>
                  <a:pt x="49458" y="89465"/>
                </a:lnTo>
                <a:lnTo>
                  <a:pt x="11250" y="89682"/>
                </a:lnTo>
                <a:lnTo>
                  <a:pt x="11250" y="11250"/>
                </a:lnTo>
                <a:lnTo>
                  <a:pt x="89151" y="11250"/>
                </a:lnTo>
                <a:close/>
              </a:path>
            </a:pathLst>
          </a:custGeom>
          <a:solidFill>
            <a:schemeClr val="bg2"/>
          </a:solidFill>
          <a:ln w="550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72855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86436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1"/>
                </a:solidFill>
                <a:cs typeface="Inter" panose="02000503000000020004" charset="0"/>
              </a:rPr>
              <a:t>Dataset undergoes preprocessing before implementation </a:t>
            </a:r>
            <a:endParaRPr lang="en-US" sz="28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3251200"/>
            <a:ext cx="10199370" cy="2088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Firstly, the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Grayscale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 transformation is used to reduce the dimensionality of the data while retaining essential features related to facial expressions.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  <a:sym typeface="+mn-ea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Next, the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Resize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  transformation standardizes the size of  the images to a fixed resolution of 48x48 pixels.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  <a:sym typeface="+mn-ea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RandomHorizontalFlip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transformation introduces variability into the dataset by randomly flipping images horizontally with a probability of 0.5.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310" y="5627385"/>
            <a:ext cx="1080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Data Preprocessing</a:t>
            </a:r>
            <a:endParaRPr lang="en-US" altLang="zh-CN" dirty="0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233180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52228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1"/>
                </a:solidFill>
                <a:cs typeface="Inter" panose="02000503000000020004" charset="0"/>
              </a:rPr>
              <a:t>Model is made using several layers</a:t>
            </a:r>
            <a:endParaRPr lang="en-US" sz="28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130" y="3308350"/>
            <a:ext cx="10379075" cy="2088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Inter" panose="02000503000000020004" charset="0"/>
                <a:sym typeface="+mn-ea"/>
              </a:rPr>
              <a:t>First Layer:applies 32 distinct filters to the grayscale input images, each filter scanning through a 3x3 window. The resultant feature maps are then subjected to ReLU activation, introducing non-linearity to the network.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Inter" panose="02000503000000020004" charset="0"/>
              <a:sym typeface="+mn-ea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Second and Third Layers: Does the same as previous layer.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Outer Layer: No activation function is applied, enabling raw predictions to be produced.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310" y="5627385"/>
            <a:ext cx="1080000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Model Construction</a:t>
            </a:r>
            <a:endParaRPr lang="en-US" altLang="zh-CN" dirty="0">
              <a:cs typeface="Inter" panose="020005030000000200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b5574968-1ab4-4b18-88ad-6170a953f078"/>
  <p:tag name="COMMONDATA" val="eyJoZGlkIjoiMmNmYmEwOWQ4Y2Q0M2IxMGZkNjI4ZjhkZDQyNzg1OTYifQ=="/>
</p:tagLst>
</file>

<file path=ppt/theme/theme1.xml><?xml version="1.0" encoding="utf-8"?>
<a:theme xmlns:a="http://schemas.openxmlformats.org/drawingml/2006/main" name="Office Theme">
  <a:themeElements>
    <a:clrScheme name="宏格沃兹学院（浅）">
      <a:dk1>
        <a:srgbClr val="000000"/>
      </a:dk1>
      <a:lt1>
        <a:srgbClr val="FFFFFF"/>
      </a:lt1>
      <a:dk2>
        <a:srgbClr val="001326"/>
      </a:dk2>
      <a:lt2>
        <a:srgbClr val="E7E6E6"/>
      </a:lt2>
      <a:accent1>
        <a:srgbClr val="007FFE"/>
      </a:accent1>
      <a:accent2>
        <a:srgbClr val="19C065"/>
      </a:accent2>
      <a:accent3>
        <a:srgbClr val="F0BD00"/>
      </a:accent3>
      <a:accent4>
        <a:srgbClr val="F12200"/>
      </a:accent4>
      <a:accent5>
        <a:srgbClr val="E002BB"/>
      </a:accent5>
      <a:accent6>
        <a:srgbClr val="A5A5A5"/>
      </a:accent6>
      <a:hlink>
        <a:srgbClr val="007FFE"/>
      </a:hlink>
      <a:folHlink>
        <a:srgbClr val="F20000"/>
      </a:folHlink>
    </a:clrScheme>
    <a:fontScheme name="自定义 2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85000"/>
              </a:schemeClr>
            </a:gs>
            <a:gs pos="100000">
              <a:schemeClr val="accent1">
                <a:lumMod val="75000"/>
              </a:schemeClr>
            </a:gs>
          </a:gsLst>
          <a:lin ang="42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3158</Words>
  <Application>WPS Presentation</Application>
  <PresentationFormat>宽屏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Inter</vt:lpstr>
      <vt:lpstr>Corbel</vt:lpstr>
      <vt:lpstr>Inter Black</vt:lpstr>
      <vt:lpstr>思源黑体 CN Medium</vt:lpstr>
      <vt:lpstr>Bebas Neue</vt:lpstr>
      <vt:lpstr>Segoe Print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thuma39467</dc:creator>
  <cp:lastModifiedBy>Hasham</cp:lastModifiedBy>
  <cp:revision>294</cp:revision>
  <cp:lastPrinted>2016-11-16T14:45:00Z</cp:lastPrinted>
  <dcterms:created xsi:type="dcterms:W3CDTF">2016-07-23T12:48:00Z</dcterms:created>
  <dcterms:modified xsi:type="dcterms:W3CDTF">2024-05-08T18:57:48Z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004B50948D2C4DAFABD68F52D8F05245_12</vt:lpwstr>
  </property>
</Properties>
</file>