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61C6-0B88-A84F-0787-4AAF29EF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FE0EC-2F37-EB12-633E-C1B1E819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F146-BEC3-ED31-4B50-B74075FB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5B12-CA21-B7CC-74BB-D99C356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AD99-55E6-B65D-DEE7-8B8F5E2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AC4D-97FD-33B0-E431-004AF358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DB46B-A463-9A19-7B80-C85E4E30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561F-F39E-D65D-6C31-4FF9CC39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731A-EA47-FC1E-D2D4-4A8DFEE9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1168-44CC-770B-D6B4-7FB926A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63CFF-B5BA-B353-B43B-950CD9B21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5C3FD-D26A-1ACE-9B1F-405CDA69B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E32A-0F1D-9D50-304D-DF8985A7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BD81-8BE7-048B-3626-FE4900C7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F20A-77E2-75CF-1B71-A5A6B69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0A1-4475-9886-A357-BC3BAAF7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9A0C-1AE8-433C-2176-16924A97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7D2B1-2683-D510-5E11-6D3EE59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B2D4-DCC5-8D41-C013-39EA3D40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CACA-1FB1-966F-713E-39C3677B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DD6-F130-4C3A-154F-F404380C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53B3A-2B48-0982-21D5-141609CBD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91CD-92DF-535B-1735-E8E2518A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86F1-15BB-8CBC-3DA1-9B1DE8C3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6ED2-8F69-1A42-80F6-0A65A729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897B-C162-347C-2EA8-5E9882F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D1C0-C7E3-0313-EFD7-A3809E889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C22C5-D02D-823F-E102-E6FEB2513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D7FC-36AE-33BC-20B4-91FE01A6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CC37-11D7-3371-337E-C9B48038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4D106-9A1B-5316-3CA7-EB61016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00BB-DF88-3353-ECA8-AD7C8A84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2344-2DEC-2770-F9E8-6709A07D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F54FD-BFC1-2DFA-B33F-311D7F85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2B32-CCD9-96CE-9CD2-6DD6772E7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7D743-55A5-A5FA-DD6B-F979C838F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1F449-ED45-FC37-A44C-87C18E0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D402A-C638-B7FC-D53D-1AD3F382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D675C-1FE8-CECC-DDD3-10B95BB8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0E07-F979-F6F4-9488-D2507C41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50B22-E601-C714-9CC9-562D4E68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E5B9-DE73-40FF-192C-44B27E1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B9CAD-B6C9-5824-A6DF-49BE2F9A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928F8-E8F4-8EDD-B008-A4FF9B0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DCBBF-9D60-3403-929A-BA0AB7F2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E4FB-3588-7DB1-A0F6-CEBB156E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68F-11F7-D85F-492D-22F8730A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500A-6E4B-45CA-6821-B9633A35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A27BF-D6F8-3B88-5C74-27EEA537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3E211-D232-27EB-FE03-AAAEFF0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1699-D526-67BB-F3B7-193987D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E54F1-3685-C7DA-E7CF-AB994BFE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0B4-45B2-BFF6-4CAE-35EF591B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44CAC-63AF-8E72-7511-E49D3C569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A96C-658C-F100-0C96-834A208C8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C9C2-3ACB-DA38-58BB-EF48FA7E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DAF9-2969-0D98-7AF1-ECD48B07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BCF3-B326-11EC-2965-03DC7DE0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C4390-835C-C12F-1E98-2336E1AD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07BF-131C-4D01-C73E-D712B190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55AE-010A-DAA7-FD55-7A54BA588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D46A-019A-4120-A2B7-6D3206B1D70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C8DB-6CB0-CC2F-F31F-BFB08144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436-BA83-B0BC-2ABA-C7B07B89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13C2-7746-4AFC-B507-C2A3AB00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etings.aps.org/Meeting/MAR24/Session/L0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474A9-F5E3-6D30-7D40-7506B8AABC2C}"/>
              </a:ext>
            </a:extLst>
          </p:cNvPr>
          <p:cNvSpPr txBox="1"/>
          <p:nvPr/>
        </p:nvSpPr>
        <p:spPr>
          <a:xfrm>
            <a:off x="747920" y="1064391"/>
            <a:ext cx="291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us on Slack!</a:t>
            </a:r>
          </a:p>
          <a:p>
            <a:r>
              <a:rPr lang="en-US" dirty="0"/>
              <a:t>https://tinyurl.com/bdfc69uz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9107D41-FF95-5D7F-9964-99B47881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19" y="1127644"/>
            <a:ext cx="1818503" cy="1818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2A654-DC0D-09DB-76FE-4F099E357E7E}"/>
              </a:ext>
            </a:extLst>
          </p:cNvPr>
          <p:cNvSpPr txBox="1"/>
          <p:nvPr/>
        </p:nvSpPr>
        <p:spPr>
          <a:xfrm>
            <a:off x="747920" y="3605060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and A/Polls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85E5A754-3E2F-7553-6A1E-8E93E400F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67" y="3538499"/>
            <a:ext cx="2010032" cy="201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5DB7CA-29E8-157A-E2DE-3FB29C016217}"/>
              </a:ext>
            </a:extLst>
          </p:cNvPr>
          <p:cNvSpPr txBox="1"/>
          <p:nvPr/>
        </p:nvSpPr>
        <p:spPr>
          <a:xfrm>
            <a:off x="8293787" y="1086609"/>
            <a:ext cx="301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Materials</a:t>
            </a:r>
          </a:p>
          <a:p>
            <a:r>
              <a:rPr lang="en-US" dirty="0"/>
              <a:t>https://tinyurl.com/yvykzwwa</a:t>
            </a:r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9B166978-952C-348C-8BBC-029B9DDBA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72" y="1827641"/>
            <a:ext cx="1616149" cy="16161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9DE1F-E46A-EB17-36F5-45B112B9ED6B}"/>
              </a:ext>
            </a:extLst>
          </p:cNvPr>
          <p:cNvSpPr txBox="1"/>
          <p:nvPr/>
        </p:nvSpPr>
        <p:spPr>
          <a:xfrm>
            <a:off x="8293787" y="3605060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Materials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53C166B-0B4E-0FF2-DDA7-4E78E4A8B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8572" y="4170112"/>
            <a:ext cx="16764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63277-5931-A4D1-117D-B9F227C55747}"/>
              </a:ext>
            </a:extLst>
          </p:cNvPr>
          <p:cNvSpPr txBox="1"/>
          <p:nvPr/>
        </p:nvSpPr>
        <p:spPr>
          <a:xfrm>
            <a:off x="4246467" y="5934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3366"/>
                </a:solidFill>
                <a:effectLst/>
                <a:latin typeface="arial" panose="020B0604020202020204" pitchFamily="34" charset="0"/>
                <a:hlinkClick r:id="rId6"/>
              </a:rPr>
              <a:t>Session L02: GDS Business Meeting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6:15 PM–7:15 PM, Tuesday, March 5, 2024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Room: M100I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549C8-A550-AB12-EABE-3763752574AD}"/>
              </a:ext>
            </a:extLst>
          </p:cNvPr>
          <p:cNvSpPr txBox="1"/>
          <p:nvPr/>
        </p:nvSpPr>
        <p:spPr>
          <a:xfrm>
            <a:off x="747919" y="5363865"/>
            <a:ext cx="18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WIFI apsmarch24</a:t>
            </a:r>
          </a:p>
        </p:txBody>
      </p:sp>
    </p:spTree>
    <p:extLst>
      <p:ext uri="{BB962C8B-B14F-4D97-AF65-F5344CB8AC3E}">
        <p14:creationId xmlns:p14="http://schemas.microsoft.com/office/powerpoint/2010/main" val="32856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ing Machine Learning Systems with Python">
            <a:extLst>
              <a:ext uri="{FF2B5EF4-FFF2-40B4-BE49-F238E27FC236}">
                <a16:creationId xmlns:a16="http://schemas.microsoft.com/office/drawing/2014/main" id="{4A06CA76-381F-BFA5-CDCF-2D09CCE4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498" y="643466"/>
            <a:ext cx="2110229" cy="2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ook cover of a book&#10;&#10;Description automatically generated">
            <a:extLst>
              <a:ext uri="{FF2B5EF4-FFF2-40B4-BE49-F238E27FC236}">
                <a16:creationId xmlns:a16="http://schemas.microsoft.com/office/drawing/2014/main" id="{9B4A78C0-CF2C-42B0-CD6E-8B31A111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966143"/>
            <a:ext cx="3743538" cy="49257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6D47D5-5DA9-12A0-5EC6-6113BC6A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2065" y="643466"/>
            <a:ext cx="2093167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ook cover with text and a person's face&#10;&#10;Description automatically generated">
            <a:extLst>
              <a:ext uri="{FF2B5EF4-FFF2-40B4-BE49-F238E27FC236}">
                <a16:creationId xmlns:a16="http://schemas.microsoft.com/office/drawing/2014/main" id="{031D22E2-EABA-4DB9-A90E-C180223B7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54" y="3589863"/>
            <a:ext cx="2204718" cy="2624665"/>
          </a:xfrm>
          <a:prstGeom prst="rect">
            <a:avLst/>
          </a:prstGeom>
        </p:spPr>
      </p:pic>
      <p:pic>
        <p:nvPicPr>
          <p:cNvPr id="1030" name="Picture 6" descr="Hands-On Machine Learning with Scikit-Learn, Keras, and TensorFlow, 2nd Edition">
            <a:extLst>
              <a:ext uri="{FF2B5EF4-FFF2-40B4-BE49-F238E27FC236}">
                <a16:creationId xmlns:a16="http://schemas.microsoft.com/office/drawing/2014/main" id="{912E43FD-4EF1-61D5-3B7C-3E8FA114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1029" y="3589863"/>
            <a:ext cx="2015237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Ratcliff, William D. (Fed)</dc:creator>
  <cp:lastModifiedBy>William Ratcliff</cp:lastModifiedBy>
  <cp:revision>5</cp:revision>
  <dcterms:created xsi:type="dcterms:W3CDTF">2024-03-01T15:28:24Z</dcterms:created>
  <dcterms:modified xsi:type="dcterms:W3CDTF">2024-03-03T06:49:12Z</dcterms:modified>
</cp:coreProperties>
</file>