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297" r:id="rId16"/>
  </p:sldIdLst>
  <p:sldSz cx="9144000" cy="6858000" type="screen4x3"/>
  <p:notesSz cx="6864350" cy="9996488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כ"ח/ניסן/תשפ"ג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he-IL" sz="5600" dirty="0" smtClean="0"/>
              <a:t>סגר את עיניו לפני הסימן וזכה בריבונות</a:t>
            </a:r>
            <a:endParaRPr lang="he-IL" sz="5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dirty="0">
              <a:solidFill>
                <a:schemeClr val="accent6">
                  <a:lumMod val="75000"/>
                </a:schemeClr>
              </a:solidFill>
              <a:latin typeface="David" pitchFamily="34" charset="-79"/>
              <a:cs typeface="David" pitchFamily="34" charset="-79"/>
            </a:endParaRP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יום העצמאות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סגר את עיניו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לפני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הסימן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וזכה בריבונות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ע צ מ </a:t>
            </a:r>
            <a:r>
              <a:rPr lang="he-IL" sz="2800" b="1" dirty="0" smtClean="0">
                <a:solidFill>
                  <a:schemeClr val="accent1"/>
                </a:solidFill>
              </a:rPr>
              <a:t>א ו ת</a:t>
            </a:r>
            <a:endParaRPr lang="he-IL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הלילך שחור? לפי הסדר, העץ דווקא ורוד...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_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8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יגרום לסטייה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בפריחה צהובה או לבנה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 ט 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</a:t>
            </a:r>
            <a:r>
              <a:rPr lang="en-US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10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החסון לומד בכוח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en-US" sz="2400" dirty="0" smtClean="0">
                <a:solidFill>
                  <a:srgbClr val="0070C0"/>
                </a:solidFill>
              </a:rPr>
              <a:t>9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ך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? לפי הסדר, העץ דווקא ורוד...</a:t>
            </a:r>
            <a:endParaRPr lang="en-US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en-US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en-US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 </a:t>
            </a:r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en-US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en-US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en-US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ש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dirty="0" smtClean="0"/>
              <a:t>דוגמה: אשל - אוכל, שתייה ולינה גדל בדרום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שקד - העץ שמשתחווה ופורח בט"ו בשבט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ברוש - קנגורו ספרותי בבאר שבע דק וגבוה</a:t>
            </a:r>
          </a:p>
          <a:p>
            <a:pPr marL="514350" indent="-514350">
              <a:buAutoNum type="arabicPeriod"/>
            </a:pPr>
            <a:r>
              <a:rPr lang="he-IL" dirty="0" smtClean="0"/>
              <a:t>אדר - עץ החודש (לפעמים פעמיים ברצף...)</a:t>
            </a:r>
          </a:p>
          <a:p>
            <a:pPr marL="514350" indent="-514350">
              <a:buAutoNum type="arabicPeriod"/>
            </a:pPr>
            <a:r>
              <a:rPr lang="he-IL" dirty="0" smtClean="0"/>
              <a:t>חרוב - בחור מבולבל ופריו מתוק</a:t>
            </a:r>
          </a:p>
          <a:p>
            <a:pPr marL="514350" indent="-514350">
              <a:buAutoNum type="arabicPeriod"/>
            </a:pPr>
            <a:r>
              <a:rPr lang="he-IL" dirty="0" smtClean="0"/>
              <a:t>אורן - הזוהר שלהן נפוץ ביערות קק"ל</a:t>
            </a:r>
          </a:p>
          <a:p>
            <a:pPr marL="514350" indent="-514350">
              <a:buAutoNum type="arabicPeriod"/>
            </a:pPr>
            <a:r>
              <a:rPr lang="he-IL" dirty="0" err="1" smtClean="0"/>
              <a:t>אקליפטוס</a:t>
            </a:r>
            <a:r>
              <a:rPr lang="he-IL" dirty="0" smtClean="0"/>
              <a:t> - העץ הוא לא פיסטוק ולא בסדר</a:t>
            </a:r>
          </a:p>
          <a:p>
            <a:pPr marL="514350" indent="-514350">
              <a:buAutoNum type="arabicPeriod"/>
            </a:pPr>
            <a:r>
              <a:rPr lang="he-IL" dirty="0" smtClean="0"/>
              <a:t>שקמה - מארז מאלוהים מאריך ימים ומזין עטלפים</a:t>
            </a:r>
          </a:p>
          <a:p>
            <a:pPr marL="514350" indent="-514350">
              <a:buAutoNum type="arabicPeriod"/>
            </a:pPr>
            <a:r>
              <a:rPr lang="he-IL" dirty="0" smtClean="0"/>
              <a:t>שיטה - העץ שיגרום לסטייה בפריחה צהובה או לבנה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he-IL" dirty="0" smtClean="0"/>
              <a:t>כליל החורש - הלילך שחור? לפי הסדר, העץ דווקא ורוד...</a:t>
            </a:r>
          </a:p>
          <a:p>
            <a:pPr marL="514350" indent="-514350">
              <a:buAutoNum type="arabicPeriod"/>
            </a:pPr>
            <a:r>
              <a:rPr lang="he-IL" dirty="0" smtClean="0">
                <a:solidFill>
                  <a:srgbClr val="0070C0"/>
                </a:solidFill>
              </a:rPr>
              <a:t>א</a:t>
            </a:r>
            <a:r>
              <a:rPr lang="he-IL" dirty="0" smtClean="0">
                <a:solidFill>
                  <a:srgbClr val="FF0000"/>
                </a:solidFill>
              </a:rPr>
              <a:t>ל</a:t>
            </a:r>
            <a:r>
              <a:rPr lang="he-IL" dirty="0" smtClean="0">
                <a:solidFill>
                  <a:srgbClr val="0070C0"/>
                </a:solidFill>
              </a:rPr>
              <a:t>ון</a:t>
            </a:r>
            <a:r>
              <a:rPr lang="he-IL" dirty="0" smtClean="0"/>
              <a:t> – העץ החסון </a:t>
            </a:r>
            <a:r>
              <a:rPr lang="he-IL" dirty="0" smtClean="0">
                <a:solidFill>
                  <a:srgbClr val="FF0000"/>
                </a:solidFill>
              </a:rPr>
              <a:t>לומד</a:t>
            </a:r>
            <a:r>
              <a:rPr lang="he-IL" dirty="0" smtClean="0"/>
              <a:t> ב</a:t>
            </a:r>
            <a:r>
              <a:rPr lang="he-IL" dirty="0" smtClean="0">
                <a:solidFill>
                  <a:srgbClr val="0070C0"/>
                </a:solidFill>
              </a:rPr>
              <a:t>כוח</a:t>
            </a:r>
            <a:endParaRPr lang="he-IL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שמשתחווה ופורח בט"ו בשבט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גדל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קנגורו ספרותי בבאר שבע דק וגבוה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משתחווה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ופורח בט"ו בשבט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ש </a:t>
            </a:r>
            <a:r>
              <a:rPr lang="he-IL" sz="2800" b="1" dirty="0" smtClean="0">
                <a:solidFill>
                  <a:srgbClr val="0070C0"/>
                </a:solidFill>
              </a:rPr>
              <a:t>ק ד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עץ החודש (לפעמים פעמיים ברצף...)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קנגורו ספרותי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באר שבע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דק וגבוה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 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בחור מבולבל ופריו מתוק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עץ </a:t>
            </a:r>
            <a:r>
              <a:rPr lang="he-IL" sz="2800" dirty="0" smtClean="0">
                <a:solidFill>
                  <a:srgbClr val="FF0000"/>
                </a:solidFill>
              </a:rPr>
              <a:t>החודש</a:t>
            </a:r>
            <a:r>
              <a:rPr lang="he-IL" sz="2800" dirty="0" smtClean="0"/>
              <a:t> (לפעמים פעמיים ברצף...)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 ד ר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הזוהר שלהן נפוץ ביערות קק"ל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מבולבל ופריו מתוק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הוא לא פיסטוק ולא בסדר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הזוהר שלהן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נפוץ ביערות קק"ל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א ו ר 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מארז מאלוהים מאריך ימים ומזין עטלפים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267200"/>
            <a:ext cx="419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6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הוא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ולא בסדר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ל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</a:p>
          <a:p>
            <a:pPr algn="just">
              <a:buNone/>
            </a:pPr>
            <a:endParaRPr lang="he-IL" sz="16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just">
              <a:buNone/>
            </a:pP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* סתם להשכלה כללית, השם הרשמי, ע"פ האקדמיה ללשון, הוא א</a:t>
            </a:r>
            <a:r>
              <a:rPr lang="he-IL" sz="16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קליפטוס, אבל הוא לא כל כך בשימוש...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שיגרום לסטייה בפריחה צהובה או לבנה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7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מארז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אלוהים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מאריך ימים ומזין עטלפים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ש ק </a:t>
            </a:r>
            <a:r>
              <a:rPr lang="he-IL" sz="2800" b="1" dirty="0" smtClean="0">
                <a:solidFill>
                  <a:srgbClr val="FF0000"/>
                </a:solidFill>
              </a:rPr>
              <a:t>מ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</a:rPr>
              <a:t>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519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תחנה 10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150</cp:revision>
  <dcterms:created xsi:type="dcterms:W3CDTF">2011-11-04T16:46:52Z</dcterms:created>
  <dcterms:modified xsi:type="dcterms:W3CDTF">2023-04-19T16:11:11Z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