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sldIdLst>
    <p:sldId id="270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8" r:id="rId15"/>
    <p:sldId id="297" r:id="rId16"/>
  </p:sldIdLst>
  <p:sldSz cx="9144000" cy="6858000" type="screen4x3"/>
  <p:notesSz cx="6864350" cy="9996488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כ"ט/ניסן/תשפ"ג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כ"ט/ניסן/תשפ"ג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כ"ט/ניסן/תשפ"ג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כ"ט/ניסן/תשפ"ג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כ"ט/ניסן/תשפ"ג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כ"ט/ניסן/תשפ"ג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כ"ט/ניסן/תשפ"ג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כ"ט/ניסן/תשפ"ג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כ"ט/ניסן/תשפ"ג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כ"ט/ניסן/תשפ"ג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כ"ט/ניסן/תשפ"ג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47B1-4CD3-4D69-9083-8E4347483770}" type="datetimeFigureOut">
              <a:rPr lang="he-IL" smtClean="0"/>
              <a:pPr/>
              <a:t>כ"ט/ניסן/תשפ"ג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דוגמה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he-IL" sz="5600" dirty="0" smtClean="0"/>
              <a:t>סגר את עיניו לפני הסימן וזכה בריבונות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_ _ _ )</a:t>
            </a:r>
            <a:endParaRPr lang="he-IL" sz="8000" dirty="0">
              <a:solidFill>
                <a:schemeClr val="accent6">
                  <a:lumMod val="75000"/>
                </a:schemeClr>
              </a:solidFill>
              <a:latin typeface="David" pitchFamily="34" charset="-79"/>
              <a:cs typeface="David" pitchFamily="34" charset="-79"/>
            </a:endParaRP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14800" y="5486400"/>
            <a:ext cx="44958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חידות הגיון </a:t>
            </a:r>
            <a:r>
              <a:rPr lang="he-IL" sz="2400" dirty="0">
                <a:solidFill>
                  <a:srgbClr val="0070C0"/>
                </a:solidFill>
              </a:rPr>
              <a:t>בנושא </a:t>
            </a:r>
            <a:r>
              <a:rPr lang="he-IL" sz="2400" dirty="0" smtClean="0">
                <a:solidFill>
                  <a:srgbClr val="0070C0"/>
                </a:solidFill>
              </a:rPr>
              <a:t>יום העצמאות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495800"/>
            <a:ext cx="3657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סגר את עיניו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לפני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הסימן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וזכה בריבונות</a:t>
            </a:r>
          </a:p>
          <a:p>
            <a:pPr algn="ctr"/>
            <a:r>
              <a:rPr lang="he-IL" sz="2800" b="1" dirty="0" smtClean="0">
                <a:solidFill>
                  <a:srgbClr val="FF0000"/>
                </a:solidFill>
              </a:rPr>
              <a:t>ע צ מ </a:t>
            </a:r>
            <a:r>
              <a:rPr lang="he-IL" sz="2800" b="1" dirty="0" smtClean="0">
                <a:solidFill>
                  <a:schemeClr val="accent1"/>
                </a:solidFill>
              </a:rPr>
              <a:t>א ו ת</a:t>
            </a:r>
            <a:endParaRPr lang="he-IL" sz="2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שנת העצמאות הגיעה בסוג של כלב מבולבל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" 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יום העצמאות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581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 smtClean="0">
                <a:solidFill>
                  <a:srgbClr val="0070C0"/>
                </a:solidFill>
              </a:rPr>
              <a:t>פתרון חידה 8</a:t>
            </a:r>
          </a:p>
          <a:p>
            <a:pPr algn="ctr"/>
            <a:endParaRPr lang="he-IL" sz="2400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הנשיא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הראשון הוא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בדיחה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לפני ה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אוכל במדבר</a:t>
            </a:r>
            <a:endParaRPr lang="en-US" sz="2800" b="1" dirty="0" smtClean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</a:rPr>
              <a:t>ו י צ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</a:rPr>
              <a:t>מ ן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</a:t>
            </a:r>
            <a:r>
              <a:rPr lang="en-US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10</a:t>
            </a:r>
            <a:endParaRPr lang="he-IL" dirty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צבא העם שמח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" 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יום העצמאות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581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 smtClean="0">
                <a:solidFill>
                  <a:srgbClr val="0070C0"/>
                </a:solidFill>
              </a:rPr>
              <a:t>פתרון חידה </a:t>
            </a:r>
            <a:r>
              <a:rPr lang="en-US" sz="2400" dirty="0" smtClean="0">
                <a:solidFill>
                  <a:srgbClr val="0070C0"/>
                </a:solidFill>
              </a:rPr>
              <a:t>9</a:t>
            </a:r>
            <a:endParaRPr lang="he-IL" sz="2400" dirty="0" smtClean="0">
              <a:solidFill>
                <a:srgbClr val="0070C0"/>
              </a:solidFill>
            </a:endParaRPr>
          </a:p>
          <a:p>
            <a:pPr algn="ctr"/>
            <a:endParaRPr lang="he-IL" sz="2400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שנת העצמאות הגיעה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בסוג של כלב מבולבל</a:t>
            </a:r>
            <a:endParaRPr lang="en-US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</a:rPr>
              <a:t>ת ש " ח </a:t>
            </a:r>
            <a:r>
              <a:rPr lang="he-IL" b="1" dirty="0" smtClean="0">
                <a:solidFill>
                  <a:srgbClr val="FF0000"/>
                </a:solidFill>
                <a:latin typeface="David" pitchFamily="34" charset="-79"/>
              </a:rPr>
              <a:t>(תחש </a:t>
            </a:r>
            <a:r>
              <a:rPr lang="he-IL" b="1" dirty="0" smtClean="0">
                <a:latin typeface="David" pitchFamily="34" charset="-79"/>
              </a:rPr>
              <a:t>בשיכול אותיות</a:t>
            </a:r>
            <a:r>
              <a:rPr lang="he-IL" b="1" dirty="0" smtClean="0">
                <a:solidFill>
                  <a:srgbClr val="FF0000"/>
                </a:solidFill>
                <a:latin typeface="David" pitchFamily="34" charset="-79"/>
              </a:rPr>
              <a:t>)</a:t>
            </a:r>
            <a:endParaRPr lang="he-IL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כל החידות והפתרונות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he-IL" dirty="0" smtClean="0"/>
              <a:t>דוגמה: עצמאות - סגר את עיניו לפני הסימן וזכה בריבונות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דגל - כשכותבים נון למד מקבלים נס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מטס - ממגש בשמיים בצהרי החג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חתן התנ"ך - תכנת חנה לא בסדר, אבל זכה בחידון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ישראל - נמצא רמטכ"ל, איזו מדינה!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מנגל - נכשל בכלי קציר על האש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יום </a:t>
            </a:r>
            <a:r>
              <a:rPr lang="he-IL" dirty="0" err="1" smtClean="0"/>
              <a:t>הזכרון</a:t>
            </a:r>
            <a:r>
              <a:rPr lang="he-IL" dirty="0" smtClean="0"/>
              <a:t> - ריכוז המון חסר סדר לפני חג העצמאות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בן </a:t>
            </a:r>
            <a:r>
              <a:rPr lang="he-IL" dirty="0" err="1" smtClean="0"/>
              <a:t>גוריון</a:t>
            </a:r>
            <a:r>
              <a:rPr lang="he-IL" dirty="0" smtClean="0"/>
              <a:t> - הכדורגלן בלע כלב צעיר ויצא ראש ממשלה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ויצמן - </a:t>
            </a:r>
            <a:r>
              <a:rPr lang="he-IL" smtClean="0"/>
              <a:t>הנשיא </a:t>
            </a:r>
            <a:r>
              <a:rPr lang="he-IL" smtClean="0"/>
              <a:t>הראשון הוא </a:t>
            </a:r>
            <a:r>
              <a:rPr lang="he-IL" dirty="0" smtClean="0"/>
              <a:t>בדיחה לפני האוכל במדבר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תש"ח – שנת העצמאות הגיעה בסוג של כלב מבולבל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צה"ל - צבא העם </a:t>
            </a:r>
            <a:r>
              <a:rPr lang="he-IL" dirty="0" smtClean="0">
                <a:solidFill>
                  <a:srgbClr val="FF0000"/>
                </a:solidFill>
              </a:rPr>
              <a:t>שמח</a:t>
            </a:r>
            <a:endParaRPr lang="he-IL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כשכותבים נון למד מקבלים נס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יום העצמאות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4572000"/>
            <a:ext cx="3810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דוגמה ופתרון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סגר את עיניו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לפני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הסימן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וזכה בריבונות</a:t>
            </a:r>
          </a:p>
          <a:p>
            <a:pPr algn="ctr"/>
            <a:r>
              <a:rPr lang="he-IL" sz="2800" b="1" dirty="0" smtClean="0">
                <a:solidFill>
                  <a:srgbClr val="FF0000"/>
                </a:solidFill>
              </a:rPr>
              <a:t>ע צ מ </a:t>
            </a:r>
            <a:r>
              <a:rPr lang="he-IL" sz="2800" b="1" dirty="0" smtClean="0">
                <a:solidFill>
                  <a:schemeClr val="accent1"/>
                </a:solidFill>
              </a:rPr>
              <a:t>א ו ת</a:t>
            </a:r>
            <a:endParaRPr lang="he-IL" sz="2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he-IL" sz="6600" dirty="0" smtClean="0"/>
              <a:t>ממגש בשמיים בצהרי החג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יום העצמאות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1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/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כשכותבים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נון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chemeClr val="accent1"/>
                </a:solidFill>
                <a:latin typeface="David" pitchFamily="34" charset="-79"/>
                <a:cs typeface="David" pitchFamily="34" charset="-79"/>
              </a:rPr>
              <a:t>למד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מקבלים נס</a:t>
            </a:r>
          </a:p>
          <a:p>
            <a:pPr algn="ctr"/>
            <a:r>
              <a:rPr lang="he-IL" sz="2800" b="1" dirty="0" smtClean="0">
                <a:solidFill>
                  <a:srgbClr val="FF0000"/>
                </a:solidFill>
              </a:rPr>
              <a:t>ד ג </a:t>
            </a:r>
            <a:r>
              <a:rPr lang="he-IL" sz="2800" b="1" dirty="0" smtClean="0">
                <a:solidFill>
                  <a:schemeClr val="accent1"/>
                </a:solidFill>
              </a:rPr>
              <a:t>ל</a:t>
            </a:r>
            <a:endParaRPr lang="he-IL" sz="2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תכנת חנה לא בסדר, אבל זכה בחידון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  _ _ _ " _ )</a:t>
            </a:r>
            <a:endParaRPr lang="he-IL" sz="8000" dirty="0">
              <a:solidFill>
                <a:schemeClr val="accent6">
                  <a:lumMod val="75000"/>
                </a:schemeClr>
              </a:solidFill>
              <a:latin typeface="David" pitchFamily="34" charset="-79"/>
              <a:cs typeface="David" pitchFamily="34" charset="-79"/>
            </a:endParaRP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יום העצמאות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4495800"/>
            <a:ext cx="3810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2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מ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מגש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בשמיים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בצהרי החג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מ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 ט ס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he-IL" sz="6600" dirty="0" smtClean="0"/>
              <a:t>נמצא רמטכ"ל, איזו מדינה!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יום העצמאות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495800"/>
            <a:ext cx="3657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3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dirty="0" smtClean="0"/>
              <a:t>ת</a:t>
            </a:r>
            <a:r>
              <a:rPr lang="he-IL" sz="2800" dirty="0" smtClean="0">
                <a:solidFill>
                  <a:srgbClr val="FF0000"/>
                </a:solidFill>
              </a:rPr>
              <a:t>כ</a:t>
            </a:r>
            <a:r>
              <a:rPr lang="he-IL" sz="2800" dirty="0" smtClean="0">
                <a:solidFill>
                  <a:srgbClr val="00B050"/>
                </a:solidFill>
              </a:rPr>
              <a:t>נ</a:t>
            </a:r>
            <a:r>
              <a:rPr lang="he-IL" sz="2800" dirty="0" smtClean="0">
                <a:solidFill>
                  <a:srgbClr val="0070C0"/>
                </a:solidFill>
              </a:rPr>
              <a:t>ת</a:t>
            </a:r>
            <a:r>
              <a:rPr lang="he-IL" sz="2800" dirty="0" smtClean="0"/>
              <a:t> </a:t>
            </a:r>
            <a:r>
              <a:rPr lang="he-IL" sz="2800" dirty="0" smtClean="0">
                <a:solidFill>
                  <a:srgbClr val="7030A0"/>
                </a:solidFill>
              </a:rPr>
              <a:t>ח</a:t>
            </a:r>
            <a:r>
              <a:rPr lang="he-IL" sz="2800" dirty="0" smtClean="0">
                <a:solidFill>
                  <a:srgbClr val="00B0F0"/>
                </a:solidFill>
              </a:rPr>
              <a:t>נ</a:t>
            </a:r>
            <a:r>
              <a:rPr lang="he-IL" sz="2800" dirty="0" smtClean="0">
                <a:solidFill>
                  <a:srgbClr val="C00000"/>
                </a:solidFill>
              </a:rPr>
              <a:t>ה</a:t>
            </a:r>
            <a:r>
              <a:rPr lang="he-IL" sz="2800" dirty="0" smtClean="0"/>
              <a:t> לא בסדר, אבל זכה בחידון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ח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ת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ן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 </a:t>
            </a:r>
            <a:r>
              <a:rPr lang="he-IL" sz="2800" b="1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ה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B0F0"/>
                </a:solidFill>
                <a:latin typeface="David" pitchFamily="34" charset="-79"/>
                <a:cs typeface="David" pitchFamily="34" charset="-79"/>
              </a:rPr>
              <a:t>נ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"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ך</a:t>
            </a:r>
            <a:endParaRPr lang="he-IL" sz="2800" b="1" dirty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נכשל בכלי קציר על האש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יום העצמאות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4495800"/>
            <a:ext cx="4572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4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נמצא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 רמטכ"ל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, איזו מדינה!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י ש 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ר א ל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ריכוז המון חסר סדר לפני חג העצמאות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 _ _ _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יום העצמאות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5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נכשל</a:t>
            </a: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בכלי קציר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על האש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0070C0"/>
                </a:solidFill>
              </a:rPr>
              <a:t>מ</a:t>
            </a:r>
            <a:r>
              <a:rPr lang="he-IL" sz="2800" b="1" dirty="0" smtClean="0">
                <a:solidFill>
                  <a:srgbClr val="FF0000"/>
                </a:solidFill>
              </a:rPr>
              <a:t> נ </a:t>
            </a:r>
            <a:r>
              <a:rPr lang="he-IL" sz="2800" b="1" dirty="0" smtClean="0">
                <a:solidFill>
                  <a:srgbClr val="0070C0"/>
                </a:solidFill>
              </a:rPr>
              <a:t>ג ל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הכדורגלן בלע כלב צעיר ויצא ראש ממשלה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 _ _ _ _ _ _ )</a:t>
            </a:r>
            <a:endParaRPr lang="he-IL" sz="8000" dirty="0">
              <a:solidFill>
                <a:schemeClr val="accent6">
                  <a:lumMod val="75000"/>
                </a:schemeClr>
              </a:solidFill>
              <a:latin typeface="David" pitchFamily="34" charset="-79"/>
              <a:cs typeface="David" pitchFamily="34" charset="-79"/>
            </a:endParaRP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יום העצמאות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4267200"/>
            <a:ext cx="4191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 smtClean="0">
                <a:solidFill>
                  <a:srgbClr val="0070C0"/>
                </a:solidFill>
              </a:rPr>
              <a:t>פתרון חידה 6</a:t>
            </a:r>
          </a:p>
          <a:p>
            <a:pPr algn="ctr"/>
            <a:endParaRPr lang="he-IL" sz="2400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ר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כ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ז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ה</a:t>
            </a:r>
            <a:r>
              <a:rPr lang="he-IL" sz="2800" b="1" dirty="0" smtClean="0">
                <a:solidFill>
                  <a:srgbClr val="92D050"/>
                </a:solidFill>
                <a:latin typeface="David" pitchFamily="34" charset="-79"/>
                <a:cs typeface="David" pitchFamily="34" charset="-79"/>
              </a:rPr>
              <a:t>מ</a:t>
            </a:r>
            <a:r>
              <a:rPr lang="he-IL" sz="2800" b="1" dirty="0" smtClean="0">
                <a:solidFill>
                  <a:srgbClr val="00B0F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ן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חסר סדר לפני חג העצמאות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92D050"/>
                </a:solidFill>
                <a:latin typeface="David" pitchFamily="34" charset="-79"/>
                <a:cs typeface="David" pitchFamily="34" charset="-79"/>
              </a:rPr>
              <a:t>ם</a:t>
            </a:r>
            <a:r>
              <a:rPr lang="he-IL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  </a:t>
            </a: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ה</a:t>
            </a:r>
            <a:r>
              <a:rPr lang="he-IL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 ז 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כ</a:t>
            </a:r>
            <a:r>
              <a:rPr lang="he-IL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ר</a:t>
            </a:r>
            <a:r>
              <a:rPr lang="he-IL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B0F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ן</a:t>
            </a:r>
            <a:endParaRPr lang="he-IL" sz="1600" b="1" dirty="0" smtClean="0">
              <a:solidFill>
                <a:srgbClr val="C0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הנשיא</a:t>
            </a:r>
            <a:r>
              <a:rPr lang="en-US" sz="6600" dirty="0" smtClean="0"/>
              <a:t> </a:t>
            </a:r>
            <a:r>
              <a:rPr lang="he-IL" sz="6600" dirty="0" smtClean="0"/>
              <a:t>הראשון</a:t>
            </a:r>
            <a:r>
              <a:rPr lang="he-IL" sz="6600" dirty="0" smtClean="0"/>
              <a:t> </a:t>
            </a:r>
            <a:r>
              <a:rPr lang="he-IL" sz="6600" dirty="0" smtClean="0"/>
              <a:t>הוא בדיחה לפני האוכל במדבר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יום העצמאות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7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הכדורגלן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בלע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כלב צעיר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ויצא ראש ממשלה </a:t>
            </a:r>
            <a:endParaRPr lang="he-IL" sz="2800" b="1" dirty="0"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B050"/>
                </a:solidFill>
              </a:rPr>
              <a:t>ב ן  </a:t>
            </a:r>
            <a:r>
              <a:rPr lang="he-IL" sz="2800" b="1" dirty="0" smtClean="0">
                <a:solidFill>
                  <a:srgbClr val="C00000"/>
                </a:solidFill>
              </a:rPr>
              <a:t>ג ו ר </a:t>
            </a:r>
            <a:r>
              <a:rPr lang="he-IL" sz="2800" b="1" dirty="0" smtClean="0">
                <a:solidFill>
                  <a:srgbClr val="00B050"/>
                </a:solidFill>
              </a:rPr>
              <a:t>י ו ן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C1E1491D9C694585E4D484013EA9D2" ma:contentTypeVersion="10" ma:contentTypeDescription="Create a new document." ma:contentTypeScope="" ma:versionID="91507b520f1bef10d7c938e8a3341699">
  <xsd:schema xmlns:xsd="http://www.w3.org/2001/XMLSchema" xmlns:xs="http://www.w3.org/2001/XMLSchema" xmlns:p="http://schemas.microsoft.com/office/2006/metadata/properties" xmlns:ns3="2d9e374d-705b-4978-9811-6b77dc0a0432" targetNamespace="http://schemas.microsoft.com/office/2006/metadata/properties" ma:root="true" ma:fieldsID="eba830c2d9bd07e7086f2609d364ba7a" ns3:_="">
    <xsd:import namespace="2d9e374d-705b-4978-9811-6b77dc0a04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e374d-705b-4978-9811-6b77dc0a04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42031F-DCFE-40C9-A63E-5D39E04D45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9e374d-705b-4978-9811-6b77dc0a04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20FAB9-5C07-4863-ACC0-94F0CB535F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3DE2F7-3404-40A0-A977-D87EA61FD0E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6662</TotalTime>
  <Words>529</Words>
  <Application>Microsoft Office PowerPoint</Application>
  <PresentationFormat>On-screen Show (4:3)</PresentationFormat>
  <Paragraphs>122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דוגמה</vt:lpstr>
      <vt:lpstr>תחנה 1</vt:lpstr>
      <vt:lpstr>תחנה 2</vt:lpstr>
      <vt:lpstr>תחנה 3</vt:lpstr>
      <vt:lpstr>תחנה 4</vt:lpstr>
      <vt:lpstr>תחנה 5</vt:lpstr>
      <vt:lpstr>תחנה 6</vt:lpstr>
      <vt:lpstr>תחנה 7</vt:lpstr>
      <vt:lpstr>תחנה 8</vt:lpstr>
      <vt:lpstr>תחנה 9</vt:lpstr>
      <vt:lpstr>תחנה 10</vt:lpstr>
      <vt:lpstr>כל החידות והפתרונות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aitan</cp:lastModifiedBy>
  <cp:revision>172</cp:revision>
  <dcterms:created xsi:type="dcterms:W3CDTF">2011-11-04T16:46:52Z</dcterms:created>
  <dcterms:modified xsi:type="dcterms:W3CDTF">2023-04-20T08:17:14Z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0x01010034C1E1491D9C694585E4D484013EA9D2</vt:lpwstr>
  </property>
</Properties>
</file>