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</p:sldMasterIdLst>
  <p:sldIdLst>
    <p:sldId id="270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8" r:id="rId15"/>
    <p:sldId id="297" r:id="rId16"/>
  </p:sldIdLst>
  <p:sldSz cx="9144000" cy="6858000" type="screen4x3"/>
  <p:notesSz cx="6864350" cy="9996488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111" d="100"/>
          <a:sy n="111" d="100"/>
        </p:scale>
        <p:origin x="-16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כ"ו/טבת/תשפ"ג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כ"ו/טבת/תשפ"ג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כ"ו/טבת/תשפ"ג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כ"ו/טבת/תשפ"ג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כ"ו/טבת/תשפ"ג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כ"ו/טבת/תשפ"ג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כ"ו/טבת/תשפ"ג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כ"ו/טבת/תשפ"ג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כ"ו/טבת/תשפ"ג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כ"ו/טבת/תשפ"ג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47B1-4CD3-4D69-9083-8E4347483770}" type="datetimeFigureOut">
              <a:rPr lang="he-IL" smtClean="0"/>
              <a:pPr/>
              <a:t>כ"ו/טבת/תשפ"ג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847B1-4CD3-4D69-9083-8E4347483770}" type="datetimeFigureOut">
              <a:rPr lang="he-IL" smtClean="0"/>
              <a:pPr/>
              <a:t>כ"ו/טבת/תשפ"ג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7206E-95F8-4DBB-970B-2AC70291424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דוגמה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5600" dirty="0" smtClean="0"/>
              <a:t>אוכל, שתייה ולינה גדל בדרום</a:t>
            </a:r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</a:t>
            </a:r>
            <a:r>
              <a:rPr lang="en-US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14800" y="5486400"/>
            <a:ext cx="44958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חידות הגיון </a:t>
            </a:r>
            <a:r>
              <a:rPr lang="he-IL" sz="2400" dirty="0">
                <a:solidFill>
                  <a:srgbClr val="0070C0"/>
                </a:solidFill>
              </a:rPr>
              <a:t>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4495800"/>
            <a:ext cx="3657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א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וכל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, ש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תייה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ל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ינה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גדל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בדרום</a:t>
            </a:r>
          </a:p>
          <a:p>
            <a:pPr algn="ctr"/>
            <a:r>
              <a:rPr lang="he-IL" sz="2800" b="1" dirty="0" smtClean="0">
                <a:solidFill>
                  <a:srgbClr val="FF0000"/>
                </a:solidFill>
              </a:rPr>
              <a:t>א ש ל</a:t>
            </a: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הלילך שחור? לפי הסדר, העץ דווקא ורוד...</a:t>
            </a:r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</a:t>
            </a:r>
            <a:r>
              <a:rPr lang="en-US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_ </a:t>
            </a:r>
            <a:r>
              <a:rPr lang="en-US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 _ _ _ _ _ 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581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 smtClean="0">
                <a:solidFill>
                  <a:srgbClr val="0070C0"/>
                </a:solidFill>
              </a:rPr>
              <a:t>פתרון חידה 8</a:t>
            </a:r>
          </a:p>
          <a:p>
            <a:pPr algn="ctr"/>
            <a:endParaRPr lang="he-IL" sz="2400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העץ 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ש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יגרום לסטייה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בפריחה צהובה או לבנה</a:t>
            </a:r>
          </a:p>
          <a:p>
            <a:pPr algn="ctr">
              <a:buNone/>
            </a:pP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ש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י ט ה</a:t>
            </a:r>
            <a:endParaRPr lang="he-IL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</a:t>
            </a:r>
            <a:r>
              <a:rPr lang="en-US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10</a:t>
            </a:r>
            <a:endParaRPr lang="he-IL" dirty="0">
              <a:solidFill>
                <a:srgbClr val="0070C0"/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העץ החסון לומד בכוח</a:t>
            </a:r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_ _ _ 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581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 smtClean="0">
                <a:solidFill>
                  <a:srgbClr val="0070C0"/>
                </a:solidFill>
              </a:rPr>
              <a:t>פתרון חידה </a:t>
            </a:r>
            <a:r>
              <a:rPr lang="en-US" sz="2400" dirty="0" smtClean="0">
                <a:solidFill>
                  <a:srgbClr val="0070C0"/>
                </a:solidFill>
              </a:rPr>
              <a:t>9</a:t>
            </a:r>
            <a:endParaRPr lang="he-IL" sz="2400" dirty="0" smtClean="0">
              <a:solidFill>
                <a:srgbClr val="0070C0"/>
              </a:solidFill>
            </a:endParaRPr>
          </a:p>
          <a:p>
            <a:pPr algn="ctr"/>
            <a:endParaRPr lang="he-IL" sz="2400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ה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ל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י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ל</a:t>
            </a:r>
            <a:r>
              <a:rPr lang="he-IL" sz="2800" b="1" dirty="0" smtClean="0">
                <a:solidFill>
                  <a:srgbClr val="FFC000"/>
                </a:solidFill>
                <a:latin typeface="David" pitchFamily="34" charset="-79"/>
                <a:cs typeface="David" pitchFamily="34" charset="-79"/>
              </a:rPr>
              <a:t>ך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ש</a:t>
            </a:r>
            <a:r>
              <a:rPr lang="he-IL" sz="2800" b="1" dirty="0" smtClean="0">
                <a:solidFill>
                  <a:srgbClr val="00B0F0"/>
                </a:solidFill>
                <a:latin typeface="David" pitchFamily="34" charset="-79"/>
                <a:cs typeface="David" pitchFamily="34" charset="-79"/>
              </a:rPr>
              <a:t>ח</a:t>
            </a:r>
            <a:r>
              <a:rPr lang="he-IL" sz="2800" b="1" dirty="0" smtClean="0">
                <a:solidFill>
                  <a:srgbClr val="7030A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ר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? לפי הסדר, העץ דווקא ורוד...</a:t>
            </a:r>
            <a:endParaRPr lang="en-US" sz="2800" b="1" dirty="0" smtClean="0"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C000"/>
                </a:solidFill>
                <a:latin typeface="David" pitchFamily="34" charset="-79"/>
                <a:cs typeface="David" pitchFamily="34" charset="-79"/>
              </a:rPr>
              <a:t>כ</a:t>
            </a:r>
            <a:r>
              <a:rPr lang="en-US" sz="2800" b="1" dirty="0" smtClean="0">
                <a:solidFill>
                  <a:srgbClr val="FFC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ל</a:t>
            </a:r>
            <a:r>
              <a:rPr lang="en-US" sz="2800" b="1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י</a:t>
            </a:r>
            <a:r>
              <a:rPr lang="en-US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ל </a:t>
            </a:r>
            <a:r>
              <a:rPr lang="en-US" sz="2800" b="1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ה</a:t>
            </a:r>
            <a:r>
              <a:rPr lang="en-US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00B0F0"/>
                </a:solidFill>
                <a:latin typeface="David" pitchFamily="34" charset="-79"/>
                <a:cs typeface="David" pitchFamily="34" charset="-79"/>
              </a:rPr>
              <a:t>ח</a:t>
            </a:r>
            <a:r>
              <a:rPr lang="en-US" sz="2800" b="1" dirty="0" smtClean="0">
                <a:solidFill>
                  <a:srgbClr val="00B0F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7030A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en-US" sz="2800" b="1" dirty="0" smtClean="0">
                <a:solidFill>
                  <a:srgbClr val="7030A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ר</a:t>
            </a:r>
            <a:r>
              <a:rPr lang="en-US" sz="2800" b="1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ש</a:t>
            </a:r>
            <a:endParaRPr lang="he-IL" sz="2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כל החידות והפתרונות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he-IL" dirty="0" smtClean="0"/>
              <a:t>דוגמה: אשל - אוכל, שתייה ולינה גדל בדרום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שקד - העץ שמשתחווה ופורח בט"ו בשבט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ברוש - קנגורו ספרותי בבאר שבע דק וגבוה</a:t>
            </a:r>
          </a:p>
          <a:p>
            <a:pPr marL="514350" indent="-514350">
              <a:buAutoNum type="arabicPeriod"/>
            </a:pPr>
            <a:r>
              <a:rPr lang="he-IL" dirty="0" smtClean="0"/>
              <a:t>אדר - עץ החודש (לפעמים פעמיים ברצף...)</a:t>
            </a:r>
          </a:p>
          <a:p>
            <a:pPr marL="514350" indent="-514350">
              <a:buAutoNum type="arabicPeriod"/>
            </a:pPr>
            <a:r>
              <a:rPr lang="he-IL" dirty="0" smtClean="0"/>
              <a:t>חרוב - בחור מבולבל ופריו מתוק</a:t>
            </a:r>
          </a:p>
          <a:p>
            <a:pPr marL="514350" indent="-514350">
              <a:buAutoNum type="arabicPeriod"/>
            </a:pPr>
            <a:r>
              <a:rPr lang="he-IL" dirty="0" smtClean="0"/>
              <a:t>אורן - הזוהר שלהן נפוץ ביערות קק"ל</a:t>
            </a:r>
          </a:p>
          <a:p>
            <a:pPr marL="514350" indent="-514350">
              <a:buAutoNum type="arabicPeriod"/>
            </a:pPr>
            <a:r>
              <a:rPr lang="he-IL" dirty="0" err="1" smtClean="0"/>
              <a:t>אקליפטוס</a:t>
            </a:r>
            <a:r>
              <a:rPr lang="he-IL" dirty="0" smtClean="0"/>
              <a:t> - העץ הוא לא פיסטוק ולא בסדר</a:t>
            </a:r>
          </a:p>
          <a:p>
            <a:pPr marL="514350" indent="-514350">
              <a:buAutoNum type="arabicPeriod"/>
            </a:pPr>
            <a:r>
              <a:rPr lang="he-IL" dirty="0" smtClean="0"/>
              <a:t>שקמה - מארז מאלוהים מאריך ימים ומזין עטלפים</a:t>
            </a:r>
          </a:p>
          <a:p>
            <a:pPr marL="514350" indent="-514350">
              <a:buAutoNum type="arabicPeriod"/>
            </a:pPr>
            <a:r>
              <a:rPr lang="he-IL" dirty="0" smtClean="0"/>
              <a:t>שיטה - העץ שיגרום לסטייה בפריחה צהובה או לבנה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he-IL" dirty="0" smtClean="0"/>
              <a:t>כליל החורש - הלילך שחור? לפי הסדר, העץ דווקא ורוד...</a:t>
            </a:r>
          </a:p>
          <a:p>
            <a:pPr marL="514350" indent="-514350">
              <a:buAutoNum type="arabicPeriod"/>
            </a:pPr>
            <a:r>
              <a:rPr lang="he-IL" dirty="0" smtClean="0">
                <a:solidFill>
                  <a:srgbClr val="0070C0"/>
                </a:solidFill>
              </a:rPr>
              <a:t>א</a:t>
            </a:r>
            <a:r>
              <a:rPr lang="he-IL" dirty="0" smtClean="0">
                <a:solidFill>
                  <a:srgbClr val="FF0000"/>
                </a:solidFill>
              </a:rPr>
              <a:t>ל</a:t>
            </a:r>
            <a:r>
              <a:rPr lang="he-IL" dirty="0" smtClean="0">
                <a:solidFill>
                  <a:srgbClr val="0070C0"/>
                </a:solidFill>
              </a:rPr>
              <a:t>ון</a:t>
            </a:r>
            <a:r>
              <a:rPr lang="he-IL" dirty="0" smtClean="0"/>
              <a:t> – העץ החסון </a:t>
            </a:r>
            <a:r>
              <a:rPr lang="he-IL" dirty="0" smtClean="0">
                <a:solidFill>
                  <a:srgbClr val="FF0000"/>
                </a:solidFill>
              </a:rPr>
              <a:t>לומד</a:t>
            </a:r>
            <a:r>
              <a:rPr lang="he-IL" dirty="0" smtClean="0"/>
              <a:t> ב</a:t>
            </a:r>
            <a:r>
              <a:rPr lang="he-IL" dirty="0" smtClean="0">
                <a:solidFill>
                  <a:srgbClr val="0070C0"/>
                </a:solidFill>
              </a:rPr>
              <a:t>כוח</a:t>
            </a:r>
            <a:endParaRPr lang="he-IL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העץ שמשתחווה ופורח בט"ו בשבט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3400" y="4572000"/>
            <a:ext cx="3810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דוגמה ופתרון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א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וכל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, ש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תייה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ל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ינה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גדל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בדרום</a:t>
            </a:r>
          </a:p>
          <a:p>
            <a:pPr algn="ctr"/>
            <a:r>
              <a:rPr lang="he-IL" sz="2800" b="1" dirty="0" smtClean="0">
                <a:solidFill>
                  <a:srgbClr val="FF0000"/>
                </a:solidFill>
              </a:rPr>
              <a:t>א ש ל</a:t>
            </a: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קנגורו ספרותי בבאר שבע דק וגבוה</a:t>
            </a:r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1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/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העץ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ש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משתחווה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ופורח בט"ו בשבט</a:t>
            </a:r>
          </a:p>
          <a:p>
            <a:pPr algn="ctr"/>
            <a:r>
              <a:rPr lang="he-IL" sz="2800" b="1" dirty="0" smtClean="0">
                <a:solidFill>
                  <a:srgbClr val="FF0000"/>
                </a:solidFill>
              </a:rPr>
              <a:t>ש </a:t>
            </a:r>
            <a:r>
              <a:rPr lang="he-IL" sz="2800" b="1" dirty="0" smtClean="0">
                <a:solidFill>
                  <a:srgbClr val="0070C0"/>
                </a:solidFill>
              </a:rPr>
              <a:t>ק ד</a:t>
            </a: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עץ החודש (לפעמים פעמיים ברצף...)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" y="4495800"/>
            <a:ext cx="3810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2</a:t>
            </a: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קנגורו ספרותי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ב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באר שבע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דק וגבוה</a:t>
            </a: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ב 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ר ו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he-IL" sz="6600" dirty="0" smtClean="0"/>
              <a:t>בחור מבולבל ופריו מתוק</a:t>
            </a:r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4495800"/>
            <a:ext cx="3657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3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dirty="0" smtClean="0"/>
              <a:t>עץ </a:t>
            </a:r>
            <a:r>
              <a:rPr lang="he-IL" sz="2800" dirty="0" smtClean="0">
                <a:solidFill>
                  <a:srgbClr val="FF0000"/>
                </a:solidFill>
              </a:rPr>
              <a:t>החודש</a:t>
            </a:r>
            <a:r>
              <a:rPr lang="he-IL" sz="2800" dirty="0" smtClean="0"/>
              <a:t> (לפעמים פעמיים ברצף...)</a:t>
            </a:r>
            <a:endParaRPr lang="he-IL" sz="2800" b="1" dirty="0" smtClean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א ד ר</a:t>
            </a:r>
            <a:endParaRPr lang="he-IL" sz="2800" b="1" dirty="0">
              <a:solidFill>
                <a:srgbClr val="FF0000"/>
              </a:solidFill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הזוהר שלהן נפוץ ביערות קק"ל</a:t>
            </a:r>
          </a:p>
          <a:p>
            <a:pPr algn="ctr">
              <a:buNone/>
            </a:pP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4495800"/>
            <a:ext cx="4572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4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ב</a:t>
            </a: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ח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FFC000"/>
                </a:solidFill>
                <a:latin typeface="David" pitchFamily="34" charset="-79"/>
                <a:cs typeface="David" pitchFamily="34" charset="-79"/>
              </a:rPr>
              <a:t>ר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מבולבל ופריו מתוק</a:t>
            </a:r>
          </a:p>
          <a:p>
            <a:pPr algn="ctr">
              <a:buNone/>
            </a:pP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ח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FFC000"/>
                </a:solidFill>
                <a:latin typeface="David" pitchFamily="34" charset="-79"/>
                <a:cs typeface="David" pitchFamily="34" charset="-79"/>
              </a:rPr>
              <a:t>ר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ב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העץ הוא לא פיסטוק ולא בסדר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_ 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5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הזוהר שלהן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נפוץ ביערות קק"ל</a:t>
            </a:r>
          </a:p>
          <a:p>
            <a:pPr algn="ctr">
              <a:buNone/>
            </a:pPr>
            <a:r>
              <a:rPr lang="he-IL" sz="2800" b="1" dirty="0" smtClean="0">
                <a:solidFill>
                  <a:srgbClr val="FF0000"/>
                </a:solidFill>
              </a:rPr>
              <a:t>א ו ר ן</a:t>
            </a: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מארז מאלוהים מאריך ימים ומזין עטלפים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" y="4267200"/>
            <a:ext cx="41910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 smtClean="0">
                <a:solidFill>
                  <a:srgbClr val="0070C0"/>
                </a:solidFill>
              </a:rPr>
              <a:t>פתרון חידה 6</a:t>
            </a:r>
          </a:p>
          <a:p>
            <a:pPr algn="ctr"/>
            <a:endParaRPr lang="he-IL" sz="2400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העץ הוא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ל</a:t>
            </a:r>
            <a:r>
              <a:rPr lang="he-IL" sz="2800" b="1" dirty="0" smtClean="0">
                <a:solidFill>
                  <a:srgbClr val="7030A0"/>
                </a:solidFill>
                <a:latin typeface="David" pitchFamily="34" charset="-79"/>
                <a:cs typeface="David" pitchFamily="34" charset="-79"/>
              </a:rPr>
              <a:t>א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פ</a:t>
            </a: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י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ס</a:t>
            </a:r>
            <a:r>
              <a:rPr lang="he-IL" sz="2800" b="1" dirty="0" smtClean="0">
                <a:solidFill>
                  <a:srgbClr val="FFC000"/>
                </a:solidFill>
                <a:latin typeface="David" pitchFamily="34" charset="-79"/>
                <a:cs typeface="David" pitchFamily="34" charset="-79"/>
              </a:rPr>
              <a:t>ט</a:t>
            </a:r>
            <a:r>
              <a:rPr lang="he-IL" sz="2800" b="1" dirty="0" smtClean="0">
                <a:solidFill>
                  <a:srgbClr val="C0000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00B0F0"/>
                </a:solidFill>
                <a:latin typeface="David" pitchFamily="34" charset="-79"/>
                <a:cs typeface="David" pitchFamily="34" charset="-79"/>
              </a:rPr>
              <a:t>ק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ולא בסדר</a:t>
            </a:r>
          </a:p>
          <a:p>
            <a:pPr algn="ctr">
              <a:buNone/>
            </a:pPr>
            <a:r>
              <a:rPr lang="he-IL" sz="2800" b="1" dirty="0" smtClean="0">
                <a:solidFill>
                  <a:srgbClr val="7030A0"/>
                </a:solidFill>
                <a:latin typeface="David" pitchFamily="34" charset="-79"/>
                <a:cs typeface="David" pitchFamily="34" charset="-79"/>
              </a:rPr>
              <a:t>א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00B0F0"/>
                </a:solidFill>
                <a:latin typeface="David" pitchFamily="34" charset="-79"/>
                <a:cs typeface="David" pitchFamily="34" charset="-79"/>
              </a:rPr>
              <a:t>ק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ל </a:t>
            </a: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י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פ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FFC000"/>
                </a:solidFill>
                <a:latin typeface="David" pitchFamily="34" charset="-79"/>
                <a:cs typeface="David" pitchFamily="34" charset="-79"/>
              </a:rPr>
              <a:t>ט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C00000"/>
                </a:solidFill>
                <a:latin typeface="David" pitchFamily="34" charset="-79"/>
                <a:cs typeface="David" pitchFamily="34" charset="-79"/>
              </a:rPr>
              <a:t>ו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ס</a:t>
            </a:r>
          </a:p>
          <a:p>
            <a:pPr algn="just">
              <a:buNone/>
            </a:pPr>
            <a:endParaRPr lang="he-IL" sz="1600" b="1" dirty="0" smtClean="0">
              <a:solidFill>
                <a:srgbClr val="0070C0"/>
              </a:solidFill>
              <a:latin typeface="David" pitchFamily="34" charset="-79"/>
              <a:cs typeface="David" pitchFamily="34" charset="-79"/>
            </a:endParaRPr>
          </a:p>
          <a:p>
            <a:pPr algn="just">
              <a:buNone/>
            </a:pPr>
            <a:r>
              <a:rPr lang="he-IL" sz="16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* סתם להשכלה כללית, השם הרשמי, ע"פ האקדמיה ללשון, הוא א</a:t>
            </a:r>
            <a:r>
              <a:rPr lang="he-IL" sz="16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י</a:t>
            </a:r>
            <a:r>
              <a:rPr lang="he-IL" sz="16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קליפטוס, אבל הוא לא כל כך בשימוש...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תחנה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he-IL" sz="6600" dirty="0" smtClean="0"/>
              <a:t>העץ שיגרום לסטייה בפריחה צהובה או לבנה</a:t>
            </a:r>
            <a:endParaRPr lang="he-IL" sz="6600" dirty="0"/>
          </a:p>
          <a:p>
            <a:pPr algn="ctr">
              <a:buNone/>
            </a:pP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( _ </a:t>
            </a:r>
            <a:r>
              <a:rPr lang="he-IL" sz="8000" dirty="0" smtClean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_ </a:t>
            </a:r>
            <a:r>
              <a:rPr lang="he-IL" sz="8000" dirty="0">
                <a:solidFill>
                  <a:schemeClr val="accent6">
                    <a:lumMod val="75000"/>
                  </a:schemeClr>
                </a:solidFill>
                <a:latin typeface="David" pitchFamily="34" charset="-79"/>
                <a:cs typeface="David" pitchFamily="34" charset="-79"/>
              </a:rPr>
              <a:t>_ )</a:t>
            </a:r>
          </a:p>
          <a:p>
            <a:pPr>
              <a:buNone/>
            </a:pPr>
            <a:endParaRPr lang="he-IL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5486400"/>
            <a:ext cx="4572000" cy="1066800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he-IL" sz="2400" dirty="0">
                <a:solidFill>
                  <a:srgbClr val="0070C0"/>
                </a:solidFill>
              </a:rPr>
              <a:t>חידות הגיון בנושא </a:t>
            </a:r>
            <a:r>
              <a:rPr lang="he-IL" sz="2400" dirty="0" smtClean="0">
                <a:solidFill>
                  <a:srgbClr val="0070C0"/>
                </a:solidFill>
              </a:rPr>
              <a:t>עצים</a:t>
            </a:r>
            <a:endParaRPr lang="he-IL" sz="2400" dirty="0">
              <a:solidFill>
                <a:srgbClr val="0070C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he-IL" sz="2400" dirty="0">
                <a:solidFill>
                  <a:srgbClr val="0070C0"/>
                </a:solidFill>
              </a:rPr>
              <a:t>מועדון ניווט השרון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</a:rPr>
              <a:t>www.nivut.org.il </a:t>
            </a:r>
            <a:r>
              <a:rPr lang="he-IL" sz="2400" dirty="0">
                <a:solidFill>
                  <a:srgbClr val="0070C0"/>
                </a:solidFill>
              </a:rPr>
              <a:t> </a:t>
            </a: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e-IL" sz="21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4553" t="17708" r="35579" b="28125"/>
          <a:stretch>
            <a:fillRect/>
          </a:stretch>
        </p:blipFill>
        <p:spPr bwMode="auto">
          <a:xfrm>
            <a:off x="685800" y="304800"/>
            <a:ext cx="12954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3352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dirty="0">
                <a:solidFill>
                  <a:srgbClr val="0070C0"/>
                </a:solidFill>
              </a:rPr>
              <a:t>פתרון חידה </a:t>
            </a:r>
            <a:r>
              <a:rPr lang="he-IL" sz="2400" dirty="0" smtClean="0">
                <a:solidFill>
                  <a:srgbClr val="0070C0"/>
                </a:solidFill>
              </a:rPr>
              <a:t>7</a:t>
            </a:r>
            <a:endParaRPr lang="he-IL" sz="2400" dirty="0">
              <a:solidFill>
                <a:srgbClr val="0070C0"/>
              </a:solidFill>
            </a:endParaRPr>
          </a:p>
          <a:p>
            <a:pPr algn="ctr"/>
            <a:endParaRPr lang="he-IL" sz="2400" dirty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00B050"/>
                </a:solidFill>
                <a:latin typeface="David" pitchFamily="34" charset="-79"/>
                <a:cs typeface="David" pitchFamily="34" charset="-79"/>
              </a:rPr>
              <a:t>מארז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he-IL" sz="2800" b="1" dirty="0" smtClean="0">
                <a:solidFill>
                  <a:srgbClr val="FF0000"/>
                </a:solidFill>
                <a:latin typeface="David" pitchFamily="34" charset="-79"/>
                <a:cs typeface="David" pitchFamily="34" charset="-79"/>
              </a:rPr>
              <a:t>מ</a:t>
            </a:r>
            <a:r>
              <a:rPr lang="he-IL" sz="2800" b="1" dirty="0" smtClean="0">
                <a:solidFill>
                  <a:srgbClr val="0070C0"/>
                </a:solidFill>
                <a:latin typeface="David" pitchFamily="34" charset="-79"/>
                <a:cs typeface="David" pitchFamily="34" charset="-79"/>
              </a:rPr>
              <a:t>אלוהים </a:t>
            </a:r>
            <a:r>
              <a:rPr lang="he-IL" sz="2800" b="1" dirty="0" smtClean="0">
                <a:latin typeface="David" pitchFamily="34" charset="-79"/>
                <a:cs typeface="David" pitchFamily="34" charset="-79"/>
              </a:rPr>
              <a:t>מאריך ימים ומזין עטלפים </a:t>
            </a:r>
            <a:endParaRPr lang="he-IL" sz="2800" b="1" dirty="0">
              <a:latin typeface="David" pitchFamily="34" charset="-79"/>
              <a:cs typeface="David" pitchFamily="34" charset="-79"/>
            </a:endParaRPr>
          </a:p>
          <a:p>
            <a:pPr algn="ctr">
              <a:buNone/>
            </a:pPr>
            <a:r>
              <a:rPr lang="he-IL" sz="2800" b="1" dirty="0" smtClean="0">
                <a:solidFill>
                  <a:srgbClr val="00B050"/>
                </a:solidFill>
              </a:rPr>
              <a:t>ש ק </a:t>
            </a:r>
            <a:r>
              <a:rPr lang="he-IL" sz="2800" b="1" dirty="0" smtClean="0">
                <a:solidFill>
                  <a:srgbClr val="FF0000"/>
                </a:solidFill>
              </a:rPr>
              <a:t>מ</a:t>
            </a:r>
            <a:r>
              <a:rPr lang="he-IL" sz="2800" b="1" dirty="0" smtClean="0">
                <a:solidFill>
                  <a:srgbClr val="00B050"/>
                </a:solidFill>
              </a:rPr>
              <a:t> </a:t>
            </a:r>
            <a:r>
              <a:rPr lang="he-IL" sz="2800" b="1" dirty="0" smtClean="0">
                <a:solidFill>
                  <a:srgbClr val="0070C0"/>
                </a:solidFill>
              </a:rPr>
              <a:t>ה</a:t>
            </a: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C1E1491D9C694585E4D484013EA9D2" ma:contentTypeVersion="10" ma:contentTypeDescription="Create a new document." ma:contentTypeScope="" ma:versionID="91507b520f1bef10d7c938e8a3341699">
  <xsd:schema xmlns:xsd="http://www.w3.org/2001/XMLSchema" xmlns:xs="http://www.w3.org/2001/XMLSchema" xmlns:p="http://schemas.microsoft.com/office/2006/metadata/properties" xmlns:ns3="2d9e374d-705b-4978-9811-6b77dc0a0432" targetNamespace="http://schemas.microsoft.com/office/2006/metadata/properties" ma:root="true" ma:fieldsID="eba830c2d9bd07e7086f2609d364ba7a" ns3:_="">
    <xsd:import namespace="2d9e374d-705b-4978-9811-6b77dc0a04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e374d-705b-4978-9811-6b77dc0a04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3DE2F7-3404-40A0-A977-D87EA61FD0E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920FAB9-5C07-4863-ACC0-94F0CB535F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2031F-DCFE-40C9-A63E-5D39E04D45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9e374d-705b-4978-9811-6b77dc0a04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6579</TotalTime>
  <Words>510</Words>
  <Application>Microsoft Office PowerPoint</Application>
  <PresentationFormat>On-screen Show (4:3)</PresentationFormat>
  <Paragraphs>124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דוגמה</vt:lpstr>
      <vt:lpstr>תחנה 1</vt:lpstr>
      <vt:lpstr>תחנה 2</vt:lpstr>
      <vt:lpstr>תחנה 3</vt:lpstr>
      <vt:lpstr>תחנה 4</vt:lpstr>
      <vt:lpstr>תחנה 5</vt:lpstr>
      <vt:lpstr>תחנה 6</vt:lpstr>
      <vt:lpstr>תחנה 7</vt:lpstr>
      <vt:lpstr>תחנה 8</vt:lpstr>
      <vt:lpstr>תחנה 9</vt:lpstr>
      <vt:lpstr>תחנה 10</vt:lpstr>
      <vt:lpstr>כל החידות והפתרונות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aitan</cp:lastModifiedBy>
  <cp:revision>149</cp:revision>
  <dcterms:created xsi:type="dcterms:W3CDTF">2011-11-04T16:46:52Z</dcterms:created>
  <dcterms:modified xsi:type="dcterms:W3CDTF">2023-01-19T10:09:45Z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0x01010034C1E1491D9C694585E4D484013EA9D2</vt:lpwstr>
  </property>
</Properties>
</file>