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70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7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דוגמה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5600" dirty="0" smtClean="0"/>
              <a:t>אוכל, </a:t>
            </a:r>
            <a:r>
              <a:rPr lang="he-IL" sz="5600" dirty="0" smtClean="0"/>
              <a:t>שתייה </a:t>
            </a:r>
            <a:r>
              <a:rPr lang="he-IL" sz="5600" dirty="0" smtClean="0"/>
              <a:t>ולינה בדרום</a:t>
            </a:r>
            <a:endParaRPr lang="he-IL" sz="5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5486400"/>
            <a:ext cx="44958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חידות הגיון </a:t>
            </a:r>
            <a:r>
              <a:rPr lang="he-IL" sz="2400" dirty="0">
                <a:solidFill>
                  <a:srgbClr val="0070C0"/>
                </a:solidFill>
              </a:rPr>
              <a:t>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וכל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,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תייה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ינה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בדרום</a:t>
            </a:r>
            <a:endParaRPr lang="he-IL" sz="2800" b="1" dirty="0" smtClean="0"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א ש ל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לומד בכוח</a:t>
            </a:r>
            <a:endParaRPr lang="he-IL" sz="6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8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יגרום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לסטייה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ש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 ט ה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 החידות והפתרונות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he-IL" dirty="0" smtClean="0"/>
              <a:t>דוגמה: </a:t>
            </a:r>
            <a:r>
              <a:rPr lang="he-IL" dirty="0" smtClean="0"/>
              <a:t>אשל - אוכל, </a:t>
            </a:r>
            <a:r>
              <a:rPr lang="he-IL" dirty="0" smtClean="0"/>
              <a:t>שתייה </a:t>
            </a:r>
            <a:r>
              <a:rPr lang="he-IL" dirty="0" smtClean="0"/>
              <a:t>ולינה </a:t>
            </a:r>
            <a:r>
              <a:rPr lang="he-IL" dirty="0" smtClean="0"/>
              <a:t>בדרום</a:t>
            </a:r>
            <a:endParaRPr lang="he-IL" dirty="0" smtClean="0"/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שקד </a:t>
            </a:r>
            <a:r>
              <a:rPr lang="he-IL" dirty="0" smtClean="0"/>
              <a:t>- העץ שמשתחווה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ברוש - קנגורו ספרותי בבאר שבע</a:t>
            </a:r>
          </a:p>
          <a:p>
            <a:pPr marL="514350" indent="-514350">
              <a:buAutoNum type="arabicPeriod"/>
            </a:pPr>
            <a:r>
              <a:rPr lang="he-IL" dirty="0" smtClean="0"/>
              <a:t>אדר - עץ החודש (לפעמים פעמיים ברצף...)</a:t>
            </a:r>
          </a:p>
          <a:p>
            <a:pPr marL="514350" indent="-514350">
              <a:buAutoNum type="arabicPeriod"/>
            </a:pPr>
            <a:r>
              <a:rPr lang="he-IL" dirty="0" smtClean="0"/>
              <a:t>חרוב - בחור מבולבל ומתוק</a:t>
            </a:r>
          </a:p>
          <a:p>
            <a:pPr marL="514350" indent="-514350">
              <a:buAutoNum type="arabicPeriod"/>
            </a:pPr>
            <a:r>
              <a:rPr lang="he-IL" dirty="0" smtClean="0"/>
              <a:t>אורן - הזוהר שלהן נפוץ ביערות קק"ל</a:t>
            </a:r>
          </a:p>
          <a:p>
            <a:pPr marL="514350" indent="-514350">
              <a:buAutoNum type="arabicPeriod"/>
            </a:pPr>
            <a:r>
              <a:rPr lang="he-IL" dirty="0" err="1" smtClean="0"/>
              <a:t>אקליפטוס</a:t>
            </a:r>
            <a:r>
              <a:rPr lang="he-IL" dirty="0" smtClean="0"/>
              <a:t> - העץ הוא לא פיסטוק ולא בסדר</a:t>
            </a:r>
          </a:p>
          <a:p>
            <a:pPr marL="514350" indent="-514350">
              <a:buAutoNum type="arabicPeriod"/>
            </a:pPr>
            <a:r>
              <a:rPr lang="he-IL" dirty="0" smtClean="0"/>
              <a:t>שקמה - מארז מאלוהים</a:t>
            </a:r>
          </a:p>
          <a:p>
            <a:pPr marL="514350" indent="-514350">
              <a:buAutoNum type="arabicPeriod"/>
            </a:pPr>
            <a:r>
              <a:rPr lang="he-IL" dirty="0" smtClean="0"/>
              <a:t>שיטה - העץ שיגרום </a:t>
            </a:r>
            <a:r>
              <a:rPr lang="he-IL" dirty="0" smtClean="0"/>
              <a:t>לסטייה</a:t>
            </a:r>
          </a:p>
          <a:p>
            <a:pPr marL="514350" indent="-514350">
              <a:buAutoNum type="arabicPeriod"/>
            </a:pPr>
            <a:r>
              <a:rPr lang="he-IL" dirty="0" smtClean="0">
                <a:solidFill>
                  <a:srgbClr val="0070C0"/>
                </a:solidFill>
              </a:rPr>
              <a:t>א</a:t>
            </a:r>
            <a:r>
              <a:rPr lang="he-IL" dirty="0" smtClean="0">
                <a:solidFill>
                  <a:srgbClr val="FF0000"/>
                </a:solidFill>
              </a:rPr>
              <a:t>ל</a:t>
            </a:r>
            <a:r>
              <a:rPr lang="he-IL" dirty="0" smtClean="0">
                <a:solidFill>
                  <a:srgbClr val="0070C0"/>
                </a:solidFill>
              </a:rPr>
              <a:t>ון</a:t>
            </a:r>
            <a:r>
              <a:rPr lang="he-IL" dirty="0" smtClean="0"/>
              <a:t> - </a:t>
            </a:r>
            <a:r>
              <a:rPr lang="he-IL" dirty="0" smtClean="0">
                <a:solidFill>
                  <a:srgbClr val="FF0000"/>
                </a:solidFill>
              </a:rPr>
              <a:t>לומד</a:t>
            </a:r>
            <a:r>
              <a:rPr lang="he-IL" dirty="0" smtClean="0"/>
              <a:t> ב</a:t>
            </a:r>
            <a:r>
              <a:rPr lang="he-IL" dirty="0" smtClean="0">
                <a:solidFill>
                  <a:srgbClr val="0070C0"/>
                </a:solidFill>
              </a:rPr>
              <a:t>כוח</a:t>
            </a:r>
            <a:endParaRPr lang="he-IL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העץ שמשתחווה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572000"/>
            <a:ext cx="381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דוגמה ופתרון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וכל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, ש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תייה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ינה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בדרום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א ש ל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he-IL" sz="6600" dirty="0" smtClean="0"/>
              <a:t>קנגורו ספרותי בבאר שבע</a:t>
            </a:r>
            <a:endParaRPr lang="he-IL" sz="6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1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/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משתחווה</a:t>
            </a:r>
            <a:endParaRPr lang="he-IL" sz="2800" b="1" dirty="0" smtClean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ש </a:t>
            </a:r>
            <a:r>
              <a:rPr lang="he-IL" sz="2800" b="1" dirty="0" smtClean="0">
                <a:solidFill>
                  <a:srgbClr val="0070C0"/>
                </a:solidFill>
              </a:rPr>
              <a:t>ק ד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עץ החודש (לפעמים פעמיים ברצף</a:t>
            </a:r>
            <a:r>
              <a:rPr lang="he-IL" sz="6600" dirty="0" smtClean="0"/>
              <a:t>...)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495800"/>
            <a:ext cx="381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2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קנגורו ספרותי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באר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שבע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ר 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ש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בחור מבולבל ומתוק</a:t>
            </a:r>
            <a:endParaRPr lang="he-IL" sz="6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3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dirty="0" smtClean="0"/>
              <a:t>עץ </a:t>
            </a:r>
            <a:r>
              <a:rPr lang="he-IL" sz="2800" dirty="0" smtClean="0">
                <a:solidFill>
                  <a:srgbClr val="FF0000"/>
                </a:solidFill>
              </a:rPr>
              <a:t>החודש</a:t>
            </a:r>
            <a:r>
              <a:rPr lang="he-IL" sz="2800" dirty="0" smtClean="0"/>
              <a:t> (לפעמים פעמיים ברצף...)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 ד ר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הזוהר שלהן נפוץ ביערות קק"ל</a:t>
            </a:r>
            <a:endParaRPr lang="he-IL" sz="6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4495800"/>
            <a:ext cx="457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4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מבולבל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ומתוק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ב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העץ הוא לא פיסטוק ולא בסדר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5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הזוהר שלהן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נפוץ ביערות קק"ל</a:t>
            </a:r>
            <a:endParaRPr lang="he-IL" sz="2800" b="1" dirty="0" smtClean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א ו ר ן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מארז מאלוהים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267200"/>
            <a:ext cx="4191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6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הוא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ס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ק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ולא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בסדר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ק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ל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פ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ס</a:t>
            </a:r>
          </a:p>
          <a:p>
            <a:pPr algn="just">
              <a:buNone/>
            </a:pPr>
            <a:endParaRPr lang="he-IL" sz="1600" b="1" dirty="0" smtClean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  <a:p>
            <a:pPr algn="just">
              <a:buNone/>
            </a:pPr>
            <a:r>
              <a:rPr lang="he-IL" sz="16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* סתם להשכלה כללית, השם הרשמי, ע"פ האקדמיה ללשון, הוא א</a:t>
            </a:r>
            <a:r>
              <a:rPr lang="he-IL" sz="16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16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קליפטוס, אבל הוא לא כל כך בשימוש...</a:t>
            </a:r>
            <a:endParaRPr lang="he-IL" sz="1600" b="1" dirty="0" smtClean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העץ שיגרום לסטייה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7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מארז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מ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אלוהים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endParaRPr lang="he-IL" sz="2800" b="1" dirty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ש ק </a:t>
            </a:r>
            <a:r>
              <a:rPr lang="he-IL" sz="2800" b="1" dirty="0" smtClean="0">
                <a:solidFill>
                  <a:srgbClr val="FF0000"/>
                </a:solidFill>
              </a:rPr>
              <a:t>מ</a:t>
            </a:r>
            <a:r>
              <a:rPr lang="he-IL" sz="2800" b="1" dirty="0" smtClean="0">
                <a:solidFill>
                  <a:srgbClr val="00B050"/>
                </a:solidFill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</a:rPr>
              <a:t>ה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1E1491D9C694585E4D484013EA9D2" ma:contentTypeVersion="10" ma:contentTypeDescription="Create a new document." ma:contentTypeScope="" ma:versionID="91507b520f1bef10d7c938e8a3341699">
  <xsd:schema xmlns:xsd="http://www.w3.org/2001/XMLSchema" xmlns:xs="http://www.w3.org/2001/XMLSchema" xmlns:p="http://schemas.microsoft.com/office/2006/metadata/properties" xmlns:ns3="2d9e374d-705b-4978-9811-6b77dc0a0432" targetNamespace="http://schemas.microsoft.com/office/2006/metadata/properties" ma:root="true" ma:fieldsID="eba830c2d9bd07e7086f2609d364ba7a" ns3:_="">
    <xsd:import namespace="2d9e374d-705b-4978-9811-6b77dc0a04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e374d-705b-4978-9811-6b77dc0a04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42031F-DCFE-40C9-A63E-5D39E04D4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e374d-705b-4978-9811-6b77dc0a04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20FAB9-5C07-4863-ACC0-94F0CB535F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3DE2F7-3404-40A0-A977-D87EA61FD0E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6516</TotalTime>
  <Words>394</Words>
  <Application>Microsoft Office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דוגמה</vt:lpstr>
      <vt:lpstr>תחנה 1</vt:lpstr>
      <vt:lpstr>תחנה 2</vt:lpstr>
      <vt:lpstr>תחנה 3</vt:lpstr>
      <vt:lpstr>תחנה 4</vt:lpstr>
      <vt:lpstr>תחנה 5</vt:lpstr>
      <vt:lpstr>תחנה 6</vt:lpstr>
      <vt:lpstr>תחנה 7</vt:lpstr>
      <vt:lpstr>תחנה 8</vt:lpstr>
      <vt:lpstr>תחנה 9</vt:lpstr>
      <vt:lpstr>כל החידות והפתרונות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aitan</cp:lastModifiedBy>
  <cp:revision>134</cp:revision>
  <dcterms:created xsi:type="dcterms:W3CDTF">2011-11-04T16:46:52Z</dcterms:created>
  <dcterms:modified xsi:type="dcterms:W3CDTF">2023-01-16T10:30:13Z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0x01010034C1E1491D9C694585E4D484013EA9D2</vt:lpwstr>
  </property>
</Properties>
</file>