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99" r:id="rId17"/>
    <p:sldId id="300" r:id="rId18"/>
    <p:sldId id="301" r:id="rId19"/>
    <p:sldId id="302" r:id="rId20"/>
    <p:sldId id="297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ו'/חשון/תשפ"ג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סימן במוסלמית פורחת </a:t>
            </a:r>
            <a:r>
              <a:rPr lang="he-IL" sz="5600" dirty="0" smtClean="0"/>
              <a:t>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שחור-כיפה שאף פעם לא מזיל דמעה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הציפור שמה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עין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מנהיג דתי</a:t>
            </a:r>
            <a:endParaRPr lang="he-IL" sz="2800" b="1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ע </a:t>
            </a:r>
            <a:r>
              <a:rPr lang="he-IL" sz="2800" b="1" dirty="0" smtClean="0">
                <a:solidFill>
                  <a:srgbClr val="00B05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ר ב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שלא התמיד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9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שחור-כיפה 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אף פעם לא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מזיל דמעה</a:t>
            </a:r>
            <a:endParaRPr lang="he-IL" sz="2800" b="1" dirty="0">
              <a:solidFill>
                <a:srgbClr val="00B05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ס </a:t>
            </a:r>
            <a:r>
              <a:rPr lang="he-IL" sz="2800" b="1" dirty="0" smtClean="0">
                <a:solidFill>
                  <a:srgbClr val="00B050"/>
                </a:solidFill>
              </a:rPr>
              <a:t>ב כ י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11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שלא מכבד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10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התמיד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נ ש ר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12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טורף שהתפגר, או ציפור...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11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מכבד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ב ז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13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טורף שהתפגר, או ציפור...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11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מכבד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ב ז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14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טורף שהתפגר, או ציפור...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11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מכבד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ב ז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15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טורף שהתפגר, או ציפור...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11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שלא מכבד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ב ז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e-IL" dirty="0" smtClean="0"/>
              <a:t>דוגמה: ביצה - </a:t>
            </a:r>
            <a:r>
              <a:rPr lang="he-IL" dirty="0" err="1" smtClean="0"/>
              <a:t>צביה</a:t>
            </a:r>
            <a:r>
              <a:rPr lang="he-IL" dirty="0" smtClean="0"/>
              <a:t> התבלבלה: אני לפני, או אחרי התרנגולת?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גוזל - גונב בגיל צעיר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קן - בית החבר של ברבי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דרור - ציפור חופש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פרס - הדורס שאל: "אני לוזר"?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טבלן - בטלן מבולבל מבלה באגם ובים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שחרור - עוף בתום השרות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יונה - וינה, או הנוי? בלבול של סמל השלום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עורב - הציפור שמה עין ומנהיג דתי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סבכי - שחור-כיפה שאף פעם לא מזיל דמעה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נשר - עוף שלא התמיד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בז - עוף שלא מכבד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תנשמת - טורף שהתפגר, או ציפור...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פרח </a:t>
            </a:r>
            <a:r>
              <a:rPr lang="he-IL" sz="6600" dirty="0" smtClean="0"/>
              <a:t>סתווי </a:t>
            </a:r>
            <a:r>
              <a:rPr lang="he-IL" sz="6600" dirty="0" smtClean="0"/>
              <a:t>מרוכך ומבולבל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</a:t>
            </a:r>
            <a:r>
              <a:rPr lang="he-IL" sz="6600" dirty="0" smtClean="0"/>
              <a:t>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פרח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סתווי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ומבולבל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כ </a:t>
            </a:r>
            <a:r>
              <a:rPr lang="he-IL" sz="2800" b="1" dirty="0" smtClean="0">
                <a:solidFill>
                  <a:srgbClr val="0070C0"/>
                </a:solidFill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</a:rPr>
              <a:t>כ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/>
              <a:t>ם</a:t>
            </a:r>
            <a:endParaRPr lang="he-IL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בסתיו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הדורס שאל: "אני לוזר"?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3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ציפור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חופש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ד ר ו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בטלן מבולבל מבלה באגם ובים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2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בתום השרות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5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מבלה באגם ובים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ט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/>
              <a:t>ב</a:t>
            </a:r>
            <a:r>
              <a:rPr lang="he-IL" sz="2800" b="1" dirty="0" smtClean="0">
                <a:solidFill>
                  <a:srgbClr val="00B050"/>
                </a:solidFill>
              </a:rPr>
              <a:t> ל </a:t>
            </a:r>
            <a:r>
              <a:rPr lang="he-IL" sz="2800" b="1" dirty="0" smtClean="0">
                <a:solidFill>
                  <a:srgbClr val="0070C0"/>
                </a:solidFill>
              </a:rPr>
              <a:t>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וינה, או הנוי? בלבול של סמל השלום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עוף בתום השרות 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ש ח ר ו ר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he-IL" sz="6600" dirty="0" smtClean="0"/>
              <a:t>הציפור שמה עין ומנהיג דתי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7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, או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בלבול של סמל השלום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י </a:t>
            </a:r>
            <a:r>
              <a:rPr lang="he-IL" sz="2800" b="1" dirty="0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/>
              <a:t>נ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</a:rPr>
              <a:t>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603</Words>
  <Application>Microsoft Office PowerPoint</Application>
  <PresentationFormat>On-screen Show (4:3)</PresentationFormat>
  <Paragraphs>172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 תחנה 10</vt:lpstr>
      <vt:lpstr> תחנה 11</vt:lpstr>
      <vt:lpstr> תחנה 12</vt:lpstr>
      <vt:lpstr> תחנה 13</vt:lpstr>
      <vt:lpstr> תחנה 14</vt:lpstr>
      <vt:lpstr> תחנה 15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99</cp:revision>
  <dcterms:created xsi:type="dcterms:W3CDTF">2011-11-04T16:46:52Z</dcterms:created>
  <dcterms:modified xsi:type="dcterms:W3CDTF">2022-10-31T08:32:09Z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