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8" r:id="rId16"/>
    <p:sldId id="299" r:id="rId17"/>
    <p:sldId id="297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e-IL" sz="5600" dirty="0" err="1" smtClean="0"/>
              <a:t>צביה</a:t>
            </a:r>
            <a:r>
              <a:rPr lang="he-IL" sz="5600" dirty="0" smtClean="0"/>
              <a:t> התבלבלה: אני לפני, או אחרי התרנגולת?</a:t>
            </a:r>
            <a:endParaRPr lang="en-US" sz="5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err="1" smtClean="0">
                <a:latin typeface="David" pitchFamily="34" charset="-79"/>
                <a:cs typeface="David" pitchFamily="34" charset="-79"/>
              </a:rPr>
              <a:t>צ</a:t>
            </a:r>
            <a:r>
              <a:rPr lang="he-IL" sz="2800" b="1" dirty="0" err="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err="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err="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התבלבלה: אני לפני, או אחרי התרנגולת?</a:t>
            </a:r>
            <a:endParaRPr lang="en-US" sz="2800" b="1" dirty="0"/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ב</a:t>
            </a:r>
            <a:r>
              <a:rPr lang="he-IL" sz="2800" b="1" dirty="0" smtClean="0">
                <a:solidFill>
                  <a:srgbClr val="7030A0"/>
                </a:solidFill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</a:rPr>
              <a:t>י</a:t>
            </a:r>
            <a:r>
              <a:rPr lang="he-IL" sz="2800" b="1" dirty="0" smtClean="0">
                <a:solidFill>
                  <a:srgbClr val="7030A0"/>
                </a:solidFill>
              </a:rPr>
              <a:t> </a:t>
            </a:r>
            <a:r>
              <a:rPr lang="he-IL" sz="2800" b="1" dirty="0" smtClean="0"/>
              <a:t>צ</a:t>
            </a:r>
            <a:r>
              <a:rPr lang="he-IL" sz="2800" b="1" dirty="0" smtClean="0">
                <a:solidFill>
                  <a:srgbClr val="7030A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שחור-כיפה שאף פעם לא </a:t>
            </a:r>
            <a:r>
              <a:rPr lang="he-IL" sz="6600" dirty="0" smtClean="0"/>
              <a:t>מזיל דמעה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הציפור שמה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עין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מנהיג דתי</a:t>
            </a:r>
            <a:endParaRPr lang="he-IL" sz="2800" b="1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ע </a:t>
            </a:r>
            <a:r>
              <a:rPr lang="he-IL" sz="2800" b="1" dirty="0" smtClean="0">
                <a:solidFill>
                  <a:srgbClr val="00B05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ר ב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שלא התמיד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9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שחור-כיפה 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אף פעם לא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מזיל דמעה</a:t>
            </a:r>
            <a:endParaRPr lang="he-IL" sz="2800" b="1" dirty="0">
              <a:solidFill>
                <a:srgbClr val="00B05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ס </a:t>
            </a:r>
            <a:r>
              <a:rPr lang="he-IL" sz="2800" b="1" dirty="0" smtClean="0">
                <a:solidFill>
                  <a:srgbClr val="00B050"/>
                </a:solidFill>
              </a:rPr>
              <a:t>ב כ י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11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שלא מכבד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  <a:endParaRPr lang="he-IL" sz="8000" dirty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10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התמיד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נ ש ר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12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טורף שהתפגר, או ציפור...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11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מכבד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ב ז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e-IL" dirty="0" smtClean="0"/>
              <a:t>דוגמה: ביצה - </a:t>
            </a:r>
            <a:r>
              <a:rPr lang="he-IL" dirty="0" err="1" smtClean="0"/>
              <a:t>צביה</a:t>
            </a:r>
            <a:r>
              <a:rPr lang="he-IL" dirty="0" smtClean="0"/>
              <a:t> התבלבלה: אני לפני, או אחרי התרנגולת?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גוזל - גונב בגיל צעיר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קן - בית החבר של ברבי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דרור - ציפור חופש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פרס - הדורס שאל: "אני לוזר"?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טבלן - בטלן מבולבל מבלה באגם ובים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שחרור - עוף בתום השרות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יונה - וינה, או הנוי? בלבול של סמל השלום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עורב - הציפור שמה עין ומנהיג דתי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סבכי - שחור-כיפה שאף פעם לא </a:t>
            </a:r>
            <a:r>
              <a:rPr lang="he-IL" dirty="0" smtClean="0"/>
              <a:t>מזיל דמעה</a:t>
            </a: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נשר - עוף שלא התמיד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בז - עוף שלא מכבד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תנשמת - טורף שהתפגר, או ציפור...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גונב בגיל צעיר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err="1" smtClean="0">
                <a:latin typeface="David" pitchFamily="34" charset="-79"/>
                <a:cs typeface="David" pitchFamily="34" charset="-79"/>
              </a:rPr>
              <a:t>צ</a:t>
            </a:r>
            <a:r>
              <a:rPr lang="he-IL" sz="2800" b="1" dirty="0" err="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err="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err="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התבלבלה: אני לפני, או אחרי התרנגולת?</a:t>
            </a:r>
            <a:endParaRPr lang="en-US" sz="2800" b="1" dirty="0" smtClean="0"/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ב</a:t>
            </a:r>
            <a:r>
              <a:rPr lang="he-IL" sz="2800" b="1" dirty="0" smtClean="0">
                <a:solidFill>
                  <a:srgbClr val="7030A0"/>
                </a:solidFill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</a:rPr>
              <a:t>י</a:t>
            </a:r>
            <a:r>
              <a:rPr lang="he-IL" sz="2800" b="1" dirty="0" smtClean="0">
                <a:solidFill>
                  <a:srgbClr val="7030A0"/>
                </a:solidFill>
              </a:rPr>
              <a:t> </a:t>
            </a:r>
            <a:r>
              <a:rPr lang="he-IL" sz="2800" b="1" dirty="0" smtClean="0"/>
              <a:t>צ</a:t>
            </a:r>
            <a:r>
              <a:rPr lang="he-IL" sz="2800" b="1" dirty="0" smtClean="0">
                <a:solidFill>
                  <a:srgbClr val="7030A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בית החבר של ברבי</a:t>
            </a:r>
            <a:endParaRPr lang="he-IL" sz="6600" dirty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גונב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בגיל צעיר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ג ו ז ל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ציפור חופש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בית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החבר של ברבי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ק ן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הדורס שאל: "אני לוזר"?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3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ציפור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חופש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ד ר ו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בטלן מבולבל מבלה באגם ובים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4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הדורס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שאל: "אני לוזר"?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פ ר ס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בתום השרות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5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מבלה באגם ובים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ט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/>
              <a:t>ב</a:t>
            </a:r>
            <a:r>
              <a:rPr lang="he-IL" sz="2800" b="1" dirty="0" smtClean="0">
                <a:solidFill>
                  <a:srgbClr val="00B050"/>
                </a:solidFill>
              </a:rPr>
              <a:t> ל </a:t>
            </a:r>
            <a:r>
              <a:rPr lang="he-IL" sz="2800" b="1" dirty="0" smtClean="0">
                <a:solidFill>
                  <a:srgbClr val="0070C0"/>
                </a:solidFill>
              </a:rPr>
              <a:t>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וינה, או הנוי? בלבול של סמל השלום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עוף בתום השרות 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ש ח ר ו ר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he-IL" sz="6600" dirty="0" smtClean="0"/>
              <a:t>הציפור שמה עין ומנהיג דתי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ציפורים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7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, או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? בלבול של סמל השלום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י </a:t>
            </a:r>
            <a:r>
              <a:rPr lang="he-IL" sz="2800" b="1" dirty="0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/>
              <a:t>נ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</a:rPr>
              <a:t>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522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 תחנה 10</vt:lpstr>
      <vt:lpstr> תחנה 11</vt:lpstr>
      <vt:lpstr> תחנה 12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94</cp:revision>
  <dcterms:created xsi:type="dcterms:W3CDTF">2011-11-04T16:46:52Z</dcterms:created>
  <dcterms:modified xsi:type="dcterms:W3CDTF">2022-05-23T19:33:44Z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