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  <p:sldId id="265" r:id="rId11"/>
    <p:sldId id="268" r:id="rId12"/>
    <p:sldId id="269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3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8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1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9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1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9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8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2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E0332A-742D-44E5-9E26-F87D6AD5E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7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FB043-648C-EE43-A20B-16D378DB2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Check out my new P@SsVV0rD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D0E94-A21B-7D49-B5E9-836285B0E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9856" y="3812135"/>
            <a:ext cx="4122295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Jordan Peterson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Department of Computer Science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Colorado State University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19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E7C4-AA2C-FC4F-9BD9-A552436B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B76A-C835-2442-93CB-B39DF72E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6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1756-C977-D04C-9617-0A085684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CCDC1-F997-8740-B368-D0383A1F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6D14-E7DB-1B46-9EF3-4546B39D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6654-6A22-C24C-AA2B-8DD930358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0A9F-AD94-1140-A73A-5CD34CA7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Dashlane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4CD5-7946-2E48-A304-FD353A6B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A126-4AE2-0B4B-98E3-68819158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C1B4-B5E1-8F4F-B0C1-792539D59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269377" cy="3760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Brutus</a:t>
            </a:r>
          </a:p>
          <a:p>
            <a:r>
              <a:rPr lang="en-US" dirty="0" err="1"/>
              <a:t>RainbowCrack</a:t>
            </a:r>
            <a:endParaRPr lang="en-US" dirty="0"/>
          </a:p>
          <a:p>
            <a:r>
              <a:rPr lang="en-US" dirty="0" err="1"/>
              <a:t>Wfuzz</a:t>
            </a:r>
            <a:endParaRPr lang="en-US" dirty="0"/>
          </a:p>
          <a:p>
            <a:r>
              <a:rPr lang="en-US" dirty="0"/>
              <a:t>Cain and Abel</a:t>
            </a:r>
          </a:p>
          <a:p>
            <a:r>
              <a:rPr lang="en-US" dirty="0"/>
              <a:t>John the Ripper</a:t>
            </a:r>
          </a:p>
          <a:p>
            <a:r>
              <a:rPr lang="en-US" dirty="0"/>
              <a:t>THC Hydra</a:t>
            </a:r>
          </a:p>
          <a:p>
            <a:r>
              <a:rPr lang="en-US" dirty="0"/>
              <a:t>Medusa</a:t>
            </a:r>
          </a:p>
          <a:p>
            <a:r>
              <a:rPr lang="en-US" dirty="0" err="1"/>
              <a:t>OphCrack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032000-8E81-B744-B3B3-E2A6EADB96E5}"/>
              </a:ext>
            </a:extLst>
          </p:cNvPr>
          <p:cNvSpPr txBox="1">
            <a:spLocks/>
          </p:cNvSpPr>
          <p:nvPr/>
        </p:nvSpPr>
        <p:spPr>
          <a:xfrm>
            <a:off x="6096000" y="2108201"/>
            <a:ext cx="4269377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L0phtCrack</a:t>
            </a:r>
          </a:p>
          <a:p>
            <a:r>
              <a:rPr lang="en-US" dirty="0" err="1"/>
              <a:t>Aircrack</a:t>
            </a:r>
            <a:r>
              <a:rPr lang="en-US" dirty="0"/>
              <a:t>-NG</a:t>
            </a:r>
          </a:p>
        </p:txBody>
      </p:sp>
    </p:spTree>
    <p:extLst>
      <p:ext uri="{BB962C8B-B14F-4D97-AF65-F5344CB8AC3E}">
        <p14:creationId xmlns:p14="http://schemas.microsoft.com/office/powerpoint/2010/main" val="62862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8FDD-0DFA-2143-BBBA-5333CAEC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home and protect </a:t>
            </a:r>
            <a:r>
              <a:rPr lang="en-US"/>
              <a:t>yourself foo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0092-F7B3-FB44-BDC8-222871E7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3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0C48-9649-C040-9DA8-8C8AD355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password?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22FD-2637-8A40-9DE5-BB91F003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CIA TRIAD</a:t>
            </a:r>
          </a:p>
          <a:p>
            <a:r>
              <a:rPr lang="en-US" u="sng" dirty="0"/>
              <a:t>Goal:</a:t>
            </a:r>
          </a:p>
          <a:p>
            <a:r>
              <a:rPr lang="en-US" dirty="0"/>
              <a:t>Protect who can have access</a:t>
            </a:r>
          </a:p>
          <a:p>
            <a:endParaRPr lang="en-US" dirty="0"/>
          </a:p>
          <a:p>
            <a:r>
              <a:rPr lang="en-US" u="sng" dirty="0"/>
              <a:t>Method:</a:t>
            </a:r>
          </a:p>
          <a:p>
            <a:r>
              <a:rPr lang="en-US" dirty="0"/>
              <a:t>Something the user knows</a:t>
            </a:r>
          </a:p>
          <a:p>
            <a:r>
              <a:rPr lang="en-US" dirty="0"/>
              <a:t>(Memorized Secret)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8E011A0-6F43-E24A-8280-0D1BA0543CC8}"/>
              </a:ext>
            </a:extLst>
          </p:cNvPr>
          <p:cNvSpPr/>
          <p:nvPr/>
        </p:nvSpPr>
        <p:spPr>
          <a:xfrm>
            <a:off x="5986490" y="3596643"/>
            <a:ext cx="2128810" cy="147682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E2131F90-104B-5B45-A111-C32DA81C1034}"/>
              </a:ext>
            </a:extLst>
          </p:cNvPr>
          <p:cNvSpPr/>
          <p:nvPr/>
        </p:nvSpPr>
        <p:spPr>
          <a:xfrm>
            <a:off x="7050895" y="2108201"/>
            <a:ext cx="2128810" cy="14768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B7825AD0-82E6-1545-935D-57F3EE8FE56B}"/>
              </a:ext>
            </a:extLst>
          </p:cNvPr>
          <p:cNvSpPr/>
          <p:nvPr/>
        </p:nvSpPr>
        <p:spPr>
          <a:xfrm>
            <a:off x="8115300" y="3596643"/>
            <a:ext cx="2128810" cy="1476829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FDB5E-3DF0-1041-994C-733302F84807}"/>
              </a:ext>
            </a:extLst>
          </p:cNvPr>
          <p:cNvSpPr txBox="1"/>
          <p:nvPr/>
        </p:nvSpPr>
        <p:spPr>
          <a:xfrm>
            <a:off x="7326084" y="322580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Confidentiality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84226-52E4-3048-A2DC-4677AFB34C7D}"/>
              </a:ext>
            </a:extLst>
          </p:cNvPr>
          <p:cNvSpPr txBox="1"/>
          <p:nvPr/>
        </p:nvSpPr>
        <p:spPr>
          <a:xfrm>
            <a:off x="6283453" y="466746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43086-9BF8-F14A-9A3A-5418FB90A5DC}"/>
              </a:ext>
            </a:extLst>
          </p:cNvPr>
          <p:cNvSpPr txBox="1"/>
          <p:nvPr/>
        </p:nvSpPr>
        <p:spPr>
          <a:xfrm>
            <a:off x="8439805" y="466746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Availability</a:t>
            </a:r>
          </a:p>
        </p:txBody>
      </p:sp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9DAF5CC5-1F35-914F-8B2F-85C3DF56E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1653" y="3877857"/>
            <a:ext cx="914400" cy="914400"/>
          </a:xfrm>
          <a:prstGeom prst="rect">
            <a:avLst/>
          </a:prstGeom>
        </p:spPr>
      </p:pic>
      <p:pic>
        <p:nvPicPr>
          <p:cNvPr id="12" name="Graphic 11" descr="Lock">
            <a:extLst>
              <a:ext uri="{FF2B5EF4-FFF2-40B4-BE49-F238E27FC236}">
                <a16:creationId xmlns:a16="http://schemas.microsoft.com/office/drawing/2014/main" id="{690EE065-1568-CF43-BB02-022B6B6E6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2655" y="238941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8616C8-3411-2147-AD1A-91EEBB674221}"/>
              </a:ext>
            </a:extLst>
          </p:cNvPr>
          <p:cNvSpPr txBox="1"/>
          <p:nvPr/>
        </p:nvSpPr>
        <p:spPr>
          <a:xfrm>
            <a:off x="7380513" y="2193136"/>
            <a:ext cx="15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85F8DB-16A7-374D-B0EB-89C0C90F5F2E}"/>
              </a:ext>
            </a:extLst>
          </p:cNvPr>
          <p:cNvSpPr txBox="1"/>
          <p:nvPr/>
        </p:nvSpPr>
        <p:spPr>
          <a:xfrm>
            <a:off x="6334564" y="3691682"/>
            <a:ext cx="15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</a:t>
            </a:r>
          </a:p>
        </p:txBody>
      </p:sp>
      <p:pic>
        <p:nvPicPr>
          <p:cNvPr id="15" name="Graphic 14" descr="Lock">
            <a:extLst>
              <a:ext uri="{FF2B5EF4-FFF2-40B4-BE49-F238E27FC236}">
                <a16:creationId xmlns:a16="http://schemas.microsoft.com/office/drawing/2014/main" id="{EAF0F44E-3F92-014A-87BF-491C9BB00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5404" y="390253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A01136-7A12-D346-A201-F22928345791}"/>
              </a:ext>
            </a:extLst>
          </p:cNvPr>
          <p:cNvSpPr txBox="1"/>
          <p:nvPr/>
        </p:nvSpPr>
        <p:spPr>
          <a:xfrm>
            <a:off x="7902108" y="3706251"/>
            <a:ext cx="265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Anti-virus/DOS protection</a:t>
            </a:r>
          </a:p>
        </p:txBody>
      </p:sp>
    </p:spTree>
    <p:extLst>
      <p:ext uri="{BB962C8B-B14F-4D97-AF65-F5344CB8AC3E}">
        <p14:creationId xmlns:p14="http://schemas.microsoft.com/office/powerpoint/2010/main" val="266271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9044-B202-B647-8656-59FB3F4E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7806-4AC9-464E-81D3-70F25DD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 We’ve been using them for a while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First use: </a:t>
            </a:r>
            <a:r>
              <a:rPr lang="en-US" i="1" dirty="0"/>
              <a:t>Watchword</a:t>
            </a:r>
            <a:r>
              <a:rPr lang="en-US" dirty="0"/>
              <a:t> used in roman military to allow a person to enter an area.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Crude way of identifying between allies and foes.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Battle of Normandy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Challenge and response passwords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i.e. presented with the password “Flash” you need the correct response “Thunder”.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Passwords were changed every 3 days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MIT 1961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First computer system to implement password login.</a:t>
            </a:r>
          </a:p>
        </p:txBody>
      </p:sp>
    </p:spTree>
    <p:extLst>
      <p:ext uri="{BB962C8B-B14F-4D97-AF65-F5344CB8AC3E}">
        <p14:creationId xmlns:p14="http://schemas.microsoft.com/office/powerpoint/2010/main" val="366839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A821-905D-A742-A1BB-D35DCF3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computing and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323A-0F8A-4845-A875-2B75DA7F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85063" cy="3760891"/>
          </a:xfrm>
        </p:spPr>
        <p:txBody>
          <a:bodyPr/>
          <a:lstStyle/>
          <a:p>
            <a:r>
              <a:rPr lang="en-US" dirty="0"/>
              <a:t>Computers are pretty dang fast.</a:t>
            </a:r>
          </a:p>
          <a:p>
            <a:r>
              <a:rPr lang="en-US" u="sng" dirty="0"/>
              <a:t>Attacks on passwords:</a:t>
            </a:r>
            <a:r>
              <a:rPr lang="en-US" dirty="0"/>
              <a:t> (Password Cracking)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72644A-9B36-F64F-BD8E-9CF0BD21E4A0}"/>
              </a:ext>
            </a:extLst>
          </p:cNvPr>
          <p:cNvSpPr/>
          <p:nvPr/>
        </p:nvSpPr>
        <p:spPr>
          <a:xfrm>
            <a:off x="1240971" y="3145971"/>
            <a:ext cx="202474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Rainbow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B7161E-32C8-CA46-9ECF-1935D3BF8DC8}"/>
              </a:ext>
            </a:extLst>
          </p:cNvPr>
          <p:cNvSpPr/>
          <p:nvPr/>
        </p:nvSpPr>
        <p:spPr>
          <a:xfrm>
            <a:off x="1240970" y="3545961"/>
            <a:ext cx="2024743" cy="391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Brute Force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14CE5-6D0C-6649-BD9A-046BFCF299FB}"/>
              </a:ext>
            </a:extLst>
          </p:cNvPr>
          <p:cNvSpPr/>
          <p:nvPr/>
        </p:nvSpPr>
        <p:spPr>
          <a:xfrm>
            <a:off x="1240969" y="3945951"/>
            <a:ext cx="2024743" cy="391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FC0FE-ADCB-2347-8A0E-2FEAFB83C98B}"/>
              </a:ext>
            </a:extLst>
          </p:cNvPr>
          <p:cNvSpPr/>
          <p:nvPr/>
        </p:nvSpPr>
        <p:spPr>
          <a:xfrm>
            <a:off x="1240968" y="4337837"/>
            <a:ext cx="2024743" cy="391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Look under keyboard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0161DB2F-BA0F-D348-9EF4-55FDA68F8F77}"/>
              </a:ext>
            </a:extLst>
          </p:cNvPr>
          <p:cNvSpPr/>
          <p:nvPr/>
        </p:nvSpPr>
        <p:spPr>
          <a:xfrm>
            <a:off x="3635829" y="3145971"/>
            <a:ext cx="484632" cy="15743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6BCC6-FB39-9A46-A61E-8D66FAC8B3AD}"/>
              </a:ext>
            </a:extLst>
          </p:cNvPr>
          <p:cNvSpPr txBox="1"/>
          <p:nvPr/>
        </p:nvSpPr>
        <p:spPr>
          <a:xfrm>
            <a:off x="4120461" y="3908698"/>
            <a:ext cx="16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EA29EF-D785-4F49-877B-55DCA81FF1FA}"/>
              </a:ext>
            </a:extLst>
          </p:cNvPr>
          <p:cNvSpPr txBox="1">
            <a:spLocks/>
          </p:cNvSpPr>
          <p:nvPr/>
        </p:nvSpPr>
        <p:spPr>
          <a:xfrm>
            <a:off x="5928360" y="2108201"/>
            <a:ext cx="4585063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 methods</a:t>
            </a:r>
          </a:p>
          <a:p>
            <a:r>
              <a:rPr lang="en-US" dirty="0"/>
              <a:t>Spidering</a:t>
            </a:r>
          </a:p>
          <a:p>
            <a:r>
              <a:rPr lang="en-US" dirty="0"/>
              <a:t>Combinator</a:t>
            </a:r>
          </a:p>
          <a:p>
            <a:r>
              <a:rPr lang="en-US" dirty="0"/>
              <a:t>Fingerprint</a:t>
            </a:r>
          </a:p>
          <a:p>
            <a:r>
              <a:rPr lang="en-US" dirty="0"/>
              <a:t>Mask</a:t>
            </a:r>
          </a:p>
          <a:p>
            <a:r>
              <a:rPr lang="en-US" dirty="0"/>
              <a:t>Permutation</a:t>
            </a:r>
          </a:p>
          <a:p>
            <a:r>
              <a:rPr lang="en-US" dirty="0"/>
              <a:t>Rule-based</a:t>
            </a:r>
          </a:p>
          <a:p>
            <a:r>
              <a:rPr lang="en-US" dirty="0"/>
              <a:t>PRINCE</a:t>
            </a:r>
          </a:p>
          <a:p>
            <a:r>
              <a:rPr lang="en-US" dirty="0"/>
              <a:t>Many more…</a:t>
            </a:r>
          </a:p>
        </p:txBody>
      </p:sp>
    </p:spTree>
    <p:extLst>
      <p:ext uri="{BB962C8B-B14F-4D97-AF65-F5344CB8AC3E}">
        <p14:creationId xmlns:p14="http://schemas.microsoft.com/office/powerpoint/2010/main" val="81462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32B9-CA74-114E-A859-6ABBD08B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01643-A505-CD4B-B07B-BB58C63C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5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927E-23E4-E840-80C9-BE068C6C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20F8-DC29-594D-9019-2EC36894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6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D092-F263-B244-92F3-390D56D5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BFB9-2607-AE4D-B643-FF1794AB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BB30-8F92-1342-8675-52306641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3D9F8-82F6-5F47-83A2-8DA54B817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082834" cy="3760891"/>
          </a:xfrm>
        </p:spPr>
        <p:txBody>
          <a:bodyPr/>
          <a:lstStyle/>
          <a:p>
            <a:r>
              <a:rPr lang="en-US" dirty="0"/>
              <a:t>Dumb way: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Short 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Common 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it for everything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FBFB07-1E27-9F4F-B70D-ED8A713EC587}"/>
              </a:ext>
            </a:extLst>
          </p:cNvPr>
          <p:cNvSpPr txBox="1">
            <a:spLocks/>
          </p:cNvSpPr>
          <p:nvPr/>
        </p:nvSpPr>
        <p:spPr>
          <a:xfrm>
            <a:off x="4180114" y="2108201"/>
            <a:ext cx="308283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Better way: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Long 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Follow a rule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it often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8AE7E2-0DC3-E442-96D7-47DDFE4B9344}"/>
              </a:ext>
            </a:extLst>
          </p:cNvPr>
          <p:cNvSpPr txBox="1">
            <a:spLocks/>
          </p:cNvSpPr>
          <p:nvPr/>
        </p:nvSpPr>
        <p:spPr>
          <a:xfrm>
            <a:off x="7262948" y="2108200"/>
            <a:ext cx="308283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Big Brain way: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Long as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alpha-numeric case sensitive generator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it every day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Confidentiality Protected!</a:t>
            </a:r>
          </a:p>
        </p:txBody>
      </p:sp>
    </p:spTree>
    <p:extLst>
      <p:ext uri="{BB962C8B-B14F-4D97-AF65-F5344CB8AC3E}">
        <p14:creationId xmlns:p14="http://schemas.microsoft.com/office/powerpoint/2010/main" val="427120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DC54-E44B-8D49-9B90-41045CF6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Password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EC55-6677-1B42-AA7D-FF754641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639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2F41"/>
      </a:dk2>
      <a:lt2>
        <a:srgbClr val="E3E2E8"/>
      </a:lt2>
      <a:accent1>
        <a:srgbClr val="94A84E"/>
      </a:accent1>
      <a:accent2>
        <a:srgbClr val="B8A03A"/>
      </a:accent2>
      <a:accent3>
        <a:srgbClr val="EA884A"/>
      </a:accent3>
      <a:accent4>
        <a:srgbClr val="EB4E52"/>
      </a:accent4>
      <a:accent5>
        <a:srgbClr val="EE6EA7"/>
      </a:accent5>
      <a:accent6>
        <a:srgbClr val="EB4ED5"/>
      </a:accent6>
      <a:hlink>
        <a:srgbClr val="7E6FB1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248</Words>
  <Application>Microsoft Macintosh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RetrospectVTI</vt:lpstr>
      <vt:lpstr>Check out my new P@SsVV0rD</vt:lpstr>
      <vt:lpstr>What is a password?</vt:lpstr>
      <vt:lpstr>History of Passwords</vt:lpstr>
      <vt:lpstr>Modern computing and passwords</vt:lpstr>
      <vt:lpstr>Dictionary</vt:lpstr>
      <vt:lpstr>Brute Force</vt:lpstr>
      <vt:lpstr>Rainbow Table</vt:lpstr>
      <vt:lpstr>Generating Passwords</vt:lpstr>
      <vt:lpstr>Strong Password Paradox</vt:lpstr>
      <vt:lpstr>Modern Solutions</vt:lpstr>
      <vt:lpstr>Last Pass</vt:lpstr>
      <vt:lpstr>Keeper</vt:lpstr>
      <vt:lpstr>Dashlane</vt:lpstr>
      <vt:lpstr>Cracking Tools</vt:lpstr>
      <vt:lpstr>Go home and protect yourself foo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out my new P@SsVV0rD</dc:title>
  <dc:creator>Peterson,Jordan (EID)</dc:creator>
  <cp:lastModifiedBy>Peterson,Jordan (EID)</cp:lastModifiedBy>
  <cp:revision>7</cp:revision>
  <dcterms:created xsi:type="dcterms:W3CDTF">2019-11-19T17:42:10Z</dcterms:created>
  <dcterms:modified xsi:type="dcterms:W3CDTF">2019-11-19T19:20:37Z</dcterms:modified>
</cp:coreProperties>
</file>