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FAAF2-EFA3-4588-8B96-E2C53FB64B0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DB5F-546E-4A6B-8834-F023ACB7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DB5F-546E-4A6B-8834-F023ACB76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DB5F-546E-4A6B-8834-F023ACB76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B87F-A855-49DD-9B29-2B544E17FE67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3EF7-353A-4FCD-98E6-18F22AEC9CE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2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5EB3-DBB0-493E-93D8-077473313DC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BD76-083B-4732-99F5-A24A5E54EAAA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12B-4646-4D3F-8942-7D6EE71F3EC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3CB7-3258-42EF-A65A-7D394F4F7149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A70E-16CB-4B97-9605-71C07B52E566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BD8B-029B-4597-BAAE-2A934647FA4B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6C9-AC75-4C3C-AE7F-758CD1F82E74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1560-CD35-450F-B5CD-557F72C4AF6D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709E-0E7F-4008-93E5-D996C8DD168F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8CA7-28D3-46C5-ABBE-77CAAA1FF2B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453A-0EF5-45B1-A1BF-126002623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638" y="2138289"/>
            <a:ext cx="9390184" cy="2138289"/>
          </a:xfrm>
          <a:solidFill>
            <a:schemeClr val="accent1">
              <a:lumMod val="50000"/>
            </a:schemeClr>
          </a:solidFill>
          <a:ln w="57150"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sz="7200" b="1" dirty="0" smtClean="0"/>
              <a:t>Student Management System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185" y="5134708"/>
            <a:ext cx="3706837" cy="14349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NAW/2022/IT/FT/0002</a:t>
            </a:r>
            <a:br>
              <a:rPr lang="en-US" sz="2800" b="1" dirty="0" smtClean="0"/>
            </a:br>
            <a:r>
              <a:rPr lang="en-US" sz="2800" b="1" dirty="0" smtClean="0"/>
              <a:t>W.G.H </a:t>
            </a:r>
            <a:r>
              <a:rPr lang="en-US" sz="2800" b="1" dirty="0" err="1" smtClean="0"/>
              <a:t>Kaushalya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01533" y="3258355"/>
            <a:ext cx="5848082" cy="158745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b="1" dirty="0" smtClean="0">
                <a:solidFill>
                  <a:schemeClr val="bg1">
                    <a:lumMod val="95000"/>
                  </a:schemeClr>
                </a:solidFill>
              </a:rPr>
              <a:t> THANK YOU!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520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Student Class (`student.py`):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5" y="23701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A `Student` class is defined with an `__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__` method to initialize student attributes (`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student_id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`, 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first_name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`, 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last_name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`).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520638"/>
            <a:ext cx="10515600" cy="1325563"/>
          </a:xfrm>
        </p:spPr>
        <p:txBody>
          <a:bodyPr/>
          <a:lstStyle/>
          <a:p>
            <a:r>
              <a:rPr lang="en-US" dirty="0"/>
              <a:t>.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StudentManager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Class (`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main.py)</a:t>
            </a:r>
            <a:endParaRPr 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4" y="2177317"/>
            <a:ext cx="1165156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A 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StudentManager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 class is defined to manage a list of students.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It has methods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`__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__`: Initializes an empty list of students.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add_student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`: Appends a student to the list.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find_student_by_id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`: Searches for a student by their ID.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get_all_students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`: Returns a list of tuples containing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student details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520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</a:rPr>
              <a:t>save_to_excel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Function (`main.py`):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5" y="2177317"/>
            <a:ext cx="10005648" cy="4351338"/>
          </a:xfrm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Defines a function 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save_to_excel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 that takes a list of students and saves their details to an Excel file (`students.xlsx`) using the Pandas library.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5" y="4211391"/>
            <a:ext cx="1513862" cy="1407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53" y="353955"/>
            <a:ext cx="1739453" cy="1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520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StudentGUI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Class (`main.py`)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4" y="2177317"/>
            <a:ext cx="1098335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A 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StudentGUI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 class is defined to create a simple GUI using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Tkinter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	It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has methods: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`__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__`: Sets up the main window and initializes a 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StudentManager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`.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show_add_student_dialog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`: Displays a dialog for adding a student.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add_student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`: Adds a student to the manager and closes the dialog.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show_find_student_dialog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`: 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69" y="442403"/>
            <a:ext cx="2056125" cy="15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7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520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StudentGUI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Class (`main.py`)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4" y="2177317"/>
            <a:ext cx="109833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Displays a dialog for finding a student by ID.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find_student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`: Finds and prints student details by ID.	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display_all_students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`: Prints details of all students and saves them to an Excel file.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520638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main Function (`main.py`):</a:t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4" y="2177317"/>
            <a:ext cx="10983351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Creates the main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Tkinter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application window (`root`) and an instance of `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StudentGUI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`.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Starts the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Tkinter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event loop with `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root.mainloop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()`.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1686" y="851754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if __name__ == "__main__":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4" y="2177317"/>
            <a:ext cx="10983351" cy="43513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Ensures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that the `main()` 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function is called only when the script is run directly </a:t>
            </a:r>
            <a:endParaRPr lang="en-US" sz="3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not when imported as a module).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50800"/>
            <a:ext cx="935501" cy="9396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4566" y="32769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 Execution Flow: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934" y="2177317"/>
            <a:ext cx="10983351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When the script is run, it creates a 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Tkinter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window with buttons to add students, find students by ID, display all students, and exit the application.</a:t>
            </a: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Clicking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on these buttons triggers various methods in the `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StudentGUI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` class, which interact with the `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StudentManager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` and display information or save it to an Excel file.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53A-0EF5-45B1-A1BF-126002623553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NAW/IT/2022/FT/0002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294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Student Management System</vt:lpstr>
      <vt:lpstr>Student Class (`student.py`):</vt:lpstr>
      <vt:lpstr>. StudentManager Class (`main.py)</vt:lpstr>
      <vt:lpstr>save_to_excel Function (`main.py`):</vt:lpstr>
      <vt:lpstr>StudentGUI Class (`main.py`)</vt:lpstr>
      <vt:lpstr>StudentGUI Class (`main.py`)</vt:lpstr>
      <vt:lpstr>main Function (`main.py`):    </vt:lpstr>
      <vt:lpstr>  if __name__ == "__main__":     </vt:lpstr>
      <vt:lpstr>  Execution Flow:    </vt:lpstr>
      <vt:lpstr>  THANK YOU!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user</dc:creator>
  <cp:lastModifiedBy>user</cp:lastModifiedBy>
  <cp:revision>6</cp:revision>
  <dcterms:created xsi:type="dcterms:W3CDTF">2023-12-13T23:25:09Z</dcterms:created>
  <dcterms:modified xsi:type="dcterms:W3CDTF">2023-12-13T23:56:44Z</dcterms:modified>
</cp:coreProperties>
</file>