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Alexandria"/>
      <p:regular r:id="rId15"/>
    </p:embeddedFont>
    <p:embeddedFont>
      <p:font typeface="Alexandria"/>
      <p:regular r:id="rId16"/>
    </p:embeddedFont>
    <p:embeddedFont>
      <p:font typeface="Nobile"/>
      <p:regular r:id="rId17"/>
    </p:embeddedFont>
    <p:embeddedFont>
      <p:font typeface="Nobile"/>
      <p:regular r:id="rId18"/>
    </p:embeddedFont>
    <p:embeddedFont>
      <p:font typeface="Nobile"/>
      <p:regular r:id="rId19"/>
    </p:embeddedFont>
    <p:embeddedFont>
      <p:font typeface="Nobile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Sudoku Solver in C++: A Backtracking Approach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Learn how to solve Sudoku puzzles using C++ and backtracking. This presentation covers the algorithm, code, and optimizations. It will walk through each part in simple steps.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CBBB8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08090" y="5616654"/>
            <a:ext cx="13418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Nobile Medium" pitchFamily="34" charset="0"/>
                <a:ea typeface="Nobile Medium" pitchFamily="34" charset="-122"/>
                <a:cs typeface="Nobile Medium" pitchFamily="34" charset="-120"/>
              </a:rPr>
              <a:t>SA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270040" y="5467112"/>
            <a:ext cx="214812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by Safee Awan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95785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What is Sudoku and Why Solve It?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Puzzle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Sudoku is a logic puzzle with a 9x9 grid. Some cells are pre-filled with numbers. The goal is to fill the remaining cells.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Rules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Each row, column, and 3x3 subgrid must contain all digits from 1 to 9, without repeating any digit within a row, column or 3x3 subgrid.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Why Solve It?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Sudoku is a fun way to train logic. It's also a great example of backtracking algorithms. It has applications to many areas, such as constraint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253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Backtracking: The Basic Idea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382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5123" y="3023235"/>
            <a:ext cx="1276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938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Try and Error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28643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Backtracking involves trying different possibilities. If a choice leads to a dead end, we revert. Then, we try a different choice.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382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41081" y="3023235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938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Recursive Approach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428643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algorithm uses recursion. It explores one branch fully before moving to the next.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60880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8690" y="6173033"/>
            <a:ext cx="20038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60880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Base Case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57844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When we fill the entire board, it's solved. This is the base case for recursion.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8652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Representing the Sudoku Grid in C++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44424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38030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2D Vector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728448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a 2D vector to represent the 9x9 grid. Each cell stores an integer.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04" y="344424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4238030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Zero for Empty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4728448"/>
            <a:ext cx="22920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Represent empty cells with the value 0. Pre-filled cells have values from 1 to 9.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38" y="344424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4238030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Coordinates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728448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row and column indices to locate cells. The top-left cell is (0, 0).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1268"/>
            <a:ext cx="123589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Core Backtracking Algorithm Explained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530209"/>
            <a:ext cx="3260646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777627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Find Empty Cell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268045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First, find an empty cell on the grid (value is 0).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35" y="4530209"/>
            <a:ext cx="3260765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81249" y="5777627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Try Digits 1-9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281249" y="6268045"/>
            <a:ext cx="28071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Try each digit from 1 to 9 in the empty cell.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530209"/>
            <a:ext cx="3260646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42014" y="5777627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Check Validity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42014" y="6268045"/>
            <a:ext cx="280701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Check if the digit is valid according to Sudoku rules.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5846" y="4530209"/>
            <a:ext cx="3260765" cy="90725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02660" y="5777627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Recurse or Reset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02660" y="6268045"/>
            <a:ext cx="280713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If valid, recurse. If not, reset the cell and try the next digit.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7834"/>
            <a:ext cx="11899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C++ Code Walkthrough: Solving the Puzzle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80241"/>
            <a:ext cx="2173724" cy="807958"/>
          </a:xfrm>
          <a:prstGeom prst="roundRect">
            <a:avLst>
              <a:gd name="adj" fmla="val 1179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057406"/>
            <a:ext cx="10632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3107055"/>
            <a:ext cx="997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isSafe()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3080861" y="3672959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8C3DF"/>
          </a:solidFill>
          <a:ln/>
        </p:spPr>
      </p:sp>
      <p:sp>
        <p:nvSpPr>
          <p:cNvPr id="7" name="Shape 5"/>
          <p:cNvSpPr/>
          <p:nvPr/>
        </p:nvSpPr>
        <p:spPr>
          <a:xfrm>
            <a:off x="793790" y="3801547"/>
            <a:ext cx="4347567" cy="807958"/>
          </a:xfrm>
          <a:prstGeom prst="roundRect">
            <a:avLst>
              <a:gd name="adj" fmla="val 1179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8224" y="3978712"/>
            <a:ext cx="1658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68171" y="4028361"/>
            <a:ext cx="19658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solveSudoku()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5254704" y="4594265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8C3DF"/>
          </a:solidFill>
          <a:ln/>
        </p:spPr>
      </p:sp>
      <p:sp>
        <p:nvSpPr>
          <p:cNvPr id="11" name="Shape 9"/>
          <p:cNvSpPr/>
          <p:nvPr/>
        </p:nvSpPr>
        <p:spPr>
          <a:xfrm>
            <a:off x="793790" y="4722852"/>
            <a:ext cx="6521410" cy="807958"/>
          </a:xfrm>
          <a:prstGeom prst="roundRect">
            <a:avLst>
              <a:gd name="adj" fmla="val 1179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28224" y="4900017"/>
            <a:ext cx="16692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42014" y="4949666"/>
            <a:ext cx="17130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printBoard()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93790" y="578596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Review the key functions in the C++ code. Understand how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isSafe()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checks validity. Follow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solveSudoku()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to see the algorithm. Then use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printBoard()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to display the result.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17812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Optimizations and Further Improvements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Precompute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Precompute valid digits for faster checking.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87854" y="4194453"/>
            <a:ext cx="10632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Heuristics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44269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heuristics to pick the best cell to fill.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56984" y="3243382"/>
            <a:ext cx="1658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9937790" y="55862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Bit Manipulation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607671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Improve validity checks with bits.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80734" y="5969556"/>
            <a:ext cx="16692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02499"/>
            <a:ext cx="120953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Conclusion: Sudoku Solved! Key Takeaways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Backtracking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57629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Backtracking is a general algorithm for solving problems by trying different choices and reverting if a choice fails.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Recursion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57629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Recursion is a powerful technique for implementing backtracking, allowing us to explore different branches of the solution space.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085874"/>
            <a:ext cx="28726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C++ Implementation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57629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C++ provides the tools and flexibility to implement efficient and optimized Sudoku solvers using backtracking.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2025-02-10T16:55:26Z</dcterms:created>
  <dcterms:modified xsi:type="dcterms:W3CDTF">2025-02-10T16:55:26Z</dcterms:modified>
</cp:coreProperties>
</file>