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kern="0"/>
    </a:def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03126A"/>
                </a:solidFill>
                <a:latin typeface="Calibri"/>
                <a:cs typeface="Calibri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03126A"/>
                </a:solidFill>
                <a:latin typeface="Calibri"/>
                <a:cs typeface="Calibri"/>
              </a:defRPr>
            </a:lvl1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A582B1-0954-458E-9F92-559CEF9E71D8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fld id="{7DD7D66D-B747-4F12-A760-61A14BFE9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217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fld id="{7DD7D66D-B747-4F12-A760-61A14BFE9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986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FB29D-769B-D746-DA99-9807CE1B3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8DEDA81-83BF-07CF-B9F4-4725DCB4874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D7D66D-B747-4F12-A760-61A14BFE9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076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fld id="{7DD7D66D-B747-4F12-A760-61A14BFE9002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78B6B31-A821-DC4E-6D89-DFD7C34DA217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>
            <a:solidFill>
              <a:schemeClr val="accent6"/>
            </a:solidFill>
          </a:ln>
        </p:spPr>
      </p:pic>
      <p:pic>
        <p:nvPicPr>
          <p:cNvPr id="9" name="object 7">
            <a:extLst>
              <a:ext uri="{FF2B5EF4-FFF2-40B4-BE49-F238E27FC236}">
                <a16:creationId xmlns:a16="http://schemas.microsoft.com/office/drawing/2014/main" id="{9980F608-501F-4DDE-B47D-A0D1397FE1B4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677400" y="228600"/>
            <a:ext cx="2119122" cy="2071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253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19811" y="261061"/>
            <a:ext cx="11352377" cy="574675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1" i="0">
                <a:solidFill>
                  <a:srgbClr val="03126A"/>
                </a:solidFill>
                <a:latin typeface="Calibri"/>
                <a:cs typeface="Calibri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A582B1-0954-458E-9F92-559CEF9E71D8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fld id="{7DD7D66D-B747-4F12-A760-61A14BFE9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020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A582B1-0954-458E-9F92-559CEF9E71D8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fld id="{7DD7D66D-B747-4F12-A760-61A14BFE9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253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F4926-CBEA-31EA-2734-A60AA1D2B3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C3152D-40C9-12B5-47E6-EF52FA59CB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62FBF1-5E8C-7CB2-ABBC-2591210B5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582B1-0954-458E-9F92-559CEF9E71D8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CF4098-9F15-F465-1EFA-17F0E16DA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E3C963-3E5B-B3C5-8B3F-2371D5280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7D66D-B747-4F12-A760-61A14BFE90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422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859514" y="6603593"/>
            <a:ext cx="219075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fld id="{7DD7D66D-B747-4F12-A760-61A14BFE9002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B3F1E35-C2C5-994D-F071-1999EB50A07D}"/>
              </a:ext>
            </a:extLst>
          </p:cNvPr>
          <p:cNvPicPr>
            <a:picLocks noChangeAspect="1"/>
          </p:cNvPicPr>
          <p:nvPr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050" y="0"/>
            <a:ext cx="12192000" cy="6858000"/>
          </a:xfrm>
          <a:prstGeom prst="rect">
            <a:avLst/>
          </a:prstGeom>
          <a:ln>
            <a:solidFill>
              <a:schemeClr val="accent6"/>
            </a:solidFill>
          </a:ln>
        </p:spPr>
      </p:pic>
      <p:pic>
        <p:nvPicPr>
          <p:cNvPr id="9" name="object 7">
            <a:extLst>
              <a:ext uri="{FF2B5EF4-FFF2-40B4-BE49-F238E27FC236}">
                <a16:creationId xmlns:a16="http://schemas.microsoft.com/office/drawing/2014/main" id="{57C76689-A74C-69E6-ECC1-E03F8A30CFB5}"/>
              </a:ext>
            </a:extLst>
          </p:cNvPr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9740392" y="193981"/>
            <a:ext cx="2119122" cy="2071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151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xStyles>
    <p:titleStyle>
      <a:lvl1pPr eaLnBrk="1" hangingPunct="1">
        <a:defRPr>
          <a:latin typeface="+mj-lt"/>
          <a:ea typeface="+mj-ea"/>
          <a:cs typeface="+mj-cs"/>
        </a:defRPr>
      </a:lvl1pPr>
    </p:titleStyle>
    <p:bodyStyle>
      <a:lvl1pPr marL="0" eaLnBrk="1" hangingPunct="1">
        <a:defRPr>
          <a:latin typeface="+mn-lt"/>
          <a:ea typeface="+mn-ea"/>
          <a:cs typeface="+mn-cs"/>
        </a:defRPr>
      </a:lvl1pPr>
      <a:lvl2pPr marL="457200" eaLnBrk="1" hangingPunct="1">
        <a:defRPr>
          <a:latin typeface="+mn-lt"/>
          <a:ea typeface="+mn-ea"/>
          <a:cs typeface="+mn-cs"/>
        </a:defRPr>
      </a:lvl2pPr>
      <a:lvl3pPr marL="914400" eaLnBrk="1" hangingPunct="1">
        <a:defRPr>
          <a:latin typeface="+mn-lt"/>
          <a:ea typeface="+mn-ea"/>
          <a:cs typeface="+mn-cs"/>
        </a:defRPr>
      </a:lvl3pPr>
      <a:lvl4pPr marL="1371600" eaLnBrk="1" hangingPunct="1">
        <a:defRPr>
          <a:latin typeface="+mn-lt"/>
          <a:ea typeface="+mn-ea"/>
          <a:cs typeface="+mn-cs"/>
        </a:defRPr>
      </a:lvl4pPr>
      <a:lvl5pPr marL="1828800" eaLnBrk="1" hangingPunct="1">
        <a:defRPr>
          <a:latin typeface="+mn-lt"/>
          <a:ea typeface="+mn-ea"/>
          <a:cs typeface="+mn-cs"/>
        </a:defRPr>
      </a:lvl5pPr>
      <a:lvl6pPr marL="2286000" eaLnBrk="1" hangingPunct="1">
        <a:defRPr>
          <a:latin typeface="+mn-lt"/>
          <a:ea typeface="+mn-ea"/>
          <a:cs typeface="+mn-cs"/>
        </a:defRPr>
      </a:lvl6pPr>
      <a:lvl7pPr marL="2743200" eaLnBrk="1" hangingPunct="1">
        <a:defRPr>
          <a:latin typeface="+mn-lt"/>
          <a:ea typeface="+mn-ea"/>
          <a:cs typeface="+mn-cs"/>
        </a:defRPr>
      </a:lvl7pPr>
      <a:lvl8pPr marL="3200400" eaLnBrk="1" hangingPunct="1">
        <a:defRPr>
          <a:latin typeface="+mn-lt"/>
          <a:ea typeface="+mn-ea"/>
          <a:cs typeface="+mn-cs"/>
        </a:defRPr>
      </a:lvl8pPr>
      <a:lvl9pPr marL="3657600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457200" eaLnBrk="1" hangingPunct="1">
        <a:defRPr>
          <a:latin typeface="+mn-lt"/>
          <a:ea typeface="+mn-ea"/>
          <a:cs typeface="+mn-cs"/>
        </a:defRPr>
      </a:lvl2pPr>
      <a:lvl3pPr marL="914400" eaLnBrk="1" hangingPunct="1">
        <a:defRPr>
          <a:latin typeface="+mn-lt"/>
          <a:ea typeface="+mn-ea"/>
          <a:cs typeface="+mn-cs"/>
        </a:defRPr>
      </a:lvl3pPr>
      <a:lvl4pPr marL="1371600" eaLnBrk="1" hangingPunct="1">
        <a:defRPr>
          <a:latin typeface="+mn-lt"/>
          <a:ea typeface="+mn-ea"/>
          <a:cs typeface="+mn-cs"/>
        </a:defRPr>
      </a:lvl4pPr>
      <a:lvl5pPr marL="1828800" eaLnBrk="1" hangingPunct="1">
        <a:defRPr>
          <a:latin typeface="+mn-lt"/>
          <a:ea typeface="+mn-ea"/>
          <a:cs typeface="+mn-cs"/>
        </a:defRPr>
      </a:lvl5pPr>
      <a:lvl6pPr marL="2286000" eaLnBrk="1" hangingPunct="1">
        <a:defRPr>
          <a:latin typeface="+mn-lt"/>
          <a:ea typeface="+mn-ea"/>
          <a:cs typeface="+mn-cs"/>
        </a:defRPr>
      </a:lvl6pPr>
      <a:lvl7pPr marL="2743200" eaLnBrk="1" hangingPunct="1">
        <a:defRPr>
          <a:latin typeface="+mn-lt"/>
          <a:ea typeface="+mn-ea"/>
          <a:cs typeface="+mn-cs"/>
        </a:defRPr>
      </a:lvl7pPr>
      <a:lvl8pPr marL="3200400" eaLnBrk="1" hangingPunct="1">
        <a:defRPr>
          <a:latin typeface="+mn-lt"/>
          <a:ea typeface="+mn-ea"/>
          <a:cs typeface="+mn-cs"/>
        </a:defRPr>
      </a:lvl8pPr>
      <a:lvl9pPr marL="3657600" eaLnBrk="1" hangingPunct="1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s://drive.google.com/drive/folders/1eapQqvnrV5NIllFgIaTBAWe5jINkl3hy?usp=drive_link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drive/folders/1eapQqvnrV5NIllFgIaTBAWe5jINkl3hy?usp=drive_link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2D112-C23E-7E7D-81BC-4DB25DAA74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Spread</a:t>
            </a:r>
            <a:r>
              <a:rPr lang="en-US" spc="-114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Sheet</a:t>
            </a:r>
            <a:r>
              <a:rPr lang="en-US" spc="-135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1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Project: AstroSage</a:t>
            </a:r>
            <a:r>
              <a:rPr lang="en-US" spc="-215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1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D309DB-9F06-6305-B61F-81695F40C2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97968" y="5136794"/>
            <a:ext cx="9144000" cy="1655762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by Hashim Rafiq Khan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Date: 18 April 2025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7020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6CAFB881-90B2-F8B5-6094-6EE83E7A61C7}"/>
              </a:ext>
            </a:extLst>
          </p:cNvPr>
          <p:cNvSpPr txBox="1">
            <a:spLocks/>
          </p:cNvSpPr>
          <p:nvPr/>
        </p:nvSpPr>
        <p:spPr>
          <a:xfrm>
            <a:off x="2466681" y="303260"/>
            <a:ext cx="11353800" cy="479029"/>
          </a:xfrm>
          <a:prstGeom prst="rect">
            <a:avLst/>
          </a:prstGeom>
        </p:spPr>
        <p:txBody>
          <a:bodyPr vert="horz" wrap="square" lIns="0" tIns="108636" rIns="0" bIns="0" rtlCol="0">
            <a:spAutoFit/>
          </a:bodyPr>
          <a:lstStyle>
            <a:lvl1pPr eaLnBrk="1" hangingPunct="1">
              <a:defRPr>
                <a:latin typeface="+mj-lt"/>
                <a:ea typeface="+mj-ea"/>
                <a:cs typeface="+mj-cs"/>
              </a:defRPr>
            </a:lvl1pPr>
          </a:lstStyle>
          <a:p>
            <a:pPr marL="34290">
              <a:spcBef>
                <a:spcPts val="105"/>
              </a:spcBef>
            </a:pP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Call</a:t>
            </a:r>
            <a:r>
              <a:rPr lang="en-US" sz="2400" b="1" spc="-2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Distribution</a:t>
            </a:r>
            <a:r>
              <a:rPr lang="en-US" sz="2400" b="1" spc="-5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across</a:t>
            </a:r>
            <a:r>
              <a:rPr lang="en-US" sz="2400" b="1" spc="-3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2400" b="1" spc="-5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</a:t>
            </a:r>
            <a:r>
              <a:rPr lang="en-US" sz="2400" b="1" spc="-3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hour</a:t>
            </a:r>
            <a:r>
              <a:rPr lang="en-US" sz="2400" b="1" spc="-5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en-US" sz="2400" b="1" spc="-2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</a:t>
            </a:r>
            <a:r>
              <a:rPr lang="en-US" sz="2400" b="1" spc="-4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spc="-2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days</a:t>
            </a:r>
          </a:p>
        </p:txBody>
      </p:sp>
      <p:sp>
        <p:nvSpPr>
          <p:cNvPr id="3" name="object 4">
            <a:extLst>
              <a:ext uri="{FF2B5EF4-FFF2-40B4-BE49-F238E27FC236}">
                <a16:creationId xmlns:a16="http://schemas.microsoft.com/office/drawing/2014/main" id="{89233D13-06F9-3FE7-7604-26584DA1C9AF}"/>
              </a:ext>
            </a:extLst>
          </p:cNvPr>
          <p:cNvSpPr txBox="1"/>
          <p:nvPr/>
        </p:nvSpPr>
        <p:spPr>
          <a:xfrm>
            <a:off x="620178" y="1604886"/>
            <a:ext cx="4300613" cy="4040978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355600" marR="5080" indent="-342900">
              <a:lnSpc>
                <a:spcPts val="2160"/>
              </a:lnSpc>
              <a:spcBef>
                <a:spcPts val="375"/>
              </a:spcBef>
              <a:buFont typeface="Arial"/>
              <a:buChar char="•"/>
              <a:tabLst>
                <a:tab pos="355600" algn="l"/>
              </a:tabLst>
            </a:pP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</a:t>
            </a:r>
            <a:r>
              <a:rPr spc="-3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pc="-2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pc="-3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huge</a:t>
            </a:r>
            <a:r>
              <a:rPr spc="-4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traffic</a:t>
            </a:r>
            <a:r>
              <a:rPr spc="-1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between</a:t>
            </a:r>
            <a:r>
              <a:rPr spc="-3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spc="-2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pc="-2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spc="-4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2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morning</a:t>
            </a:r>
            <a:r>
              <a:rPr spc="-3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pc="-1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between</a:t>
            </a:r>
            <a:r>
              <a:rPr spc="-2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  <a:r>
              <a:rPr spc="-3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pc="-1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r>
              <a:rPr spc="-4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during</a:t>
            </a:r>
            <a:r>
              <a:rPr spc="-3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lunch</a:t>
            </a:r>
            <a:r>
              <a:rPr spc="-1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2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noon</a:t>
            </a:r>
            <a:r>
              <a:rPr spc="-4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2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  <a:endParaRPr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112395" indent="-342900">
              <a:lnSpc>
                <a:spcPct val="90000"/>
              </a:lnSpc>
              <a:spcBef>
                <a:spcPts val="980"/>
              </a:spcBef>
              <a:buFont typeface="Arial"/>
              <a:buChar char="•"/>
              <a:tabLst>
                <a:tab pos="355600" algn="l"/>
              </a:tabLst>
            </a:pP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Shift</a:t>
            </a:r>
            <a:r>
              <a:rPr spc="-5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Allocation:</a:t>
            </a:r>
            <a:r>
              <a:rPr spc="-3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8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pc="-2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overcome</a:t>
            </a:r>
            <a:r>
              <a:rPr spc="-4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this,</a:t>
            </a:r>
            <a:r>
              <a:rPr spc="-4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spc="-4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spc="-3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2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have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more</a:t>
            </a:r>
            <a:r>
              <a:rPr spc="-4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agents</a:t>
            </a:r>
            <a:r>
              <a:rPr spc="-5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available</a:t>
            </a:r>
            <a:r>
              <a:rPr spc="-2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pc="-4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</a:t>
            </a:r>
            <a:r>
              <a:rPr spc="-4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spc="-5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spc="-4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rotating</a:t>
            </a:r>
            <a:r>
              <a:rPr spc="-4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pc="-5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agents</a:t>
            </a:r>
            <a:r>
              <a:rPr spc="-6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spc="-6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allocating</a:t>
            </a:r>
            <a:r>
              <a:rPr spc="-4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pc="-5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shift</a:t>
            </a:r>
            <a:r>
              <a:rPr spc="-5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timings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pc="-4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ensure</a:t>
            </a:r>
            <a:r>
              <a:rPr spc="-3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spc="-3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</a:t>
            </a:r>
            <a:r>
              <a:rPr spc="-3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users</a:t>
            </a:r>
            <a:r>
              <a:rPr spc="-3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spc="-5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spc="-3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connected</a:t>
            </a:r>
            <a:r>
              <a:rPr spc="-5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pc="-4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2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agents</a:t>
            </a:r>
            <a:r>
              <a:rPr spc="-3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spc="-3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pc="-3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bookings</a:t>
            </a:r>
            <a:r>
              <a:rPr spc="-6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happened.</a:t>
            </a:r>
            <a:endParaRPr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2425" marR="275590" indent="-339725" algn="just">
              <a:lnSpc>
                <a:spcPts val="2160"/>
              </a:lnSpc>
              <a:spcBef>
                <a:spcPts val="1025"/>
              </a:spcBef>
              <a:buFont typeface="Arial"/>
              <a:buChar char="•"/>
              <a:tabLst>
                <a:tab pos="355600" algn="l"/>
              </a:tabLst>
            </a:pP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During</a:t>
            </a:r>
            <a:r>
              <a:rPr spc="-5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pc="-3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night</a:t>
            </a:r>
            <a:r>
              <a:rPr spc="-4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  <a:r>
              <a:rPr spc="-2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IST</a:t>
            </a:r>
            <a:r>
              <a:rPr spc="-4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hours</a:t>
            </a:r>
            <a:r>
              <a:rPr spc="-3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spc="-4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spc="-5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see</a:t>
            </a:r>
            <a:r>
              <a:rPr spc="-2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2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 	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</a:t>
            </a:r>
            <a:r>
              <a:rPr spc="-3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pc="-3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r>
              <a:rPr spc="-5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much</a:t>
            </a:r>
            <a:r>
              <a:rPr spc="-3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workload</a:t>
            </a:r>
            <a:r>
              <a:rPr spc="-3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</a:t>
            </a:r>
            <a:r>
              <a:rPr spc="-3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spc="-4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spc="-3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have</a:t>
            </a:r>
            <a:r>
              <a:rPr spc="-3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2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less</a:t>
            </a:r>
            <a:r>
              <a:rPr spc="-2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2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spc="-5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pc="-5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agents</a:t>
            </a:r>
            <a:r>
              <a:rPr spc="-3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pc="-4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spc="-3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available</a:t>
            </a:r>
            <a:r>
              <a:rPr spc="-2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</a:t>
            </a:r>
            <a:r>
              <a:rPr spc="-4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spc="-2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time.</a:t>
            </a:r>
            <a:endParaRPr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06CE0BDB-5F8B-BB23-ED7A-06AD85F0F51B}"/>
              </a:ext>
            </a:extLst>
          </p:cNvPr>
          <p:cNvSpPr txBox="1"/>
          <p:nvPr/>
        </p:nvSpPr>
        <p:spPr>
          <a:xfrm>
            <a:off x="1582206" y="1212136"/>
            <a:ext cx="3913504" cy="2891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Calls</a:t>
            </a:r>
            <a:r>
              <a:rPr spc="-9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Distribution</a:t>
            </a:r>
            <a:r>
              <a:rPr spc="-9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Vs</a:t>
            </a:r>
            <a:r>
              <a:rPr spc="-11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Hours</a:t>
            </a:r>
            <a:endParaRPr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E98EAC6-991F-D937-DE67-8B56CEEB99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3064" y="1356727"/>
            <a:ext cx="4404742" cy="4290432"/>
          </a:xfrm>
          <a:prstGeom prst="rect">
            <a:avLst/>
          </a:prstGeom>
          <a:ln>
            <a:solidFill>
              <a:schemeClr val="accent6"/>
            </a:solidFill>
          </a:ln>
        </p:spPr>
      </p:pic>
    </p:spTree>
    <p:extLst>
      <p:ext uri="{BB962C8B-B14F-4D97-AF65-F5344CB8AC3E}">
        <p14:creationId xmlns:p14="http://schemas.microsoft.com/office/powerpoint/2010/main" val="35163755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6">
            <a:extLst>
              <a:ext uri="{FF2B5EF4-FFF2-40B4-BE49-F238E27FC236}">
                <a16:creationId xmlns:a16="http://schemas.microsoft.com/office/drawing/2014/main" id="{AA4A64BB-3020-720E-222C-7AECACE3AEBA}"/>
              </a:ext>
            </a:extLst>
          </p:cNvPr>
          <p:cNvSpPr txBox="1"/>
          <p:nvPr/>
        </p:nvSpPr>
        <p:spPr>
          <a:xfrm>
            <a:off x="1029277" y="1501504"/>
            <a:ext cx="10420985" cy="41953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00" b="1" spc="-5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</a:t>
            </a:r>
            <a:r>
              <a:rPr sz="2400" b="1" spc="-6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sz="2400" b="1" spc="-5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2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Guru’s</a:t>
            </a:r>
            <a:r>
              <a:rPr sz="2400" b="1" spc="-4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sz="2400" b="1" spc="-6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Good</a:t>
            </a:r>
            <a:r>
              <a:rPr sz="2400" b="1" spc="-5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1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Ratings</a:t>
            </a:r>
            <a:endParaRPr sz="2400" b="1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161790" marR="5080" indent="-342900">
              <a:lnSpc>
                <a:spcPct val="100000"/>
              </a:lnSpc>
              <a:spcBef>
                <a:spcPts val="2925"/>
              </a:spcBef>
              <a:buFont typeface="Arial"/>
              <a:buChar char="•"/>
              <a:tabLst>
                <a:tab pos="4161790" algn="l"/>
              </a:tabLst>
            </a:pP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Astro</a:t>
            </a:r>
            <a:r>
              <a:rPr spc="-4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Krishna</a:t>
            </a:r>
            <a:r>
              <a:rPr spc="-4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received</a:t>
            </a:r>
            <a:r>
              <a:rPr spc="-4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pc="-4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good</a:t>
            </a:r>
            <a:r>
              <a:rPr spc="-7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ratings</a:t>
            </a:r>
            <a:r>
              <a:rPr spc="-4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spc="-3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</a:t>
            </a:r>
            <a:r>
              <a:rPr spc="-5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pc="-4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having</a:t>
            </a:r>
            <a:r>
              <a:rPr spc="-6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2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pc="-1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Highest</a:t>
            </a:r>
            <a:r>
              <a:rPr spc="-5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Guru</a:t>
            </a:r>
            <a:r>
              <a:rPr spc="-5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Satisfaction</a:t>
            </a:r>
            <a:r>
              <a:rPr spc="-3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</a:t>
            </a:r>
            <a:r>
              <a:rPr spc="-5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spc="-4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</a:t>
            </a:r>
            <a:r>
              <a:rPr spc="-5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received</a:t>
            </a:r>
            <a:r>
              <a:rPr spc="-4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“8”</a:t>
            </a:r>
            <a:r>
              <a:rPr spc="-6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rating</a:t>
            </a:r>
            <a:r>
              <a:rPr spc="-5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2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169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times</a:t>
            </a:r>
            <a:r>
              <a:rPr spc="-1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which</a:t>
            </a:r>
            <a:r>
              <a:rPr spc="-5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pc="-3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highest.</a:t>
            </a:r>
            <a:endParaRPr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161790" indent="-342900">
              <a:lnSpc>
                <a:spcPct val="100000"/>
              </a:lnSpc>
              <a:spcBef>
                <a:spcPts val="2005"/>
              </a:spcBef>
              <a:buFont typeface="Arial"/>
              <a:buChar char="•"/>
              <a:tabLst>
                <a:tab pos="4161790" algn="l"/>
              </a:tabLst>
            </a:pP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Astro</a:t>
            </a:r>
            <a:r>
              <a:rPr spc="-5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2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Yogendra</a:t>
            </a:r>
            <a:r>
              <a:rPr spc="-8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Lowest</a:t>
            </a:r>
            <a:r>
              <a:rPr spc="-6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ratings</a:t>
            </a:r>
            <a:r>
              <a:rPr spc="-5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Guru</a:t>
            </a:r>
            <a:r>
              <a:rPr spc="-6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Satisfaction</a:t>
            </a:r>
            <a:r>
              <a:rPr spc="-3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</a:t>
            </a:r>
            <a:r>
              <a:rPr spc="-6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spc="-5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2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</a:t>
            </a:r>
            <a:endParaRPr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51760" algn="ctr">
              <a:lnSpc>
                <a:spcPct val="100000"/>
              </a:lnSpc>
            </a:pP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received</a:t>
            </a:r>
            <a:r>
              <a:rPr spc="-3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“0”</a:t>
            </a:r>
            <a:r>
              <a:rPr spc="-5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Rating</a:t>
            </a:r>
            <a:r>
              <a:rPr spc="-3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482</a:t>
            </a:r>
            <a:r>
              <a:rPr spc="-6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times</a:t>
            </a:r>
            <a:r>
              <a:rPr spc="-2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which</a:t>
            </a:r>
            <a:r>
              <a:rPr spc="-5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pc="-3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lowest.</a:t>
            </a:r>
            <a:endParaRPr lang="en-US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140075" indent="-1878013" algn="ctr">
              <a:lnSpc>
                <a:spcPct val="100000"/>
              </a:lnSpc>
              <a:spcBef>
                <a:spcPts val="1995"/>
              </a:spcBef>
            </a:pPr>
            <a:r>
              <a:rPr lang="en-US" spc="-1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Suggestions:</a:t>
            </a:r>
            <a:r>
              <a:rPr lang="en-US" spc="-8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Company</a:t>
            </a:r>
            <a:r>
              <a:rPr lang="en-US" spc="-9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lang="en-US" spc="-8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</a:t>
            </a:r>
            <a:r>
              <a:rPr lang="en-US" spc="-4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1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strategies</a:t>
            </a:r>
            <a:r>
              <a:rPr lang="en-US" spc="-4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1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like -</a:t>
            </a:r>
            <a:endParaRPr lang="en-US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932238" indent="-342900">
              <a:lnSpc>
                <a:spcPct val="100000"/>
              </a:lnSpc>
              <a:spcBef>
                <a:spcPts val="1760"/>
              </a:spcBef>
              <a:buAutoNum type="arabicParenR"/>
              <a:tabLst>
                <a:tab pos="4283075" algn="l"/>
              </a:tabLst>
            </a:pPr>
            <a:r>
              <a:rPr spc="-1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Training</a:t>
            </a:r>
            <a:r>
              <a:rPr spc="-4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(Includes</a:t>
            </a:r>
            <a:r>
              <a:rPr spc="-5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usage</a:t>
            </a:r>
            <a:r>
              <a:rPr spc="-5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pc="-4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</a:t>
            </a:r>
            <a:r>
              <a:rPr spc="-5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spc="-3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well)</a:t>
            </a:r>
            <a:endParaRPr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933190" indent="-342900">
              <a:lnSpc>
                <a:spcPct val="100000"/>
              </a:lnSpc>
              <a:spcBef>
                <a:spcPts val="755"/>
              </a:spcBef>
              <a:buAutoNum type="arabicParenR"/>
              <a:tabLst>
                <a:tab pos="3933190" algn="l"/>
              </a:tabLst>
            </a:pP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Bonus</a:t>
            </a:r>
            <a:r>
              <a:rPr spc="-4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Incentives/ Rewards</a:t>
            </a:r>
            <a:endParaRPr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933190" indent="-342900">
              <a:lnSpc>
                <a:spcPct val="100000"/>
              </a:lnSpc>
              <a:spcBef>
                <a:spcPts val="770"/>
              </a:spcBef>
              <a:buAutoNum type="arabicParenR"/>
              <a:tabLst>
                <a:tab pos="3933190" algn="l"/>
              </a:tabLst>
            </a:pPr>
            <a:r>
              <a:rPr spc="-1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</a:t>
            </a:r>
            <a:r>
              <a:rPr spc="-5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Metrics</a:t>
            </a:r>
            <a:r>
              <a:rPr spc="-4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spc="-5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Workbook</a:t>
            </a:r>
            <a:endParaRPr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F67C13-5E45-D497-5BA1-078C6B46BE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5487" y="2430649"/>
            <a:ext cx="2109399" cy="2633700"/>
          </a:xfrm>
          <a:prstGeom prst="rect">
            <a:avLst/>
          </a:prstGeom>
        </p:spPr>
      </p:pic>
      <p:sp>
        <p:nvSpPr>
          <p:cNvPr id="5" name="object 4">
            <a:extLst>
              <a:ext uri="{FF2B5EF4-FFF2-40B4-BE49-F238E27FC236}">
                <a16:creationId xmlns:a16="http://schemas.microsoft.com/office/drawing/2014/main" id="{2ADAD6F5-3708-5E70-7912-3F1DA225FBB0}"/>
              </a:ext>
            </a:extLst>
          </p:cNvPr>
          <p:cNvSpPr txBox="1">
            <a:spLocks/>
          </p:cNvSpPr>
          <p:nvPr/>
        </p:nvSpPr>
        <p:spPr>
          <a:xfrm>
            <a:off x="2746623" y="545392"/>
            <a:ext cx="6254750" cy="3827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 eaLnBrk="1" hangingPunct="1"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5"/>
              </a:spcBef>
            </a:pP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r>
              <a:rPr lang="en-US" sz="2400" b="1" spc="-3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based</a:t>
            </a:r>
            <a:r>
              <a:rPr lang="en-US" sz="2400" b="1" spc="-4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en-US" sz="2400" b="1" spc="-2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Ratings</a:t>
            </a:r>
            <a:r>
              <a:rPr lang="en-US" sz="2400" b="1" spc="-5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lang="en-US" sz="2400" b="1" spc="-1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spc="-1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Earnings</a:t>
            </a:r>
          </a:p>
        </p:txBody>
      </p:sp>
    </p:spTree>
    <p:extLst>
      <p:ext uri="{BB962C8B-B14F-4D97-AF65-F5344CB8AC3E}">
        <p14:creationId xmlns:p14="http://schemas.microsoft.com/office/powerpoint/2010/main" val="34456288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bject 29"/>
          <p:cNvSpPr txBox="1"/>
          <p:nvPr/>
        </p:nvSpPr>
        <p:spPr>
          <a:xfrm>
            <a:off x="1149149" y="1918479"/>
            <a:ext cx="3326765" cy="480901"/>
          </a:xfrm>
          <a:prstGeom prst="rect">
            <a:avLst/>
          </a:prstGeom>
        </p:spPr>
        <p:txBody>
          <a:bodyPr vert="horz" wrap="square" lIns="0" tIns="1104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70"/>
              </a:spcBef>
            </a:pPr>
            <a:r>
              <a:rPr sz="2400" b="1" dirty="0">
                <a:solidFill>
                  <a:srgbClr val="585858"/>
                </a:solidFill>
                <a:latin typeface="Calibri"/>
                <a:cs typeface="Calibri"/>
              </a:rPr>
              <a:t>Call</a:t>
            </a:r>
            <a:r>
              <a:rPr sz="2400" b="1" spc="-4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585858"/>
                </a:solidFill>
                <a:latin typeface="Calibri"/>
                <a:cs typeface="Calibri"/>
              </a:rPr>
              <a:t>Option</a:t>
            </a:r>
            <a:r>
              <a:rPr sz="2400" b="1" spc="-3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585858"/>
                </a:solidFill>
                <a:latin typeface="Calibri"/>
                <a:cs typeface="Calibri"/>
              </a:rPr>
              <a:t>Used</a:t>
            </a:r>
            <a:r>
              <a:rPr sz="2400" b="1" spc="-3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585858"/>
                </a:solidFill>
                <a:latin typeface="Calibri"/>
                <a:cs typeface="Calibri"/>
              </a:rPr>
              <a:t>vs</a:t>
            </a:r>
            <a:r>
              <a:rPr sz="2400" b="1" spc="-3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585858"/>
                </a:solidFill>
                <a:latin typeface="Calibri"/>
                <a:cs typeface="Calibri"/>
              </a:rPr>
              <a:t>Status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2" name="object 6">
            <a:extLst>
              <a:ext uri="{FF2B5EF4-FFF2-40B4-BE49-F238E27FC236}">
                <a16:creationId xmlns:a16="http://schemas.microsoft.com/office/drawing/2014/main" id="{F04D8052-8B33-3B85-90F4-96510F5E4A10}"/>
              </a:ext>
            </a:extLst>
          </p:cNvPr>
          <p:cNvSpPr txBox="1"/>
          <p:nvPr/>
        </p:nvSpPr>
        <p:spPr>
          <a:xfrm>
            <a:off x="5082298" y="2399380"/>
            <a:ext cx="5042090" cy="3913251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352425" marR="184150" indent="-339725" algn="just">
              <a:lnSpc>
                <a:spcPts val="2160"/>
              </a:lnSpc>
              <a:spcBef>
                <a:spcPts val="375"/>
              </a:spcBef>
              <a:buFont typeface="Arial"/>
              <a:buChar char="•"/>
              <a:tabLst>
                <a:tab pos="355600" algn="l"/>
              </a:tabLst>
            </a:pP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spc="-5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spc="-6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see</a:t>
            </a:r>
            <a:r>
              <a:rPr spc="-4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only</a:t>
            </a:r>
            <a:r>
              <a:rPr spc="-6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57%</a:t>
            </a:r>
            <a:r>
              <a:rPr spc="-6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calls</a:t>
            </a:r>
            <a:r>
              <a:rPr spc="-3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were</a:t>
            </a:r>
            <a:r>
              <a:rPr spc="-4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completed</a:t>
            </a:r>
            <a:r>
              <a:rPr spc="-5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2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	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rest</a:t>
            </a:r>
            <a:r>
              <a:rPr spc="-4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43%</a:t>
            </a:r>
            <a:r>
              <a:rPr spc="-8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spc="-5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in-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completed</a:t>
            </a:r>
            <a:r>
              <a:rPr spc="-5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status</a:t>
            </a:r>
            <a:endParaRPr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2425" marR="40005" indent="-339725" algn="just">
              <a:lnSpc>
                <a:spcPts val="2160"/>
              </a:lnSpc>
              <a:spcBef>
                <a:spcPts val="994"/>
              </a:spcBef>
              <a:buFont typeface="Arial"/>
              <a:buChar char="•"/>
              <a:tabLst>
                <a:tab pos="355600" algn="l"/>
              </a:tabLst>
            </a:pP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spc="-3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spc="-4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spc="-3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spc="-3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only</a:t>
            </a:r>
            <a:r>
              <a:rPr spc="-5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Exotel</a:t>
            </a:r>
            <a:r>
              <a:rPr spc="-4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spc="-3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2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CallVrType</a:t>
            </a:r>
            <a:r>
              <a:rPr spc="-3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spc="-4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2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	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have</a:t>
            </a:r>
            <a:r>
              <a:rPr spc="-5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other</a:t>
            </a:r>
            <a:r>
              <a:rPr spc="-5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alternate</a:t>
            </a:r>
            <a:r>
              <a:rPr spc="-2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services</a:t>
            </a:r>
            <a:r>
              <a:rPr spc="-3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pc="-5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expanding</a:t>
            </a:r>
            <a:r>
              <a:rPr spc="-6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2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	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other</a:t>
            </a:r>
            <a:r>
              <a:rPr spc="-4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alternative</a:t>
            </a:r>
            <a:r>
              <a:rPr spc="1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services</a:t>
            </a:r>
            <a:endParaRPr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2425" indent="-339725" algn="just">
              <a:lnSpc>
                <a:spcPct val="100000"/>
              </a:lnSpc>
              <a:spcBef>
                <a:spcPts val="740"/>
              </a:spcBef>
              <a:buFont typeface="Arial"/>
              <a:buChar char="•"/>
              <a:tabLst>
                <a:tab pos="352425" algn="l"/>
              </a:tabLst>
            </a:pPr>
            <a:r>
              <a:rPr spc="-1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Suggestions:</a:t>
            </a:r>
            <a:endParaRPr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marR="139700" indent="-457200">
              <a:lnSpc>
                <a:spcPts val="2160"/>
              </a:lnSpc>
              <a:spcBef>
                <a:spcPts val="1025"/>
              </a:spcBef>
              <a:buAutoNum type="arabicPeriod"/>
              <a:tabLst>
                <a:tab pos="469900" algn="l"/>
              </a:tabLst>
            </a:pP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spc="-6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spc="-6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  <a:r>
              <a:rPr spc="-3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training</a:t>
            </a:r>
            <a:r>
              <a:rPr spc="-5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pc="-5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staff</a:t>
            </a:r>
            <a:r>
              <a:rPr spc="-4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pc="-4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spc="-5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pc="-5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latest systems</a:t>
            </a:r>
            <a:r>
              <a:rPr spc="-4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pc="-7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technology</a:t>
            </a:r>
            <a:endParaRPr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marR="5080" indent="-457200">
              <a:lnSpc>
                <a:spcPct val="90000"/>
              </a:lnSpc>
              <a:spcBef>
                <a:spcPts val="965"/>
              </a:spcBef>
              <a:buAutoNum type="arabicPeriod"/>
              <a:tabLst>
                <a:tab pos="469900" algn="l"/>
                <a:tab pos="525780" algn="l"/>
              </a:tabLst>
            </a:pP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RCA</a:t>
            </a:r>
            <a:r>
              <a:rPr spc="-4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needs</a:t>
            </a:r>
            <a:r>
              <a:rPr spc="-4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pc="-3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spc="-4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documented</a:t>
            </a:r>
            <a:r>
              <a:rPr spc="-4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pc="-4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Incompleted status</a:t>
            </a:r>
            <a:r>
              <a:rPr spc="-3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calls</a:t>
            </a:r>
            <a:r>
              <a:rPr spc="-4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spc="-4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spc="-5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need</a:t>
            </a:r>
            <a:r>
              <a:rPr spc="-5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pc="-4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improve</a:t>
            </a:r>
            <a:r>
              <a:rPr spc="-3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spc="-6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those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aspects</a:t>
            </a:r>
            <a:r>
              <a:rPr spc="-4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spc="-6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booking</a:t>
            </a:r>
            <a:r>
              <a:rPr spc="-7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pc="-4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busy</a:t>
            </a:r>
            <a:r>
              <a:rPr spc="-6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slots</a:t>
            </a:r>
            <a:r>
              <a:rPr spc="-4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accordingly</a:t>
            </a:r>
            <a:r>
              <a:rPr spc="-7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2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pc="-5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free</a:t>
            </a:r>
            <a:r>
              <a:rPr spc="-4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slots</a:t>
            </a:r>
            <a:r>
              <a:rPr spc="-4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pc="-4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provide</a:t>
            </a:r>
            <a:r>
              <a:rPr spc="-5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pc="-4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sessions</a:t>
            </a:r>
            <a:endParaRPr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5">
            <a:extLst>
              <a:ext uri="{FF2B5EF4-FFF2-40B4-BE49-F238E27FC236}">
                <a16:creationId xmlns:a16="http://schemas.microsoft.com/office/drawing/2014/main" id="{D2713F5C-37A4-2301-E138-9F00D067D6CF}"/>
              </a:ext>
            </a:extLst>
          </p:cNvPr>
          <p:cNvSpPr txBox="1"/>
          <p:nvPr/>
        </p:nvSpPr>
        <p:spPr>
          <a:xfrm>
            <a:off x="1834426" y="1430277"/>
            <a:ext cx="2983921" cy="381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00" dirty="0">
                <a:solidFill>
                  <a:srgbClr val="03126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Consulting</a:t>
            </a:r>
            <a:r>
              <a:rPr sz="2400" spc="-160" dirty="0">
                <a:solidFill>
                  <a:srgbClr val="03126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0" dirty="0">
                <a:solidFill>
                  <a:srgbClr val="03126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425E46-EB0A-F813-F82A-9B89F5C47AB4}"/>
              </a:ext>
            </a:extLst>
          </p:cNvPr>
          <p:cNvSpPr txBox="1"/>
          <p:nvPr/>
        </p:nvSpPr>
        <p:spPr>
          <a:xfrm>
            <a:off x="4334512" y="852307"/>
            <a:ext cx="611312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Status</a:t>
            </a:r>
            <a:r>
              <a:rPr lang="en-US" sz="2400" b="1" spc="-6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z="2400" b="1" spc="-4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2400" b="1" spc="-3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spc="-1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CallVrType</a:t>
            </a:r>
            <a:endParaRPr lang="en-US" sz="2400" b="1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962354-EB38-2BFA-49F8-07A520AAC1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149" y="2647469"/>
            <a:ext cx="3391194" cy="3246401"/>
          </a:xfrm>
          <a:prstGeom prst="rect">
            <a:avLst/>
          </a:prstGeom>
          <a:ln>
            <a:solidFill>
              <a:schemeClr val="accent6"/>
            </a:solidFill>
          </a:ln>
        </p:spPr>
      </p:pic>
    </p:spTree>
    <p:extLst>
      <p:ext uri="{BB962C8B-B14F-4D97-AF65-F5344CB8AC3E}">
        <p14:creationId xmlns:p14="http://schemas.microsoft.com/office/powerpoint/2010/main" val="13610445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7">
            <a:extLst>
              <a:ext uri="{FF2B5EF4-FFF2-40B4-BE49-F238E27FC236}">
                <a16:creationId xmlns:a16="http://schemas.microsoft.com/office/drawing/2014/main" id="{47D1EAB6-AB38-AABB-ED3B-C813AC2CFCAF}"/>
              </a:ext>
            </a:extLst>
          </p:cNvPr>
          <p:cNvGrpSpPr/>
          <p:nvPr/>
        </p:nvGrpSpPr>
        <p:grpSpPr>
          <a:xfrm>
            <a:off x="977396" y="1016441"/>
            <a:ext cx="3002915" cy="2972435"/>
            <a:chOff x="412318" y="1610613"/>
            <a:chExt cx="3002915" cy="2972435"/>
          </a:xfrm>
        </p:grpSpPr>
        <p:sp>
          <p:nvSpPr>
            <p:cNvPr id="3" name="object 8">
              <a:extLst>
                <a:ext uri="{FF2B5EF4-FFF2-40B4-BE49-F238E27FC236}">
                  <a16:creationId xmlns:a16="http://schemas.microsoft.com/office/drawing/2014/main" id="{1AE93FB2-0D81-7131-A830-B9726FB36EBA}"/>
                </a:ext>
              </a:extLst>
            </p:cNvPr>
            <p:cNvSpPr/>
            <p:nvPr/>
          </p:nvSpPr>
          <p:spPr>
            <a:xfrm>
              <a:off x="412318" y="1610613"/>
              <a:ext cx="3002915" cy="2972435"/>
            </a:xfrm>
            <a:custGeom>
              <a:avLst/>
              <a:gdLst/>
              <a:ahLst/>
              <a:cxnLst/>
              <a:rect l="l" t="t" r="r" b="b"/>
              <a:pathLst>
                <a:path w="3002915" h="2972435">
                  <a:moveTo>
                    <a:pt x="3002915" y="0"/>
                  </a:moveTo>
                  <a:lnTo>
                    <a:pt x="0" y="0"/>
                  </a:lnTo>
                  <a:lnTo>
                    <a:pt x="0" y="2972054"/>
                  </a:lnTo>
                  <a:lnTo>
                    <a:pt x="3002915" y="2972054"/>
                  </a:lnTo>
                  <a:lnTo>
                    <a:pt x="3002915" y="0"/>
                  </a:lnTo>
                  <a:close/>
                </a:path>
              </a:pathLst>
            </a:custGeom>
            <a:solidFill>
              <a:srgbClr val="F9C0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9">
              <a:extLst>
                <a:ext uri="{FF2B5EF4-FFF2-40B4-BE49-F238E27FC236}">
                  <a16:creationId xmlns:a16="http://schemas.microsoft.com/office/drawing/2014/main" id="{F9506A02-9DC4-51A1-AE15-00C166308EAF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7615" y="2008631"/>
              <a:ext cx="2547366" cy="2562733"/>
            </a:xfrm>
            <a:prstGeom prst="rect">
              <a:avLst/>
            </a:prstGeom>
          </p:spPr>
        </p:pic>
        <p:pic>
          <p:nvPicPr>
            <p:cNvPr id="5" name="object 10">
              <a:extLst>
                <a:ext uri="{FF2B5EF4-FFF2-40B4-BE49-F238E27FC236}">
                  <a16:creationId xmlns:a16="http://schemas.microsoft.com/office/drawing/2014/main" id="{5DE68074-8F7D-5D47-696F-CBB8BC3FCE14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31520" y="2016252"/>
              <a:ext cx="1529207" cy="1713738"/>
            </a:xfrm>
            <a:prstGeom prst="rect">
              <a:avLst/>
            </a:prstGeom>
          </p:spPr>
        </p:pic>
        <p:sp>
          <p:nvSpPr>
            <p:cNvPr id="6" name="object 11">
              <a:extLst>
                <a:ext uri="{FF2B5EF4-FFF2-40B4-BE49-F238E27FC236}">
                  <a16:creationId xmlns:a16="http://schemas.microsoft.com/office/drawing/2014/main" id="{592D8AD4-1F88-AEEC-F626-3A23BEE47912}"/>
                </a:ext>
              </a:extLst>
            </p:cNvPr>
            <p:cNvSpPr/>
            <p:nvPr/>
          </p:nvSpPr>
          <p:spPr>
            <a:xfrm>
              <a:off x="1013688" y="2284222"/>
              <a:ext cx="2011680" cy="2027555"/>
            </a:xfrm>
            <a:custGeom>
              <a:avLst/>
              <a:gdLst/>
              <a:ahLst/>
              <a:cxnLst/>
              <a:rect l="l" t="t" r="r" b="b"/>
              <a:pathLst>
                <a:path w="2011680" h="2027554">
                  <a:moveTo>
                    <a:pt x="997610" y="0"/>
                  </a:moveTo>
                  <a:lnTo>
                    <a:pt x="997610" y="506856"/>
                  </a:lnTo>
                  <a:lnTo>
                    <a:pt x="1046149" y="509166"/>
                  </a:lnTo>
                  <a:lnTo>
                    <a:pt x="1093517" y="515963"/>
                  </a:lnTo>
                  <a:lnTo>
                    <a:pt x="1139479" y="527054"/>
                  </a:lnTo>
                  <a:lnTo>
                    <a:pt x="1183802" y="542241"/>
                  </a:lnTo>
                  <a:lnTo>
                    <a:pt x="1226252" y="561330"/>
                  </a:lnTo>
                  <a:lnTo>
                    <a:pt x="1266596" y="584125"/>
                  </a:lnTo>
                  <a:lnTo>
                    <a:pt x="1304599" y="610431"/>
                  </a:lnTo>
                  <a:lnTo>
                    <a:pt x="1340029" y="640052"/>
                  </a:lnTo>
                  <a:lnTo>
                    <a:pt x="1372651" y="672793"/>
                  </a:lnTo>
                  <a:lnTo>
                    <a:pt x="1402232" y="708457"/>
                  </a:lnTo>
                  <a:lnTo>
                    <a:pt x="1428538" y="746850"/>
                  </a:lnTo>
                  <a:lnTo>
                    <a:pt x="1451335" y="787776"/>
                  </a:lnTo>
                  <a:lnTo>
                    <a:pt x="1470390" y="831040"/>
                  </a:lnTo>
                  <a:lnTo>
                    <a:pt x="1485469" y="876446"/>
                  </a:lnTo>
                  <a:lnTo>
                    <a:pt x="1496339" y="923798"/>
                  </a:lnTo>
                  <a:lnTo>
                    <a:pt x="1502714" y="972244"/>
                  </a:lnTo>
                  <a:lnTo>
                    <a:pt x="1504428" y="1020195"/>
                  </a:lnTo>
                  <a:lnTo>
                    <a:pt x="1501651" y="1067406"/>
                  </a:lnTo>
                  <a:lnTo>
                    <a:pt x="1494556" y="1113629"/>
                  </a:lnTo>
                  <a:lnTo>
                    <a:pt x="1483315" y="1158617"/>
                  </a:lnTo>
                  <a:lnTo>
                    <a:pt x="1468098" y="1202125"/>
                  </a:lnTo>
                  <a:lnTo>
                    <a:pt x="1449077" y="1243905"/>
                  </a:lnTo>
                  <a:lnTo>
                    <a:pt x="1426424" y="1283712"/>
                  </a:lnTo>
                  <a:lnTo>
                    <a:pt x="1400310" y="1321297"/>
                  </a:lnTo>
                  <a:lnTo>
                    <a:pt x="1370907" y="1356415"/>
                  </a:lnTo>
                  <a:lnTo>
                    <a:pt x="1338387" y="1388819"/>
                  </a:lnTo>
                  <a:lnTo>
                    <a:pt x="1302920" y="1418263"/>
                  </a:lnTo>
                  <a:lnTo>
                    <a:pt x="1264679" y="1444500"/>
                  </a:lnTo>
                  <a:lnTo>
                    <a:pt x="1223834" y="1467282"/>
                  </a:lnTo>
                  <a:lnTo>
                    <a:pt x="1180559" y="1486365"/>
                  </a:lnTo>
                  <a:lnTo>
                    <a:pt x="1135023" y="1501501"/>
                  </a:lnTo>
                  <a:lnTo>
                    <a:pt x="1087399" y="1512442"/>
                  </a:lnTo>
                  <a:lnTo>
                    <a:pt x="1038953" y="1518818"/>
                  </a:lnTo>
                  <a:lnTo>
                    <a:pt x="991001" y="1520531"/>
                  </a:lnTo>
                  <a:lnTo>
                    <a:pt x="943791" y="1517755"/>
                  </a:lnTo>
                  <a:lnTo>
                    <a:pt x="897568" y="1510660"/>
                  </a:lnTo>
                  <a:lnTo>
                    <a:pt x="852579" y="1499418"/>
                  </a:lnTo>
                  <a:lnTo>
                    <a:pt x="809071" y="1484201"/>
                  </a:lnTo>
                  <a:lnTo>
                    <a:pt x="767291" y="1465181"/>
                  </a:lnTo>
                  <a:lnTo>
                    <a:pt x="727485" y="1442528"/>
                  </a:lnTo>
                  <a:lnTo>
                    <a:pt x="689899" y="1416414"/>
                  </a:lnTo>
                  <a:lnTo>
                    <a:pt x="654781" y="1387011"/>
                  </a:lnTo>
                  <a:lnTo>
                    <a:pt x="622377" y="1354490"/>
                  </a:lnTo>
                  <a:lnTo>
                    <a:pt x="592933" y="1319024"/>
                  </a:lnTo>
                  <a:lnTo>
                    <a:pt x="566697" y="1280782"/>
                  </a:lnTo>
                  <a:lnTo>
                    <a:pt x="543914" y="1239938"/>
                  </a:lnTo>
                  <a:lnTo>
                    <a:pt x="524831" y="1196662"/>
                  </a:lnTo>
                  <a:lnTo>
                    <a:pt x="509696" y="1151127"/>
                  </a:lnTo>
                  <a:lnTo>
                    <a:pt x="498754" y="1103502"/>
                  </a:lnTo>
                  <a:lnTo>
                    <a:pt x="0" y="1193418"/>
                  </a:lnTo>
                  <a:lnTo>
                    <a:pt x="9799" y="1241244"/>
                  </a:lnTo>
                  <a:lnTo>
                    <a:pt x="21760" y="1288145"/>
                  </a:lnTo>
                  <a:lnTo>
                    <a:pt x="35826" y="1334070"/>
                  </a:lnTo>
                  <a:lnTo>
                    <a:pt x="51939" y="1378972"/>
                  </a:lnTo>
                  <a:lnTo>
                    <a:pt x="70038" y="1422801"/>
                  </a:lnTo>
                  <a:lnTo>
                    <a:pt x="90067" y="1465509"/>
                  </a:lnTo>
                  <a:lnTo>
                    <a:pt x="111966" y="1507048"/>
                  </a:lnTo>
                  <a:lnTo>
                    <a:pt x="135678" y="1547367"/>
                  </a:lnTo>
                  <a:lnTo>
                    <a:pt x="161143" y="1586420"/>
                  </a:lnTo>
                  <a:lnTo>
                    <a:pt x="188304" y="1624155"/>
                  </a:lnTo>
                  <a:lnTo>
                    <a:pt x="217102" y="1660526"/>
                  </a:lnTo>
                  <a:lnTo>
                    <a:pt x="247478" y="1695483"/>
                  </a:lnTo>
                  <a:lnTo>
                    <a:pt x="279375" y="1728977"/>
                  </a:lnTo>
                  <a:lnTo>
                    <a:pt x="312733" y="1760960"/>
                  </a:lnTo>
                  <a:lnTo>
                    <a:pt x="347495" y="1791382"/>
                  </a:lnTo>
                  <a:lnTo>
                    <a:pt x="383602" y="1820195"/>
                  </a:lnTo>
                  <a:lnTo>
                    <a:pt x="420996" y="1847351"/>
                  </a:lnTo>
                  <a:lnTo>
                    <a:pt x="459617" y="1872799"/>
                  </a:lnTo>
                  <a:lnTo>
                    <a:pt x="499408" y="1896493"/>
                  </a:lnTo>
                  <a:lnTo>
                    <a:pt x="540311" y="1918382"/>
                  </a:lnTo>
                  <a:lnTo>
                    <a:pt x="582267" y="1938417"/>
                  </a:lnTo>
                  <a:lnTo>
                    <a:pt x="625217" y="1956551"/>
                  </a:lnTo>
                  <a:lnTo>
                    <a:pt x="669103" y="1972735"/>
                  </a:lnTo>
                  <a:lnTo>
                    <a:pt x="713867" y="1986919"/>
                  </a:lnTo>
                  <a:lnTo>
                    <a:pt x="759450" y="1999054"/>
                  </a:lnTo>
                  <a:lnTo>
                    <a:pt x="805794" y="2009093"/>
                  </a:lnTo>
                  <a:lnTo>
                    <a:pt x="852840" y="2016985"/>
                  </a:lnTo>
                  <a:lnTo>
                    <a:pt x="900531" y="2022683"/>
                  </a:lnTo>
                  <a:lnTo>
                    <a:pt x="948807" y="2026138"/>
                  </a:lnTo>
                  <a:lnTo>
                    <a:pt x="997610" y="2027301"/>
                  </a:lnTo>
                  <a:lnTo>
                    <a:pt x="1045326" y="2026197"/>
                  </a:lnTo>
                  <a:lnTo>
                    <a:pt x="1092475" y="2022920"/>
                  </a:lnTo>
                  <a:lnTo>
                    <a:pt x="1139006" y="2017518"/>
                  </a:lnTo>
                  <a:lnTo>
                    <a:pt x="1184873" y="2010039"/>
                  </a:lnTo>
                  <a:lnTo>
                    <a:pt x="1230025" y="2000532"/>
                  </a:lnTo>
                  <a:lnTo>
                    <a:pt x="1274414" y="1989046"/>
                  </a:lnTo>
                  <a:lnTo>
                    <a:pt x="1317992" y="1975630"/>
                  </a:lnTo>
                  <a:lnTo>
                    <a:pt x="1360710" y="1960331"/>
                  </a:lnTo>
                  <a:lnTo>
                    <a:pt x="1402520" y="1943200"/>
                  </a:lnTo>
                  <a:lnTo>
                    <a:pt x="1443372" y="1924283"/>
                  </a:lnTo>
                  <a:lnTo>
                    <a:pt x="1483218" y="1903631"/>
                  </a:lnTo>
                  <a:lnTo>
                    <a:pt x="1522009" y="1881291"/>
                  </a:lnTo>
                  <a:lnTo>
                    <a:pt x="1559697" y="1857313"/>
                  </a:lnTo>
                  <a:lnTo>
                    <a:pt x="1596233" y="1831745"/>
                  </a:lnTo>
                  <a:lnTo>
                    <a:pt x="1631568" y="1804635"/>
                  </a:lnTo>
                  <a:lnTo>
                    <a:pt x="1665654" y="1776033"/>
                  </a:lnTo>
                  <a:lnTo>
                    <a:pt x="1698442" y="1745987"/>
                  </a:lnTo>
                  <a:lnTo>
                    <a:pt x="1729884" y="1714546"/>
                  </a:lnTo>
                  <a:lnTo>
                    <a:pt x="1759930" y="1681758"/>
                  </a:lnTo>
                  <a:lnTo>
                    <a:pt x="1788532" y="1647672"/>
                  </a:lnTo>
                  <a:lnTo>
                    <a:pt x="1815641" y="1612337"/>
                  </a:lnTo>
                  <a:lnTo>
                    <a:pt x="1841209" y="1575801"/>
                  </a:lnTo>
                  <a:lnTo>
                    <a:pt x="1865188" y="1538113"/>
                  </a:lnTo>
                  <a:lnTo>
                    <a:pt x="1887527" y="1499321"/>
                  </a:lnTo>
                  <a:lnTo>
                    <a:pt x="1908180" y="1459475"/>
                  </a:lnTo>
                  <a:lnTo>
                    <a:pt x="1927096" y="1418623"/>
                  </a:lnTo>
                  <a:lnTo>
                    <a:pt x="1944228" y="1376814"/>
                  </a:lnTo>
                  <a:lnTo>
                    <a:pt x="1959526" y="1334096"/>
                  </a:lnTo>
                  <a:lnTo>
                    <a:pt x="1972943" y="1290518"/>
                  </a:lnTo>
                  <a:lnTo>
                    <a:pt x="1984429" y="1246128"/>
                  </a:lnTo>
                  <a:lnTo>
                    <a:pt x="1993936" y="1200976"/>
                  </a:lnTo>
                  <a:lnTo>
                    <a:pt x="2001414" y="1155110"/>
                  </a:lnTo>
                  <a:lnTo>
                    <a:pt x="2006817" y="1108578"/>
                  </a:lnTo>
                  <a:lnTo>
                    <a:pt x="2010094" y="1061430"/>
                  </a:lnTo>
                  <a:lnTo>
                    <a:pt x="2011197" y="1013713"/>
                  </a:lnTo>
                  <a:lnTo>
                    <a:pt x="2010094" y="965997"/>
                  </a:lnTo>
                  <a:lnTo>
                    <a:pt x="2006817" y="918848"/>
                  </a:lnTo>
                  <a:lnTo>
                    <a:pt x="2001414" y="872314"/>
                  </a:lnTo>
                  <a:lnTo>
                    <a:pt x="1993936" y="826446"/>
                  </a:lnTo>
                  <a:lnTo>
                    <a:pt x="1984429" y="781292"/>
                  </a:lnTo>
                  <a:lnTo>
                    <a:pt x="1972943" y="736899"/>
                  </a:lnTo>
                  <a:lnTo>
                    <a:pt x="1959526" y="693318"/>
                  </a:lnTo>
                  <a:lnTo>
                    <a:pt x="1944228" y="650596"/>
                  </a:lnTo>
                  <a:lnTo>
                    <a:pt x="1927096" y="608783"/>
                  </a:lnTo>
                  <a:lnTo>
                    <a:pt x="1908180" y="567926"/>
                  </a:lnTo>
                  <a:lnTo>
                    <a:pt x="1887527" y="528076"/>
                  </a:lnTo>
                  <a:lnTo>
                    <a:pt x="1865188" y="489280"/>
                  </a:lnTo>
                  <a:lnTo>
                    <a:pt x="1841209" y="451587"/>
                  </a:lnTo>
                  <a:lnTo>
                    <a:pt x="1815641" y="415046"/>
                  </a:lnTo>
                  <a:lnTo>
                    <a:pt x="1788532" y="379705"/>
                  </a:lnTo>
                  <a:lnTo>
                    <a:pt x="1759930" y="345614"/>
                  </a:lnTo>
                  <a:lnTo>
                    <a:pt x="1729884" y="312820"/>
                  </a:lnTo>
                  <a:lnTo>
                    <a:pt x="1698442" y="281373"/>
                  </a:lnTo>
                  <a:lnTo>
                    <a:pt x="1665654" y="251322"/>
                  </a:lnTo>
                  <a:lnTo>
                    <a:pt x="1631568" y="222715"/>
                  </a:lnTo>
                  <a:lnTo>
                    <a:pt x="1596233" y="195600"/>
                  </a:lnTo>
                  <a:lnTo>
                    <a:pt x="1559697" y="170027"/>
                  </a:lnTo>
                  <a:lnTo>
                    <a:pt x="1522009" y="146043"/>
                  </a:lnTo>
                  <a:lnTo>
                    <a:pt x="1483218" y="123699"/>
                  </a:lnTo>
                  <a:lnTo>
                    <a:pt x="1443372" y="103042"/>
                  </a:lnTo>
                  <a:lnTo>
                    <a:pt x="1402520" y="84121"/>
                  </a:lnTo>
                  <a:lnTo>
                    <a:pt x="1360710" y="66986"/>
                  </a:lnTo>
                  <a:lnTo>
                    <a:pt x="1317992" y="51683"/>
                  </a:lnTo>
                  <a:lnTo>
                    <a:pt x="1274414" y="38264"/>
                  </a:lnTo>
                  <a:lnTo>
                    <a:pt x="1230025" y="26775"/>
                  </a:lnTo>
                  <a:lnTo>
                    <a:pt x="1184873" y="17265"/>
                  </a:lnTo>
                  <a:lnTo>
                    <a:pt x="1139006" y="9785"/>
                  </a:lnTo>
                  <a:lnTo>
                    <a:pt x="1092475" y="4381"/>
                  </a:lnTo>
                  <a:lnTo>
                    <a:pt x="1045326" y="1103"/>
                  </a:lnTo>
                  <a:lnTo>
                    <a:pt x="99761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12">
              <a:extLst>
                <a:ext uri="{FF2B5EF4-FFF2-40B4-BE49-F238E27FC236}">
                  <a16:creationId xmlns:a16="http://schemas.microsoft.com/office/drawing/2014/main" id="{DBEE70B4-A6BC-85F7-969E-4A23A965B8FE}"/>
                </a:ext>
              </a:extLst>
            </p:cNvPr>
            <p:cNvSpPr/>
            <p:nvPr/>
          </p:nvSpPr>
          <p:spPr>
            <a:xfrm>
              <a:off x="997468" y="2284222"/>
              <a:ext cx="1014094" cy="1193800"/>
            </a:xfrm>
            <a:custGeom>
              <a:avLst/>
              <a:gdLst/>
              <a:ahLst/>
              <a:cxnLst/>
              <a:rect l="l" t="t" r="r" b="b"/>
              <a:pathLst>
                <a:path w="1014094" h="1193800">
                  <a:moveTo>
                    <a:pt x="1013322" y="0"/>
                  </a:moveTo>
                  <a:lnTo>
                    <a:pt x="968283" y="1073"/>
                  </a:lnTo>
                  <a:lnTo>
                    <a:pt x="923327" y="4111"/>
                  </a:lnTo>
                  <a:lnTo>
                    <a:pt x="878537" y="9126"/>
                  </a:lnTo>
                  <a:lnTo>
                    <a:pt x="833998" y="16128"/>
                  </a:lnTo>
                  <a:lnTo>
                    <a:pt x="787235" y="25679"/>
                  </a:lnTo>
                  <a:lnTo>
                    <a:pt x="741416" y="37268"/>
                  </a:lnTo>
                  <a:lnTo>
                    <a:pt x="696581" y="50840"/>
                  </a:lnTo>
                  <a:lnTo>
                    <a:pt x="652769" y="66336"/>
                  </a:lnTo>
                  <a:lnTo>
                    <a:pt x="610019" y="83702"/>
                  </a:lnTo>
                  <a:lnTo>
                    <a:pt x="568371" y="102880"/>
                  </a:lnTo>
                  <a:lnTo>
                    <a:pt x="527863" y="123814"/>
                  </a:lnTo>
                  <a:lnTo>
                    <a:pt x="488535" y="146448"/>
                  </a:lnTo>
                  <a:lnTo>
                    <a:pt x="450427" y="170724"/>
                  </a:lnTo>
                  <a:lnTo>
                    <a:pt x="413577" y="196587"/>
                  </a:lnTo>
                  <a:lnTo>
                    <a:pt x="378025" y="223980"/>
                  </a:lnTo>
                  <a:lnTo>
                    <a:pt x="343810" y="252846"/>
                  </a:lnTo>
                  <a:lnTo>
                    <a:pt x="310971" y="283128"/>
                  </a:lnTo>
                  <a:lnTo>
                    <a:pt x="279548" y="314772"/>
                  </a:lnTo>
                  <a:lnTo>
                    <a:pt x="249580" y="347718"/>
                  </a:lnTo>
                  <a:lnTo>
                    <a:pt x="221106" y="381913"/>
                  </a:lnTo>
                  <a:lnTo>
                    <a:pt x="194166" y="417298"/>
                  </a:lnTo>
                  <a:lnTo>
                    <a:pt x="168798" y="453817"/>
                  </a:lnTo>
                  <a:lnTo>
                    <a:pt x="145042" y="491414"/>
                  </a:lnTo>
                  <a:lnTo>
                    <a:pt x="122938" y="530032"/>
                  </a:lnTo>
                  <a:lnTo>
                    <a:pt x="102524" y="569615"/>
                  </a:lnTo>
                  <a:lnTo>
                    <a:pt x="83839" y="610106"/>
                  </a:lnTo>
                  <a:lnTo>
                    <a:pt x="66924" y="651449"/>
                  </a:lnTo>
                  <a:lnTo>
                    <a:pt x="51817" y="693586"/>
                  </a:lnTo>
                  <a:lnTo>
                    <a:pt x="38558" y="736463"/>
                  </a:lnTo>
                  <a:lnTo>
                    <a:pt x="27185" y="780021"/>
                  </a:lnTo>
                  <a:lnTo>
                    <a:pt x="17739" y="824206"/>
                  </a:lnTo>
                  <a:lnTo>
                    <a:pt x="10258" y="868959"/>
                  </a:lnTo>
                  <a:lnTo>
                    <a:pt x="4781" y="914225"/>
                  </a:lnTo>
                  <a:lnTo>
                    <a:pt x="1349" y="959947"/>
                  </a:lnTo>
                  <a:lnTo>
                    <a:pt x="0" y="1006068"/>
                  </a:lnTo>
                  <a:lnTo>
                    <a:pt x="773" y="1052532"/>
                  </a:lnTo>
                  <a:lnTo>
                    <a:pt x="3708" y="1099283"/>
                  </a:lnTo>
                  <a:lnTo>
                    <a:pt x="8843" y="1146264"/>
                  </a:lnTo>
                  <a:lnTo>
                    <a:pt x="16220" y="1193418"/>
                  </a:lnTo>
                  <a:lnTo>
                    <a:pt x="514974" y="1103502"/>
                  </a:lnTo>
                  <a:lnTo>
                    <a:pt x="511474" y="1081242"/>
                  </a:lnTo>
                  <a:lnTo>
                    <a:pt x="508973" y="1058862"/>
                  </a:lnTo>
                  <a:lnTo>
                    <a:pt x="507473" y="1036387"/>
                  </a:lnTo>
                  <a:lnTo>
                    <a:pt x="506973" y="1013840"/>
                  </a:lnTo>
                  <a:lnTo>
                    <a:pt x="509271" y="965030"/>
                  </a:lnTo>
                  <a:lnTo>
                    <a:pt x="516069" y="917532"/>
                  </a:lnTo>
                  <a:lnTo>
                    <a:pt x="527153" y="871557"/>
                  </a:lnTo>
                  <a:lnTo>
                    <a:pt x="542312" y="827319"/>
                  </a:lnTo>
                  <a:lnTo>
                    <a:pt x="561334" y="785030"/>
                  </a:lnTo>
                  <a:lnTo>
                    <a:pt x="584006" y="744902"/>
                  </a:lnTo>
                  <a:lnTo>
                    <a:pt x="610116" y="707148"/>
                  </a:lnTo>
                  <a:lnTo>
                    <a:pt x="639451" y="671979"/>
                  </a:lnTo>
                  <a:lnTo>
                    <a:pt x="671799" y="639608"/>
                  </a:lnTo>
                  <a:lnTo>
                    <a:pt x="706948" y="610248"/>
                  </a:lnTo>
                  <a:lnTo>
                    <a:pt x="744685" y="584111"/>
                  </a:lnTo>
                  <a:lnTo>
                    <a:pt x="784799" y="561409"/>
                  </a:lnTo>
                  <a:lnTo>
                    <a:pt x="827076" y="542354"/>
                  </a:lnTo>
                  <a:lnTo>
                    <a:pt x="871304" y="527159"/>
                  </a:lnTo>
                  <a:lnTo>
                    <a:pt x="917272" y="516036"/>
                  </a:lnTo>
                  <a:lnTo>
                    <a:pt x="964767" y="509198"/>
                  </a:lnTo>
                  <a:lnTo>
                    <a:pt x="1013576" y="506856"/>
                  </a:lnTo>
                  <a:lnTo>
                    <a:pt x="1013322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13">
              <a:extLst>
                <a:ext uri="{FF2B5EF4-FFF2-40B4-BE49-F238E27FC236}">
                  <a16:creationId xmlns:a16="http://schemas.microsoft.com/office/drawing/2014/main" id="{C16B2BD5-8B0B-28A3-6F37-5B31A6A63C36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80487" y="3410699"/>
              <a:ext cx="691883" cy="798588"/>
            </a:xfrm>
            <a:prstGeom prst="rect">
              <a:avLst/>
            </a:prstGeom>
          </p:spPr>
        </p:pic>
        <p:pic>
          <p:nvPicPr>
            <p:cNvPr id="9" name="object 14">
              <a:extLst>
                <a:ext uri="{FF2B5EF4-FFF2-40B4-BE49-F238E27FC236}">
                  <a16:creationId xmlns:a16="http://schemas.microsoft.com/office/drawing/2014/main" id="{61CF13EC-AC29-8B69-6F5F-7328E19D533B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406777" y="3785869"/>
              <a:ext cx="589280" cy="347980"/>
            </a:xfrm>
            <a:prstGeom prst="rect">
              <a:avLst/>
            </a:prstGeom>
          </p:spPr>
        </p:pic>
        <p:pic>
          <p:nvPicPr>
            <p:cNvPr id="10" name="object 15">
              <a:extLst>
                <a:ext uri="{FF2B5EF4-FFF2-40B4-BE49-F238E27FC236}">
                  <a16:creationId xmlns:a16="http://schemas.microsoft.com/office/drawing/2014/main" id="{F48C744A-5D6D-2B4A-3DA2-95934DB0F7B4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406777" y="3437890"/>
              <a:ext cx="589280" cy="347980"/>
            </a:xfrm>
            <a:prstGeom prst="rect">
              <a:avLst/>
            </a:prstGeom>
          </p:spPr>
        </p:pic>
        <p:pic>
          <p:nvPicPr>
            <p:cNvPr id="11" name="object 16">
              <a:extLst>
                <a:ext uri="{FF2B5EF4-FFF2-40B4-BE49-F238E27FC236}">
                  <a16:creationId xmlns:a16="http://schemas.microsoft.com/office/drawing/2014/main" id="{C1F893BE-AB39-E800-B771-6F16E25D38AF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07008" y="2545067"/>
              <a:ext cx="490715" cy="579132"/>
            </a:xfrm>
            <a:prstGeom prst="rect">
              <a:avLst/>
            </a:prstGeom>
          </p:spPr>
        </p:pic>
        <p:pic>
          <p:nvPicPr>
            <p:cNvPr id="12" name="object 17">
              <a:extLst>
                <a:ext uri="{FF2B5EF4-FFF2-40B4-BE49-F238E27FC236}">
                  <a16:creationId xmlns:a16="http://schemas.microsoft.com/office/drawing/2014/main" id="{5C8E4A0B-CEB5-F3B8-633C-8B19462A8C3E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32966" y="2810510"/>
              <a:ext cx="389839" cy="238760"/>
            </a:xfrm>
            <a:prstGeom prst="rect">
              <a:avLst/>
            </a:prstGeom>
          </p:spPr>
        </p:pic>
        <p:pic>
          <p:nvPicPr>
            <p:cNvPr id="13" name="object 18">
              <a:extLst>
                <a:ext uri="{FF2B5EF4-FFF2-40B4-BE49-F238E27FC236}">
                  <a16:creationId xmlns:a16="http://schemas.microsoft.com/office/drawing/2014/main" id="{3656A42D-58BF-D107-1092-399D4F723819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232966" y="2571750"/>
              <a:ext cx="389839" cy="238759"/>
            </a:xfrm>
            <a:prstGeom prst="rect">
              <a:avLst/>
            </a:prstGeom>
          </p:spPr>
        </p:pic>
        <p:pic>
          <p:nvPicPr>
            <p:cNvPr id="14" name="object 19">
              <a:extLst>
                <a:ext uri="{FF2B5EF4-FFF2-40B4-BE49-F238E27FC236}">
                  <a16:creationId xmlns:a16="http://schemas.microsoft.com/office/drawing/2014/main" id="{D26D7611-7293-13F3-887A-EAF1848DDB27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22120" y="2162543"/>
              <a:ext cx="627875" cy="798588"/>
            </a:xfrm>
            <a:prstGeom prst="rect">
              <a:avLst/>
            </a:prstGeom>
          </p:spPr>
        </p:pic>
        <p:pic>
          <p:nvPicPr>
            <p:cNvPr id="15" name="object 20">
              <a:extLst>
                <a:ext uri="{FF2B5EF4-FFF2-40B4-BE49-F238E27FC236}">
                  <a16:creationId xmlns:a16="http://schemas.microsoft.com/office/drawing/2014/main" id="{F65DF62F-5536-2C5D-369E-B3EC43BDFFCB}"/>
                </a:ext>
              </a:extLst>
            </p:cNvPr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747901" y="2537460"/>
              <a:ext cx="526288" cy="347980"/>
            </a:xfrm>
            <a:prstGeom prst="rect">
              <a:avLst/>
            </a:prstGeom>
          </p:spPr>
        </p:pic>
        <p:pic>
          <p:nvPicPr>
            <p:cNvPr id="16" name="object 21">
              <a:extLst>
                <a:ext uri="{FF2B5EF4-FFF2-40B4-BE49-F238E27FC236}">
                  <a16:creationId xmlns:a16="http://schemas.microsoft.com/office/drawing/2014/main" id="{2B2706CA-E7DD-1833-0721-761F009B3F65}"/>
                </a:ext>
              </a:extLst>
            </p:cNvPr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747901" y="2189480"/>
              <a:ext cx="526288" cy="347979"/>
            </a:xfrm>
            <a:prstGeom prst="rect">
              <a:avLst/>
            </a:prstGeom>
          </p:spPr>
        </p:pic>
      </p:grpSp>
      <p:sp>
        <p:nvSpPr>
          <p:cNvPr id="17" name="object 22">
            <a:extLst>
              <a:ext uri="{FF2B5EF4-FFF2-40B4-BE49-F238E27FC236}">
                <a16:creationId xmlns:a16="http://schemas.microsoft.com/office/drawing/2014/main" id="{EBFEFFCF-C8AA-FF66-A850-34728C5528A0}"/>
              </a:ext>
            </a:extLst>
          </p:cNvPr>
          <p:cNvSpPr txBox="1"/>
          <p:nvPr/>
        </p:nvSpPr>
        <p:spPr>
          <a:xfrm>
            <a:off x="977396" y="1016441"/>
            <a:ext cx="3002915" cy="2972435"/>
          </a:xfrm>
          <a:prstGeom prst="rect">
            <a:avLst/>
          </a:prstGeom>
          <a:ln w="9525">
            <a:solidFill>
              <a:srgbClr val="F79546"/>
            </a:solidFill>
          </a:ln>
        </p:spPr>
        <p:txBody>
          <a:bodyPr vert="horz" wrap="square" lIns="0" tIns="83820" rIns="0" bIns="0" rtlCol="0">
            <a:spAutoFit/>
          </a:bodyPr>
          <a:lstStyle/>
          <a:p>
            <a:pPr marL="572770">
              <a:lnSpc>
                <a:spcPct val="100000"/>
              </a:lnSpc>
              <a:spcBef>
                <a:spcPts val="660"/>
              </a:spcBef>
            </a:pPr>
            <a:r>
              <a:rPr sz="2000" b="1" spc="-10" dirty="0">
                <a:solidFill>
                  <a:srgbClr val="404040"/>
                </a:solidFill>
                <a:latin typeface="Calibri"/>
                <a:cs typeface="Calibri"/>
              </a:rPr>
              <a:t>Source</a:t>
            </a:r>
            <a:r>
              <a:rPr sz="2000" b="1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000" b="1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404040"/>
                </a:solidFill>
                <a:latin typeface="Calibri"/>
                <a:cs typeface="Calibri"/>
              </a:rPr>
              <a:t>Contact</a:t>
            </a:r>
            <a:endParaRPr sz="2000" dirty="0">
              <a:latin typeface="Calibri"/>
              <a:cs typeface="Calibri"/>
            </a:endParaRPr>
          </a:p>
          <a:p>
            <a:pPr marL="1373505" marR="1171575" algn="ctr">
              <a:lnSpc>
                <a:spcPct val="102099"/>
              </a:lnSpc>
              <a:spcBef>
                <a:spcPts val="1575"/>
              </a:spcBef>
            </a:pP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dashb </a:t>
            </a:r>
            <a:r>
              <a:rPr sz="1400" b="1" spc="-20" dirty="0">
                <a:solidFill>
                  <a:srgbClr val="FFFFFF"/>
                </a:solidFill>
                <a:latin typeface="Calibri"/>
                <a:cs typeface="Calibri"/>
              </a:rPr>
              <a:t>oard</a:t>
            </a:r>
            <a:endParaRPr sz="1400" dirty="0">
              <a:latin typeface="Calibri"/>
              <a:cs typeface="Calibri"/>
            </a:endParaRPr>
          </a:p>
          <a:p>
            <a:pPr marL="875665">
              <a:lnSpc>
                <a:spcPts val="1285"/>
              </a:lnSpc>
              <a:tabLst>
                <a:tab pos="1487805" algn="l"/>
              </a:tabLst>
            </a:pPr>
            <a:r>
              <a:rPr sz="1400" b="1" spc="-25" dirty="0">
                <a:solidFill>
                  <a:srgbClr val="FFFFFF"/>
                </a:solidFill>
                <a:latin typeface="Calibri"/>
                <a:cs typeface="Calibri"/>
              </a:rPr>
              <a:t>app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sz="2100" b="1" spc="-37" baseline="-15873" dirty="0">
                <a:solidFill>
                  <a:srgbClr val="FFFFFF"/>
                </a:solidFill>
                <a:latin typeface="Calibri"/>
                <a:cs typeface="Calibri"/>
              </a:rPr>
              <a:t>0%</a:t>
            </a:r>
            <a:endParaRPr sz="2100" baseline="-15873" dirty="0">
              <a:latin typeface="Calibri"/>
              <a:cs typeface="Calibri"/>
            </a:endParaRPr>
          </a:p>
          <a:p>
            <a:pPr marL="860425">
              <a:lnSpc>
                <a:spcPct val="100000"/>
              </a:lnSpc>
              <a:spcBef>
                <a:spcPts val="40"/>
              </a:spcBef>
            </a:pPr>
            <a:r>
              <a:rPr sz="1400" b="1" spc="-25" dirty="0">
                <a:solidFill>
                  <a:srgbClr val="FFFFFF"/>
                </a:solidFill>
                <a:latin typeface="Calibri"/>
                <a:cs typeface="Calibri"/>
              </a:rPr>
              <a:t>28%</a:t>
            </a:r>
            <a:endParaRPr sz="1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685"/>
              </a:spcBef>
            </a:pPr>
            <a:endParaRPr sz="1400" dirty="0">
              <a:latin typeface="Calibri"/>
              <a:cs typeface="Calibri"/>
            </a:endParaRPr>
          </a:p>
          <a:p>
            <a:pPr marL="2134870" marR="452120" indent="-100965">
              <a:lnSpc>
                <a:spcPct val="101800"/>
              </a:lnSpc>
            </a:pP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guruco </a:t>
            </a:r>
            <a:r>
              <a:rPr sz="1400" b="1" spc="-25" dirty="0">
                <a:solidFill>
                  <a:srgbClr val="FFFFFF"/>
                </a:solidFill>
                <a:latin typeface="Calibri"/>
                <a:cs typeface="Calibri"/>
              </a:rPr>
              <a:t>ol 72%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18" name="object 5">
            <a:extLst>
              <a:ext uri="{FF2B5EF4-FFF2-40B4-BE49-F238E27FC236}">
                <a16:creationId xmlns:a16="http://schemas.microsoft.com/office/drawing/2014/main" id="{F3AA44CE-6C9B-62BF-7AAB-6204142156D7}"/>
              </a:ext>
            </a:extLst>
          </p:cNvPr>
          <p:cNvSpPr txBox="1"/>
          <p:nvPr/>
        </p:nvSpPr>
        <p:spPr>
          <a:xfrm>
            <a:off x="5216858" y="1518469"/>
            <a:ext cx="3132455" cy="1443984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sz="18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sz="20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ebsite</a:t>
            </a:r>
            <a:r>
              <a:rPr sz="2000" spc="-7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distribution:</a:t>
            </a:r>
            <a:endParaRPr sz="20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1620" indent="-248920">
              <a:lnSpc>
                <a:spcPct val="100000"/>
              </a:lnSpc>
              <a:spcBef>
                <a:spcPts val="365"/>
              </a:spcBef>
              <a:buAutoNum type="arabicPeriod"/>
              <a:tabLst>
                <a:tab pos="261620" algn="l"/>
              </a:tabLst>
            </a:pPr>
            <a:r>
              <a:rPr sz="20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gurucool</a:t>
            </a:r>
            <a:r>
              <a:rPr sz="2000" spc="-5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z="2000" spc="-2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20225</a:t>
            </a:r>
            <a:r>
              <a:rPr sz="2000" spc="-4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z="2000" spc="-2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2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72%</a:t>
            </a:r>
            <a:endParaRPr sz="20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1620" indent="-248920">
              <a:lnSpc>
                <a:spcPct val="100000"/>
              </a:lnSpc>
              <a:spcBef>
                <a:spcPts val="360"/>
              </a:spcBef>
              <a:buAutoNum type="arabicPeriod"/>
              <a:tabLst>
                <a:tab pos="261620" algn="l"/>
              </a:tabLst>
            </a:pPr>
            <a:r>
              <a:rPr sz="20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</a:t>
            </a:r>
            <a:r>
              <a:rPr sz="2000" spc="-4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z="2000" spc="-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7800</a:t>
            </a:r>
            <a:r>
              <a:rPr sz="2000" spc="-3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z="2000" spc="-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2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28%</a:t>
            </a:r>
            <a:endParaRPr sz="20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1620" indent="-248920">
              <a:lnSpc>
                <a:spcPct val="100000"/>
              </a:lnSpc>
              <a:spcBef>
                <a:spcPts val="360"/>
              </a:spcBef>
              <a:buAutoNum type="arabicPeriod"/>
              <a:tabLst>
                <a:tab pos="261620" algn="l"/>
              </a:tabLst>
            </a:pPr>
            <a:r>
              <a:rPr sz="20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dashboard</a:t>
            </a:r>
            <a:r>
              <a:rPr sz="2000" spc="-3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z="2000" spc="-2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sz="2000" spc="-1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z="2000" spc="-2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0.000071%</a:t>
            </a:r>
            <a:endParaRPr sz="20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object 6">
            <a:extLst>
              <a:ext uri="{FF2B5EF4-FFF2-40B4-BE49-F238E27FC236}">
                <a16:creationId xmlns:a16="http://schemas.microsoft.com/office/drawing/2014/main" id="{70E850DC-9166-E2D4-4757-D489EFF7C2CE}"/>
              </a:ext>
            </a:extLst>
          </p:cNvPr>
          <p:cNvSpPr txBox="1">
            <a:spLocks/>
          </p:cNvSpPr>
          <p:nvPr/>
        </p:nvSpPr>
        <p:spPr>
          <a:xfrm>
            <a:off x="1184176" y="4470039"/>
            <a:ext cx="10099496" cy="1585305"/>
          </a:xfrm>
          <a:prstGeom prst="rect">
            <a:avLst/>
          </a:prstGeom>
        </p:spPr>
        <p:txBody>
          <a:bodyPr vert="horz" wrap="square" lIns="0" tIns="59054" rIns="0" bIns="0" rtlCol="0">
            <a:spAutoFit/>
          </a:bodyPr>
          <a:lstStyle>
            <a:lvl1pPr marL="0" eaLnBrk="1" hangingPunct="1">
              <a:defRPr>
                <a:latin typeface="+mn-lt"/>
                <a:ea typeface="+mn-ea"/>
                <a:cs typeface="+mn-cs"/>
              </a:defRPr>
            </a:lvl1pPr>
            <a:lvl2pPr marL="457200" eaLnBrk="1" hangingPunct="1">
              <a:defRPr>
                <a:latin typeface="+mn-lt"/>
                <a:ea typeface="+mn-ea"/>
                <a:cs typeface="+mn-cs"/>
              </a:defRPr>
            </a:lvl2pPr>
            <a:lvl3pPr marL="914400" eaLnBrk="1" hangingPunct="1">
              <a:defRPr>
                <a:latin typeface="+mn-lt"/>
                <a:ea typeface="+mn-ea"/>
                <a:cs typeface="+mn-cs"/>
              </a:defRPr>
            </a:lvl3pPr>
            <a:lvl4pPr marL="1371600" eaLnBrk="1" hangingPunct="1">
              <a:defRPr>
                <a:latin typeface="+mn-lt"/>
                <a:ea typeface="+mn-ea"/>
                <a:cs typeface="+mn-cs"/>
              </a:defRPr>
            </a:lvl4pPr>
            <a:lvl5pPr marL="1828800" eaLnBrk="1" hangingPunct="1">
              <a:defRPr>
                <a:latin typeface="+mn-lt"/>
                <a:ea typeface="+mn-ea"/>
                <a:cs typeface="+mn-cs"/>
              </a:defRPr>
            </a:lvl5pPr>
            <a:lvl6pPr marL="2286000" eaLnBrk="1" hangingPunct="1">
              <a:defRPr>
                <a:latin typeface="+mn-lt"/>
                <a:ea typeface="+mn-ea"/>
                <a:cs typeface="+mn-cs"/>
              </a:defRPr>
            </a:lvl6pPr>
            <a:lvl7pPr marL="2743200" eaLnBrk="1" hangingPunct="1">
              <a:defRPr>
                <a:latin typeface="+mn-lt"/>
                <a:ea typeface="+mn-ea"/>
                <a:cs typeface="+mn-cs"/>
              </a:defRPr>
            </a:lvl7pPr>
            <a:lvl8pPr marL="3200400" eaLnBrk="1" hangingPunct="1">
              <a:defRPr>
                <a:latin typeface="+mn-lt"/>
                <a:ea typeface="+mn-ea"/>
                <a:cs typeface="+mn-cs"/>
              </a:defRPr>
            </a:lvl8pPr>
            <a:lvl9pPr marL="3657600" eaLnBrk="1" hangingPunct="1">
              <a:defRPr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464"/>
              </a:spcBef>
            </a:pPr>
            <a:r>
              <a:rPr lang="en-US" spc="-1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Suggestions:</a:t>
            </a:r>
          </a:p>
          <a:p>
            <a:pPr marL="12700" marR="5080">
              <a:lnSpc>
                <a:spcPct val="114999"/>
              </a:lnSpc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US" spc="-4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gurucool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pc="-7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spc="-5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only</a:t>
            </a:r>
            <a:r>
              <a:rPr lang="en-US" spc="-6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website</a:t>
            </a:r>
            <a:r>
              <a:rPr lang="en-US" spc="-3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  <a:r>
              <a:rPr lang="en-US" spc="-3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which</a:t>
            </a:r>
            <a:r>
              <a:rPr lang="en-US" spc="-5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spc="-5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</a:t>
            </a:r>
            <a:r>
              <a:rPr lang="en-US" spc="-4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pc="-5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users</a:t>
            </a:r>
            <a:r>
              <a:rPr lang="en-US" spc="-3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pc="-4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1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connect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US" spc="-4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lang="en-US" spc="-3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spc="-4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containing</a:t>
            </a:r>
            <a:r>
              <a:rPr lang="en-US" spc="-6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huge</a:t>
            </a:r>
            <a:r>
              <a:rPr lang="en-US" spc="-6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load</a:t>
            </a:r>
            <a:r>
              <a:rPr lang="en-US" spc="-5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creating</a:t>
            </a:r>
            <a:r>
              <a:rPr lang="en-US" spc="-3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1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traffic,</a:t>
            </a:r>
            <a:r>
              <a:rPr lang="en-US" spc="-2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lang="en-US" spc="-5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lang="en-US" spc="-4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1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  <a:r>
              <a:rPr lang="en-US" spc="-3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1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alternative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services</a:t>
            </a:r>
            <a:r>
              <a:rPr lang="en-US" spc="-2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pc="-5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lang="en-US" spc="-3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lang="en-US" spc="-4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used</a:t>
            </a:r>
            <a:r>
              <a:rPr lang="en-US" spc="-3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both</a:t>
            </a:r>
            <a:r>
              <a:rPr lang="en-US" spc="-5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pc="-3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parallel</a:t>
            </a:r>
            <a:r>
              <a:rPr lang="en-US" spc="-3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pc="-3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avoid</a:t>
            </a:r>
            <a:r>
              <a:rPr lang="en-US" spc="-3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1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traffic.</a:t>
            </a:r>
            <a:r>
              <a:rPr lang="en-US" spc="-4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lang="en-US" spc="-4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spc="-3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1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having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pc="-4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rating</a:t>
            </a:r>
            <a:r>
              <a:rPr lang="en-US" spc="-5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US" spc="-4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2.71</a:t>
            </a:r>
            <a:r>
              <a:rPr lang="en-US" spc="-6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en-US" spc="-5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lang="en-US" spc="-4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clearly</a:t>
            </a:r>
            <a:r>
              <a:rPr lang="en-US" spc="-4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shows</a:t>
            </a:r>
            <a:r>
              <a:rPr lang="en-US" spc="-5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pc="-4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1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dissatisfaction</a:t>
            </a:r>
            <a:r>
              <a:rPr lang="en-US" spc="-1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spc="-5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2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users.</a:t>
            </a:r>
            <a:r>
              <a:rPr lang="en-US" spc="-4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</a:t>
            </a:r>
            <a:r>
              <a:rPr lang="en-US" spc="-4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definitely</a:t>
            </a:r>
            <a:r>
              <a:rPr lang="en-US" spc="-4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lang="en-US" spc="-5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should</a:t>
            </a:r>
            <a:r>
              <a:rPr lang="en-US" spc="-6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focus</a:t>
            </a:r>
            <a:r>
              <a:rPr lang="en-US" spc="-5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en-US" spc="-6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improving</a:t>
            </a:r>
            <a:r>
              <a:rPr lang="en-US" spc="-4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pc="-4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</a:t>
            </a:r>
            <a:r>
              <a:rPr lang="en-US" spc="-4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1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chatbots</a:t>
            </a:r>
            <a:r>
              <a:rPr lang="en-US" spc="-5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2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provide</a:t>
            </a:r>
            <a:r>
              <a:rPr lang="en-US" spc="-5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pc="-6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</a:t>
            </a:r>
            <a:r>
              <a:rPr lang="en-US" spc="-5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replies</a:t>
            </a:r>
            <a:r>
              <a:rPr lang="en-US" spc="-4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pc="-5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pc="-6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users</a:t>
            </a:r>
            <a:r>
              <a:rPr lang="en-US" spc="-3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which</a:t>
            </a:r>
            <a:r>
              <a:rPr lang="en-US" spc="-7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lang="en-US" spc="-5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satisfy</a:t>
            </a:r>
            <a:r>
              <a:rPr lang="en-US" spc="-3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pc="-5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1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users.</a:t>
            </a:r>
          </a:p>
        </p:txBody>
      </p:sp>
      <p:sp>
        <p:nvSpPr>
          <p:cNvPr id="20" name="object 4">
            <a:extLst>
              <a:ext uri="{FF2B5EF4-FFF2-40B4-BE49-F238E27FC236}">
                <a16:creationId xmlns:a16="http://schemas.microsoft.com/office/drawing/2014/main" id="{4ECE5FD7-6F79-15C7-ACDB-C7845EDF1A85}"/>
              </a:ext>
            </a:extLst>
          </p:cNvPr>
          <p:cNvSpPr txBox="1">
            <a:spLocks/>
          </p:cNvSpPr>
          <p:nvPr/>
        </p:nvSpPr>
        <p:spPr>
          <a:xfrm>
            <a:off x="861913" y="279479"/>
            <a:ext cx="10879138" cy="47737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>
            <a:lvl1pPr eaLnBrk="1" hangingPunct="1">
              <a:defRPr>
                <a:latin typeface="+mj-lt"/>
                <a:ea typeface="+mj-ea"/>
                <a:cs typeface="+mj-cs"/>
              </a:defRPr>
            </a:lvl1pPr>
          </a:lstStyle>
          <a:p>
            <a:pPr marL="12700" marR="5080">
              <a:lnSpc>
                <a:spcPts val="3460"/>
              </a:lnSpc>
              <a:spcBef>
                <a:spcPts val="535"/>
              </a:spcBef>
            </a:pP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Consultation</a:t>
            </a:r>
            <a:r>
              <a:rPr lang="en-US" sz="2400" b="1" spc="-6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distributions</a:t>
            </a:r>
            <a:r>
              <a:rPr lang="en-US" sz="2400" b="1" spc="-11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across</a:t>
            </a:r>
            <a:r>
              <a:rPr lang="en-US" sz="2400" b="1" spc="-8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</a:t>
            </a:r>
            <a:r>
              <a:rPr lang="en-US" sz="2400" b="1" spc="-6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2400" b="1" spc="-6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options</a:t>
            </a:r>
            <a:r>
              <a:rPr lang="en-US" sz="2400" b="1" spc="-7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available</a:t>
            </a:r>
            <a:r>
              <a:rPr lang="en-US" sz="2400" b="1" spc="-7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z="2400" b="1" spc="-5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spc="-2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b="1" spc="-1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Users:</a:t>
            </a:r>
          </a:p>
        </p:txBody>
      </p:sp>
    </p:spTree>
    <p:extLst>
      <p:ext uri="{BB962C8B-B14F-4D97-AF65-F5344CB8AC3E}">
        <p14:creationId xmlns:p14="http://schemas.microsoft.com/office/powerpoint/2010/main" val="29859245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5">
            <a:extLst>
              <a:ext uri="{FF2B5EF4-FFF2-40B4-BE49-F238E27FC236}">
                <a16:creationId xmlns:a16="http://schemas.microsoft.com/office/drawing/2014/main" id="{AC86BB65-3427-3305-CCB0-4CE28DE17ECA}"/>
              </a:ext>
            </a:extLst>
          </p:cNvPr>
          <p:cNvGrpSpPr/>
          <p:nvPr/>
        </p:nvGrpSpPr>
        <p:grpSpPr>
          <a:xfrm>
            <a:off x="1556961" y="2439170"/>
            <a:ext cx="3282950" cy="3349625"/>
            <a:chOff x="1012431" y="2141220"/>
            <a:chExt cx="3282950" cy="3349625"/>
          </a:xfrm>
          <a:solidFill>
            <a:schemeClr val="accent6">
              <a:lumMod val="50000"/>
            </a:schemeClr>
          </a:solidFill>
        </p:grpSpPr>
        <p:sp>
          <p:nvSpPr>
            <p:cNvPr id="3" name="object 6">
              <a:extLst>
                <a:ext uri="{FF2B5EF4-FFF2-40B4-BE49-F238E27FC236}">
                  <a16:creationId xmlns:a16="http://schemas.microsoft.com/office/drawing/2014/main" id="{DFCFFDA5-EC4E-270B-CD70-D073BEF964E6}"/>
                </a:ext>
              </a:extLst>
            </p:cNvPr>
            <p:cNvSpPr/>
            <p:nvPr/>
          </p:nvSpPr>
          <p:spPr>
            <a:xfrm>
              <a:off x="1173480" y="2141219"/>
              <a:ext cx="2961640" cy="3345179"/>
            </a:xfrm>
            <a:custGeom>
              <a:avLst/>
              <a:gdLst/>
              <a:ahLst/>
              <a:cxnLst/>
              <a:rect l="l" t="t" r="r" b="b"/>
              <a:pathLst>
                <a:path w="2961640" h="3345179">
                  <a:moveTo>
                    <a:pt x="146304" y="533400"/>
                  </a:moveTo>
                  <a:lnTo>
                    <a:pt x="0" y="533400"/>
                  </a:lnTo>
                  <a:lnTo>
                    <a:pt x="0" y="3344799"/>
                  </a:lnTo>
                  <a:lnTo>
                    <a:pt x="146304" y="3344799"/>
                  </a:lnTo>
                  <a:lnTo>
                    <a:pt x="146304" y="533400"/>
                  </a:lnTo>
                  <a:close/>
                </a:path>
                <a:path w="2961640" h="3345179">
                  <a:moveTo>
                    <a:pt x="615696" y="394716"/>
                  </a:moveTo>
                  <a:lnTo>
                    <a:pt x="469392" y="394716"/>
                  </a:lnTo>
                  <a:lnTo>
                    <a:pt x="469392" y="3344799"/>
                  </a:lnTo>
                  <a:lnTo>
                    <a:pt x="615696" y="3344799"/>
                  </a:lnTo>
                  <a:lnTo>
                    <a:pt x="615696" y="394716"/>
                  </a:lnTo>
                  <a:close/>
                </a:path>
                <a:path w="2961640" h="3345179">
                  <a:moveTo>
                    <a:pt x="1085088" y="345948"/>
                  </a:moveTo>
                  <a:lnTo>
                    <a:pt x="937260" y="345948"/>
                  </a:lnTo>
                  <a:lnTo>
                    <a:pt x="937260" y="3344799"/>
                  </a:lnTo>
                  <a:lnTo>
                    <a:pt x="1085088" y="3344799"/>
                  </a:lnTo>
                  <a:lnTo>
                    <a:pt x="1085088" y="345948"/>
                  </a:lnTo>
                  <a:close/>
                </a:path>
                <a:path w="2961640" h="3345179">
                  <a:moveTo>
                    <a:pt x="1554480" y="0"/>
                  </a:moveTo>
                  <a:lnTo>
                    <a:pt x="1406652" y="0"/>
                  </a:lnTo>
                  <a:lnTo>
                    <a:pt x="1406652" y="3344799"/>
                  </a:lnTo>
                  <a:lnTo>
                    <a:pt x="1554480" y="3344811"/>
                  </a:lnTo>
                  <a:lnTo>
                    <a:pt x="1554480" y="0"/>
                  </a:lnTo>
                  <a:close/>
                </a:path>
                <a:path w="2961640" h="3345179">
                  <a:moveTo>
                    <a:pt x="2022348" y="918972"/>
                  </a:moveTo>
                  <a:lnTo>
                    <a:pt x="1876044" y="918972"/>
                  </a:lnTo>
                  <a:lnTo>
                    <a:pt x="1876044" y="3344799"/>
                  </a:lnTo>
                  <a:lnTo>
                    <a:pt x="2022348" y="3344799"/>
                  </a:lnTo>
                  <a:lnTo>
                    <a:pt x="2022348" y="918972"/>
                  </a:lnTo>
                  <a:close/>
                </a:path>
                <a:path w="2961640" h="3345179">
                  <a:moveTo>
                    <a:pt x="2491740" y="303276"/>
                  </a:moveTo>
                  <a:lnTo>
                    <a:pt x="2345436" y="303276"/>
                  </a:lnTo>
                  <a:lnTo>
                    <a:pt x="2345436" y="3344799"/>
                  </a:lnTo>
                  <a:lnTo>
                    <a:pt x="2491740" y="3344799"/>
                  </a:lnTo>
                  <a:lnTo>
                    <a:pt x="2491740" y="303276"/>
                  </a:lnTo>
                  <a:close/>
                </a:path>
                <a:path w="2961640" h="3345179">
                  <a:moveTo>
                    <a:pt x="2961132" y="350520"/>
                  </a:moveTo>
                  <a:lnTo>
                    <a:pt x="2813304" y="350520"/>
                  </a:lnTo>
                  <a:lnTo>
                    <a:pt x="2813304" y="3344799"/>
                  </a:lnTo>
                  <a:lnTo>
                    <a:pt x="2961132" y="3344799"/>
                  </a:lnTo>
                  <a:lnTo>
                    <a:pt x="2961132" y="35052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7">
              <a:extLst>
                <a:ext uri="{FF2B5EF4-FFF2-40B4-BE49-F238E27FC236}">
                  <a16:creationId xmlns:a16="http://schemas.microsoft.com/office/drawing/2014/main" id="{D4995608-B9E2-4893-8428-F26B375F579E}"/>
                </a:ext>
              </a:extLst>
            </p:cNvPr>
            <p:cNvSpPr/>
            <p:nvPr/>
          </p:nvSpPr>
          <p:spPr>
            <a:xfrm>
              <a:off x="1012431" y="5486019"/>
              <a:ext cx="3282950" cy="0"/>
            </a:xfrm>
            <a:custGeom>
              <a:avLst/>
              <a:gdLst/>
              <a:ahLst/>
              <a:cxnLst/>
              <a:rect l="l" t="t" r="r" b="b"/>
              <a:pathLst>
                <a:path w="3282950">
                  <a:moveTo>
                    <a:pt x="0" y="0"/>
                  </a:moveTo>
                  <a:lnTo>
                    <a:pt x="3282708" y="0"/>
                  </a:lnTo>
                </a:path>
              </a:pathLst>
            </a:custGeom>
            <a:grpFill/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8">
            <a:extLst>
              <a:ext uri="{FF2B5EF4-FFF2-40B4-BE49-F238E27FC236}">
                <a16:creationId xmlns:a16="http://schemas.microsoft.com/office/drawing/2014/main" id="{EFCF3D53-5D58-7CD3-4D3A-E07EB6E1618D}"/>
              </a:ext>
            </a:extLst>
          </p:cNvPr>
          <p:cNvSpPr txBox="1"/>
          <p:nvPr/>
        </p:nvSpPr>
        <p:spPr>
          <a:xfrm>
            <a:off x="1590400" y="2757432"/>
            <a:ext cx="40259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404040"/>
                </a:solidFill>
                <a:latin typeface="Calibri"/>
                <a:cs typeface="Calibri"/>
              </a:rPr>
              <a:t>29251.7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6" name="object 9">
            <a:extLst>
              <a:ext uri="{FF2B5EF4-FFF2-40B4-BE49-F238E27FC236}">
                <a16:creationId xmlns:a16="http://schemas.microsoft.com/office/drawing/2014/main" id="{BCFA298E-CE01-BFA3-163D-FBFE6A4DC44E}"/>
              </a:ext>
            </a:extLst>
          </p:cNvPr>
          <p:cNvSpPr txBox="1"/>
          <p:nvPr/>
        </p:nvSpPr>
        <p:spPr>
          <a:xfrm>
            <a:off x="2059513" y="2618494"/>
            <a:ext cx="40259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404040"/>
                </a:solidFill>
                <a:latin typeface="Calibri"/>
                <a:cs typeface="Calibri"/>
              </a:rPr>
              <a:t>30698.1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7" name="object 10">
            <a:extLst>
              <a:ext uri="{FF2B5EF4-FFF2-40B4-BE49-F238E27FC236}">
                <a16:creationId xmlns:a16="http://schemas.microsoft.com/office/drawing/2014/main" id="{1723CB55-EB39-77CA-1441-AFA3346A11D0}"/>
              </a:ext>
            </a:extLst>
          </p:cNvPr>
          <p:cNvSpPr txBox="1"/>
          <p:nvPr/>
        </p:nvSpPr>
        <p:spPr>
          <a:xfrm>
            <a:off x="2528524" y="2569979"/>
            <a:ext cx="40259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404040"/>
                </a:solidFill>
                <a:latin typeface="Calibri"/>
                <a:cs typeface="Calibri"/>
              </a:rPr>
              <a:t>31202.4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8" name="object 11">
            <a:extLst>
              <a:ext uri="{FF2B5EF4-FFF2-40B4-BE49-F238E27FC236}">
                <a16:creationId xmlns:a16="http://schemas.microsoft.com/office/drawing/2014/main" id="{E86C1C20-6162-C1DF-AFE7-D608063DB645}"/>
              </a:ext>
            </a:extLst>
          </p:cNvPr>
          <p:cNvSpPr txBox="1"/>
          <p:nvPr/>
        </p:nvSpPr>
        <p:spPr>
          <a:xfrm>
            <a:off x="2997662" y="2224032"/>
            <a:ext cx="40259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404040"/>
                </a:solidFill>
                <a:latin typeface="Calibri"/>
                <a:cs typeface="Calibri"/>
              </a:rPr>
              <a:t>34799.0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9" name="object 12">
            <a:extLst>
              <a:ext uri="{FF2B5EF4-FFF2-40B4-BE49-F238E27FC236}">
                <a16:creationId xmlns:a16="http://schemas.microsoft.com/office/drawing/2014/main" id="{0A20257D-ECE8-2167-D400-70E73C844318}"/>
              </a:ext>
            </a:extLst>
          </p:cNvPr>
          <p:cNvSpPr txBox="1"/>
          <p:nvPr/>
        </p:nvSpPr>
        <p:spPr>
          <a:xfrm>
            <a:off x="3466419" y="3142496"/>
            <a:ext cx="40259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404040"/>
                </a:solidFill>
                <a:latin typeface="Calibri"/>
                <a:cs typeface="Calibri"/>
              </a:rPr>
              <a:t>25246.5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0" name="object 13">
            <a:extLst>
              <a:ext uri="{FF2B5EF4-FFF2-40B4-BE49-F238E27FC236}">
                <a16:creationId xmlns:a16="http://schemas.microsoft.com/office/drawing/2014/main" id="{FC6FCF60-2401-77AF-92EC-592C7B5F0188}"/>
              </a:ext>
            </a:extLst>
          </p:cNvPr>
          <p:cNvSpPr txBox="1"/>
          <p:nvPr/>
        </p:nvSpPr>
        <p:spPr>
          <a:xfrm>
            <a:off x="3935557" y="2527942"/>
            <a:ext cx="40259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404040"/>
                </a:solidFill>
                <a:latin typeface="Calibri"/>
                <a:cs typeface="Calibri"/>
              </a:rPr>
              <a:t>31638.5</a:t>
            </a:r>
            <a:endParaRPr sz="900" dirty="0">
              <a:latin typeface="Calibri"/>
              <a:cs typeface="Calibri"/>
            </a:endParaRPr>
          </a:p>
        </p:txBody>
      </p:sp>
      <p:sp>
        <p:nvSpPr>
          <p:cNvPr id="11" name="object 14">
            <a:extLst>
              <a:ext uri="{FF2B5EF4-FFF2-40B4-BE49-F238E27FC236}">
                <a16:creationId xmlns:a16="http://schemas.microsoft.com/office/drawing/2014/main" id="{4DC36733-7117-7C41-A3A3-949A20DBCCAC}"/>
              </a:ext>
            </a:extLst>
          </p:cNvPr>
          <p:cNvSpPr txBox="1"/>
          <p:nvPr/>
        </p:nvSpPr>
        <p:spPr>
          <a:xfrm>
            <a:off x="4404568" y="2574933"/>
            <a:ext cx="40259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404040"/>
                </a:solidFill>
                <a:latin typeface="Calibri"/>
                <a:cs typeface="Calibri"/>
              </a:rPr>
              <a:t>31151.0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2" name="object 15">
            <a:extLst>
              <a:ext uri="{FF2B5EF4-FFF2-40B4-BE49-F238E27FC236}">
                <a16:creationId xmlns:a16="http://schemas.microsoft.com/office/drawing/2014/main" id="{CF139FB3-1B0D-1FA0-E2D1-4F79EB3A8C2E}"/>
              </a:ext>
            </a:extLst>
          </p:cNvPr>
          <p:cNvSpPr txBox="1"/>
          <p:nvPr/>
        </p:nvSpPr>
        <p:spPr>
          <a:xfrm>
            <a:off x="1293830" y="5690242"/>
            <a:ext cx="17018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0.0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3" name="object 16">
            <a:extLst>
              <a:ext uri="{FF2B5EF4-FFF2-40B4-BE49-F238E27FC236}">
                <a16:creationId xmlns:a16="http://schemas.microsoft.com/office/drawing/2014/main" id="{589E9979-04CD-89FA-E0A3-B67BB409E367}"/>
              </a:ext>
            </a:extLst>
          </p:cNvPr>
          <p:cNvSpPr txBox="1"/>
          <p:nvPr/>
        </p:nvSpPr>
        <p:spPr>
          <a:xfrm>
            <a:off x="1119789" y="5209547"/>
            <a:ext cx="34417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5000.0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4" name="object 17">
            <a:extLst>
              <a:ext uri="{FF2B5EF4-FFF2-40B4-BE49-F238E27FC236}">
                <a16:creationId xmlns:a16="http://schemas.microsoft.com/office/drawing/2014/main" id="{E5079FDA-FD95-0502-3CDC-71385964CDC6}"/>
              </a:ext>
            </a:extLst>
          </p:cNvPr>
          <p:cNvSpPr txBox="1"/>
          <p:nvPr/>
        </p:nvSpPr>
        <p:spPr>
          <a:xfrm>
            <a:off x="1061877" y="4728979"/>
            <a:ext cx="40259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10000.0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5" name="object 18">
            <a:extLst>
              <a:ext uri="{FF2B5EF4-FFF2-40B4-BE49-F238E27FC236}">
                <a16:creationId xmlns:a16="http://schemas.microsoft.com/office/drawing/2014/main" id="{57C90DB4-6CA3-76A4-CC82-094AD68445C6}"/>
              </a:ext>
            </a:extLst>
          </p:cNvPr>
          <p:cNvSpPr txBox="1"/>
          <p:nvPr/>
        </p:nvSpPr>
        <p:spPr>
          <a:xfrm>
            <a:off x="1061877" y="4248284"/>
            <a:ext cx="40259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15000.0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6" name="object 19">
            <a:extLst>
              <a:ext uri="{FF2B5EF4-FFF2-40B4-BE49-F238E27FC236}">
                <a16:creationId xmlns:a16="http://schemas.microsoft.com/office/drawing/2014/main" id="{0D6A3E81-FF18-24A4-67FB-FAAF41665869}"/>
              </a:ext>
            </a:extLst>
          </p:cNvPr>
          <p:cNvSpPr txBox="1"/>
          <p:nvPr/>
        </p:nvSpPr>
        <p:spPr>
          <a:xfrm>
            <a:off x="1061877" y="3767590"/>
            <a:ext cx="40259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20000.0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7" name="object 20">
            <a:extLst>
              <a:ext uri="{FF2B5EF4-FFF2-40B4-BE49-F238E27FC236}">
                <a16:creationId xmlns:a16="http://schemas.microsoft.com/office/drawing/2014/main" id="{10CA85BA-9476-F0DD-B204-9BD4FBF0BE8B}"/>
              </a:ext>
            </a:extLst>
          </p:cNvPr>
          <p:cNvSpPr txBox="1"/>
          <p:nvPr/>
        </p:nvSpPr>
        <p:spPr>
          <a:xfrm>
            <a:off x="1061877" y="3286895"/>
            <a:ext cx="40259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25000.0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8" name="object 21">
            <a:extLst>
              <a:ext uri="{FF2B5EF4-FFF2-40B4-BE49-F238E27FC236}">
                <a16:creationId xmlns:a16="http://schemas.microsoft.com/office/drawing/2014/main" id="{B6FD7877-CCFE-39B6-B768-52B951BD5FB8}"/>
              </a:ext>
            </a:extLst>
          </p:cNvPr>
          <p:cNvSpPr txBox="1"/>
          <p:nvPr/>
        </p:nvSpPr>
        <p:spPr>
          <a:xfrm>
            <a:off x="1061877" y="2806200"/>
            <a:ext cx="40259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30000.0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9" name="object 22">
            <a:extLst>
              <a:ext uri="{FF2B5EF4-FFF2-40B4-BE49-F238E27FC236}">
                <a16:creationId xmlns:a16="http://schemas.microsoft.com/office/drawing/2014/main" id="{9C9EE36C-4787-1A4E-1E38-D4AC6C55018F}"/>
              </a:ext>
            </a:extLst>
          </p:cNvPr>
          <p:cNvSpPr txBox="1"/>
          <p:nvPr/>
        </p:nvSpPr>
        <p:spPr>
          <a:xfrm>
            <a:off x="1061877" y="2325632"/>
            <a:ext cx="40259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35000.0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0" name="object 23">
            <a:extLst>
              <a:ext uri="{FF2B5EF4-FFF2-40B4-BE49-F238E27FC236}">
                <a16:creationId xmlns:a16="http://schemas.microsoft.com/office/drawing/2014/main" id="{BA472750-DEA5-236B-E4FA-9E971BD4ABC3}"/>
              </a:ext>
            </a:extLst>
          </p:cNvPr>
          <p:cNvSpPr txBox="1"/>
          <p:nvPr/>
        </p:nvSpPr>
        <p:spPr>
          <a:xfrm>
            <a:off x="1061877" y="1844936"/>
            <a:ext cx="40259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40000.0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1" name="object 24">
            <a:extLst>
              <a:ext uri="{FF2B5EF4-FFF2-40B4-BE49-F238E27FC236}">
                <a16:creationId xmlns:a16="http://schemas.microsoft.com/office/drawing/2014/main" id="{557114C1-C312-61D4-153D-55A1D8B797B0}"/>
              </a:ext>
            </a:extLst>
          </p:cNvPr>
          <p:cNvSpPr/>
          <p:nvPr/>
        </p:nvSpPr>
        <p:spPr>
          <a:xfrm>
            <a:off x="1538635" y="5898078"/>
            <a:ext cx="274955" cy="267970"/>
          </a:xfrm>
          <a:custGeom>
            <a:avLst/>
            <a:gdLst/>
            <a:ahLst/>
            <a:cxnLst/>
            <a:rect l="l" t="t" r="r" b="b"/>
            <a:pathLst>
              <a:path w="274955" h="267970">
                <a:moveTo>
                  <a:pt x="49136" y="265429"/>
                </a:moveTo>
                <a:lnTo>
                  <a:pt x="36004" y="265429"/>
                </a:lnTo>
                <a:lnTo>
                  <a:pt x="37401" y="266699"/>
                </a:lnTo>
                <a:lnTo>
                  <a:pt x="38125" y="267969"/>
                </a:lnTo>
                <a:lnTo>
                  <a:pt x="44615" y="267969"/>
                </a:lnTo>
                <a:lnTo>
                  <a:pt x="46012" y="266699"/>
                </a:lnTo>
                <a:lnTo>
                  <a:pt x="49136" y="265429"/>
                </a:lnTo>
                <a:close/>
              </a:path>
              <a:path w="274955" h="267970">
                <a:moveTo>
                  <a:pt x="63265" y="231139"/>
                </a:moveTo>
                <a:lnTo>
                  <a:pt x="47294" y="231139"/>
                </a:lnTo>
                <a:lnTo>
                  <a:pt x="50660" y="232409"/>
                </a:lnTo>
                <a:lnTo>
                  <a:pt x="52222" y="233679"/>
                </a:lnTo>
                <a:lnTo>
                  <a:pt x="55016" y="236219"/>
                </a:lnTo>
                <a:lnTo>
                  <a:pt x="55968" y="237489"/>
                </a:lnTo>
                <a:lnTo>
                  <a:pt x="57124" y="240029"/>
                </a:lnTo>
                <a:lnTo>
                  <a:pt x="57340" y="242569"/>
                </a:lnTo>
                <a:lnTo>
                  <a:pt x="57023" y="245109"/>
                </a:lnTo>
                <a:lnTo>
                  <a:pt x="56527" y="246379"/>
                </a:lnTo>
                <a:lnTo>
                  <a:pt x="54876" y="250189"/>
                </a:lnTo>
                <a:lnTo>
                  <a:pt x="50304" y="255269"/>
                </a:lnTo>
                <a:lnTo>
                  <a:pt x="44462" y="259079"/>
                </a:lnTo>
                <a:lnTo>
                  <a:pt x="42697" y="259079"/>
                </a:lnTo>
                <a:lnTo>
                  <a:pt x="39547" y="260349"/>
                </a:lnTo>
                <a:lnTo>
                  <a:pt x="38188" y="260349"/>
                </a:lnTo>
                <a:lnTo>
                  <a:pt x="35953" y="261619"/>
                </a:lnTo>
                <a:lnTo>
                  <a:pt x="35217" y="261619"/>
                </a:lnTo>
                <a:lnTo>
                  <a:pt x="34632" y="262889"/>
                </a:lnTo>
                <a:lnTo>
                  <a:pt x="34493" y="262889"/>
                </a:lnTo>
                <a:lnTo>
                  <a:pt x="34658" y="264159"/>
                </a:lnTo>
                <a:lnTo>
                  <a:pt x="34886" y="264159"/>
                </a:lnTo>
                <a:lnTo>
                  <a:pt x="35547" y="265429"/>
                </a:lnTo>
                <a:lnTo>
                  <a:pt x="50800" y="265429"/>
                </a:lnTo>
                <a:lnTo>
                  <a:pt x="66446" y="240029"/>
                </a:lnTo>
                <a:lnTo>
                  <a:pt x="66078" y="237489"/>
                </a:lnTo>
                <a:lnTo>
                  <a:pt x="64109" y="232409"/>
                </a:lnTo>
                <a:lnTo>
                  <a:pt x="63265" y="231139"/>
                </a:lnTo>
                <a:close/>
              </a:path>
              <a:path w="274955" h="267970">
                <a:moveTo>
                  <a:pt x="26885" y="199389"/>
                </a:moveTo>
                <a:lnTo>
                  <a:pt x="12941" y="199389"/>
                </a:lnTo>
                <a:lnTo>
                  <a:pt x="10261" y="201929"/>
                </a:lnTo>
                <a:lnTo>
                  <a:pt x="9017" y="203199"/>
                </a:lnTo>
                <a:lnTo>
                  <a:pt x="5676" y="205739"/>
                </a:lnTo>
                <a:lnTo>
                  <a:pt x="3924" y="208279"/>
                </a:lnTo>
                <a:lnTo>
                  <a:pt x="1282" y="213359"/>
                </a:lnTo>
                <a:lnTo>
                  <a:pt x="508" y="215899"/>
                </a:lnTo>
                <a:lnTo>
                  <a:pt x="0" y="220979"/>
                </a:lnTo>
                <a:lnTo>
                  <a:pt x="330" y="223519"/>
                </a:lnTo>
                <a:lnTo>
                  <a:pt x="14274" y="237489"/>
                </a:lnTo>
                <a:lnTo>
                  <a:pt x="16446" y="238759"/>
                </a:lnTo>
                <a:lnTo>
                  <a:pt x="22987" y="238759"/>
                </a:lnTo>
                <a:lnTo>
                  <a:pt x="27355" y="237489"/>
                </a:lnTo>
                <a:lnTo>
                  <a:pt x="29514" y="236219"/>
                </a:lnTo>
                <a:lnTo>
                  <a:pt x="39865" y="232409"/>
                </a:lnTo>
                <a:lnTo>
                  <a:pt x="41808" y="232409"/>
                </a:lnTo>
                <a:lnTo>
                  <a:pt x="45516" y="231139"/>
                </a:lnTo>
                <a:lnTo>
                  <a:pt x="63265" y="231139"/>
                </a:lnTo>
                <a:lnTo>
                  <a:pt x="62420" y="229869"/>
                </a:lnTo>
                <a:lnTo>
                  <a:pt x="61220" y="228599"/>
                </a:lnTo>
                <a:lnTo>
                  <a:pt x="18376" y="228599"/>
                </a:lnTo>
                <a:lnTo>
                  <a:pt x="15011" y="227329"/>
                </a:lnTo>
                <a:lnTo>
                  <a:pt x="13462" y="227329"/>
                </a:lnTo>
                <a:lnTo>
                  <a:pt x="11061" y="224789"/>
                </a:lnTo>
                <a:lnTo>
                  <a:pt x="10312" y="223519"/>
                </a:lnTo>
                <a:lnTo>
                  <a:pt x="9258" y="220979"/>
                </a:lnTo>
                <a:lnTo>
                  <a:pt x="9131" y="217169"/>
                </a:lnTo>
                <a:lnTo>
                  <a:pt x="9486" y="215899"/>
                </a:lnTo>
                <a:lnTo>
                  <a:pt x="10833" y="213359"/>
                </a:lnTo>
                <a:lnTo>
                  <a:pt x="11874" y="210819"/>
                </a:lnTo>
                <a:lnTo>
                  <a:pt x="14820" y="208279"/>
                </a:lnTo>
                <a:lnTo>
                  <a:pt x="16395" y="207009"/>
                </a:lnTo>
                <a:lnTo>
                  <a:pt x="19596" y="205739"/>
                </a:lnTo>
                <a:lnTo>
                  <a:pt x="21082" y="204469"/>
                </a:lnTo>
                <a:lnTo>
                  <a:pt x="23787" y="204469"/>
                </a:lnTo>
                <a:lnTo>
                  <a:pt x="24955" y="203199"/>
                </a:lnTo>
                <a:lnTo>
                  <a:pt x="27571" y="203199"/>
                </a:lnTo>
                <a:lnTo>
                  <a:pt x="28041" y="201929"/>
                </a:lnTo>
                <a:lnTo>
                  <a:pt x="27787" y="200659"/>
                </a:lnTo>
                <a:lnTo>
                  <a:pt x="27533" y="200659"/>
                </a:lnTo>
                <a:lnTo>
                  <a:pt x="26885" y="199389"/>
                </a:lnTo>
                <a:close/>
              </a:path>
              <a:path w="274955" h="267970">
                <a:moveTo>
                  <a:pt x="49415" y="220979"/>
                </a:moveTo>
                <a:lnTo>
                  <a:pt x="45059" y="220979"/>
                </a:lnTo>
                <a:lnTo>
                  <a:pt x="42862" y="222249"/>
                </a:lnTo>
                <a:lnTo>
                  <a:pt x="38468" y="223519"/>
                </a:lnTo>
                <a:lnTo>
                  <a:pt x="36309" y="223519"/>
                </a:lnTo>
                <a:lnTo>
                  <a:pt x="25882" y="227329"/>
                </a:lnTo>
                <a:lnTo>
                  <a:pt x="23914" y="227329"/>
                </a:lnTo>
                <a:lnTo>
                  <a:pt x="20154" y="228599"/>
                </a:lnTo>
                <a:lnTo>
                  <a:pt x="61220" y="228599"/>
                </a:lnTo>
                <a:lnTo>
                  <a:pt x="60020" y="227329"/>
                </a:lnTo>
                <a:lnTo>
                  <a:pt x="58000" y="224789"/>
                </a:lnTo>
                <a:lnTo>
                  <a:pt x="55905" y="223519"/>
                </a:lnTo>
                <a:lnTo>
                  <a:pt x="51587" y="222249"/>
                </a:lnTo>
                <a:lnTo>
                  <a:pt x="49415" y="220979"/>
                </a:lnTo>
                <a:close/>
              </a:path>
              <a:path w="274955" h="267970">
                <a:moveTo>
                  <a:pt x="52451" y="189229"/>
                </a:moveTo>
                <a:lnTo>
                  <a:pt x="50673" y="189229"/>
                </a:lnTo>
                <a:lnTo>
                  <a:pt x="50253" y="190499"/>
                </a:lnTo>
                <a:lnTo>
                  <a:pt x="49339" y="190499"/>
                </a:lnTo>
                <a:lnTo>
                  <a:pt x="48158" y="191769"/>
                </a:lnTo>
                <a:lnTo>
                  <a:pt x="47028" y="193039"/>
                </a:lnTo>
                <a:lnTo>
                  <a:pt x="46266" y="194309"/>
                </a:lnTo>
                <a:lnTo>
                  <a:pt x="45999" y="194309"/>
                </a:lnTo>
                <a:lnTo>
                  <a:pt x="45707" y="195579"/>
                </a:lnTo>
                <a:lnTo>
                  <a:pt x="45897" y="196849"/>
                </a:lnTo>
                <a:lnTo>
                  <a:pt x="70231" y="220979"/>
                </a:lnTo>
                <a:lnTo>
                  <a:pt x="72643" y="222249"/>
                </a:lnTo>
                <a:lnTo>
                  <a:pt x="77114" y="224789"/>
                </a:lnTo>
                <a:lnTo>
                  <a:pt x="79413" y="226059"/>
                </a:lnTo>
                <a:lnTo>
                  <a:pt x="84124" y="227329"/>
                </a:lnTo>
                <a:lnTo>
                  <a:pt x="86499" y="226059"/>
                </a:lnTo>
                <a:lnTo>
                  <a:pt x="91312" y="224789"/>
                </a:lnTo>
                <a:lnTo>
                  <a:pt x="93700" y="223519"/>
                </a:lnTo>
                <a:lnTo>
                  <a:pt x="98094" y="218439"/>
                </a:lnTo>
                <a:lnTo>
                  <a:pt x="98837" y="217169"/>
                </a:lnTo>
                <a:lnTo>
                  <a:pt x="81864" y="217169"/>
                </a:lnTo>
                <a:lnTo>
                  <a:pt x="80340" y="215899"/>
                </a:lnTo>
                <a:lnTo>
                  <a:pt x="77228" y="214629"/>
                </a:lnTo>
                <a:lnTo>
                  <a:pt x="75412" y="212089"/>
                </a:lnTo>
                <a:lnTo>
                  <a:pt x="52451" y="189229"/>
                </a:lnTo>
                <a:close/>
              </a:path>
              <a:path w="274955" h="267970">
                <a:moveTo>
                  <a:pt x="76517" y="165099"/>
                </a:moveTo>
                <a:lnTo>
                  <a:pt x="75095" y="165099"/>
                </a:lnTo>
                <a:lnTo>
                  <a:pt x="74739" y="166369"/>
                </a:lnTo>
                <a:lnTo>
                  <a:pt x="73406" y="166369"/>
                </a:lnTo>
                <a:lnTo>
                  <a:pt x="72859" y="167639"/>
                </a:lnTo>
                <a:lnTo>
                  <a:pt x="71577" y="168909"/>
                </a:lnTo>
                <a:lnTo>
                  <a:pt x="71069" y="168909"/>
                </a:lnTo>
                <a:lnTo>
                  <a:pt x="70332" y="170179"/>
                </a:lnTo>
                <a:lnTo>
                  <a:pt x="70065" y="170179"/>
                </a:lnTo>
                <a:lnTo>
                  <a:pt x="69786" y="171449"/>
                </a:lnTo>
                <a:lnTo>
                  <a:pt x="69977" y="172719"/>
                </a:lnTo>
                <a:lnTo>
                  <a:pt x="95008" y="196849"/>
                </a:lnTo>
                <a:lnTo>
                  <a:pt x="95288" y="199389"/>
                </a:lnTo>
                <a:lnTo>
                  <a:pt x="95402" y="204469"/>
                </a:lnTo>
                <a:lnTo>
                  <a:pt x="94487" y="210819"/>
                </a:lnTo>
                <a:lnTo>
                  <a:pt x="93433" y="212089"/>
                </a:lnTo>
                <a:lnTo>
                  <a:pt x="90551" y="215899"/>
                </a:lnTo>
                <a:lnTo>
                  <a:pt x="89192" y="215899"/>
                </a:lnTo>
                <a:lnTo>
                  <a:pt x="86334" y="217169"/>
                </a:lnTo>
                <a:lnTo>
                  <a:pt x="98837" y="217169"/>
                </a:lnTo>
                <a:lnTo>
                  <a:pt x="99580" y="215899"/>
                </a:lnTo>
                <a:lnTo>
                  <a:pt x="101473" y="210819"/>
                </a:lnTo>
                <a:lnTo>
                  <a:pt x="101718" y="208279"/>
                </a:lnTo>
                <a:lnTo>
                  <a:pt x="101638" y="203199"/>
                </a:lnTo>
                <a:lnTo>
                  <a:pt x="112661" y="203199"/>
                </a:lnTo>
                <a:lnTo>
                  <a:pt x="112598" y="201929"/>
                </a:lnTo>
                <a:lnTo>
                  <a:pt x="112255" y="201929"/>
                </a:lnTo>
                <a:lnTo>
                  <a:pt x="76517" y="165099"/>
                </a:lnTo>
                <a:close/>
              </a:path>
              <a:path w="274955" h="267970">
                <a:moveTo>
                  <a:pt x="112166" y="203199"/>
                </a:moveTo>
                <a:lnTo>
                  <a:pt x="101638" y="203199"/>
                </a:lnTo>
                <a:lnTo>
                  <a:pt x="106540" y="207009"/>
                </a:lnTo>
                <a:lnTo>
                  <a:pt x="109385" y="207009"/>
                </a:lnTo>
                <a:lnTo>
                  <a:pt x="109905" y="205739"/>
                </a:lnTo>
                <a:lnTo>
                  <a:pt x="111061" y="204469"/>
                </a:lnTo>
                <a:lnTo>
                  <a:pt x="111506" y="204469"/>
                </a:lnTo>
                <a:lnTo>
                  <a:pt x="112166" y="203199"/>
                </a:lnTo>
                <a:close/>
              </a:path>
              <a:path w="274955" h="267970">
                <a:moveTo>
                  <a:pt x="24396" y="196849"/>
                </a:moveTo>
                <a:lnTo>
                  <a:pt x="18237" y="196849"/>
                </a:lnTo>
                <a:lnTo>
                  <a:pt x="16967" y="198119"/>
                </a:lnTo>
                <a:lnTo>
                  <a:pt x="14287" y="199389"/>
                </a:lnTo>
                <a:lnTo>
                  <a:pt x="26479" y="199389"/>
                </a:lnTo>
                <a:lnTo>
                  <a:pt x="25082" y="198119"/>
                </a:lnTo>
                <a:lnTo>
                  <a:pt x="24396" y="196849"/>
                </a:lnTo>
                <a:close/>
              </a:path>
              <a:path w="274955" h="267970">
                <a:moveTo>
                  <a:pt x="95084" y="147319"/>
                </a:moveTo>
                <a:lnTo>
                  <a:pt x="93065" y="147319"/>
                </a:lnTo>
                <a:lnTo>
                  <a:pt x="92227" y="148589"/>
                </a:lnTo>
                <a:lnTo>
                  <a:pt x="91732" y="148589"/>
                </a:lnTo>
                <a:lnTo>
                  <a:pt x="90538" y="149859"/>
                </a:lnTo>
                <a:lnTo>
                  <a:pt x="90081" y="149859"/>
                </a:lnTo>
                <a:lnTo>
                  <a:pt x="89420" y="151129"/>
                </a:lnTo>
                <a:lnTo>
                  <a:pt x="89192" y="151129"/>
                </a:lnTo>
                <a:lnTo>
                  <a:pt x="89204" y="152399"/>
                </a:lnTo>
                <a:lnTo>
                  <a:pt x="125145" y="189229"/>
                </a:lnTo>
                <a:lnTo>
                  <a:pt x="126847" y="189229"/>
                </a:lnTo>
                <a:lnTo>
                  <a:pt x="127254" y="187959"/>
                </a:lnTo>
                <a:lnTo>
                  <a:pt x="128206" y="187959"/>
                </a:lnTo>
                <a:lnTo>
                  <a:pt x="128752" y="186689"/>
                </a:lnTo>
                <a:lnTo>
                  <a:pt x="130048" y="185419"/>
                </a:lnTo>
                <a:lnTo>
                  <a:pt x="130556" y="185419"/>
                </a:lnTo>
                <a:lnTo>
                  <a:pt x="131292" y="184149"/>
                </a:lnTo>
                <a:lnTo>
                  <a:pt x="131546" y="184149"/>
                </a:lnTo>
                <a:lnTo>
                  <a:pt x="131648" y="182879"/>
                </a:lnTo>
                <a:lnTo>
                  <a:pt x="106616" y="157479"/>
                </a:lnTo>
                <a:lnTo>
                  <a:pt x="106172" y="153669"/>
                </a:lnTo>
                <a:lnTo>
                  <a:pt x="106176" y="152399"/>
                </a:lnTo>
                <a:lnTo>
                  <a:pt x="99987" y="152399"/>
                </a:lnTo>
                <a:lnTo>
                  <a:pt x="95084" y="147319"/>
                </a:lnTo>
                <a:close/>
              </a:path>
              <a:path w="274955" h="267970">
                <a:moveTo>
                  <a:pt x="135138" y="137159"/>
                </a:moveTo>
                <a:lnTo>
                  <a:pt x="116763" y="137159"/>
                </a:lnTo>
                <a:lnTo>
                  <a:pt x="119761" y="138429"/>
                </a:lnTo>
                <a:lnTo>
                  <a:pt x="121284" y="138429"/>
                </a:lnTo>
                <a:lnTo>
                  <a:pt x="124396" y="139699"/>
                </a:lnTo>
                <a:lnTo>
                  <a:pt x="126174" y="142239"/>
                </a:lnTo>
                <a:lnTo>
                  <a:pt x="149212" y="165099"/>
                </a:lnTo>
                <a:lnTo>
                  <a:pt x="151333" y="165099"/>
                </a:lnTo>
                <a:lnTo>
                  <a:pt x="152273" y="163829"/>
                </a:lnTo>
                <a:lnTo>
                  <a:pt x="152844" y="163829"/>
                </a:lnTo>
                <a:lnTo>
                  <a:pt x="154127" y="162559"/>
                </a:lnTo>
                <a:lnTo>
                  <a:pt x="154635" y="161289"/>
                </a:lnTo>
                <a:lnTo>
                  <a:pt x="155371" y="160019"/>
                </a:lnTo>
                <a:lnTo>
                  <a:pt x="155752" y="160019"/>
                </a:lnTo>
                <a:lnTo>
                  <a:pt x="155727" y="158749"/>
                </a:lnTo>
                <a:lnTo>
                  <a:pt x="155511" y="157479"/>
                </a:lnTo>
                <a:lnTo>
                  <a:pt x="135138" y="137159"/>
                </a:lnTo>
                <a:close/>
              </a:path>
              <a:path w="274955" h="267970">
                <a:moveTo>
                  <a:pt x="122174" y="128269"/>
                </a:moveTo>
                <a:lnTo>
                  <a:pt x="115112" y="128269"/>
                </a:lnTo>
                <a:lnTo>
                  <a:pt x="110274" y="129539"/>
                </a:lnTo>
                <a:lnTo>
                  <a:pt x="99987" y="152399"/>
                </a:lnTo>
                <a:lnTo>
                  <a:pt x="106176" y="152399"/>
                </a:lnTo>
                <a:lnTo>
                  <a:pt x="106184" y="149859"/>
                </a:lnTo>
                <a:lnTo>
                  <a:pt x="107137" y="144779"/>
                </a:lnTo>
                <a:lnTo>
                  <a:pt x="108178" y="142239"/>
                </a:lnTo>
                <a:lnTo>
                  <a:pt x="111074" y="139699"/>
                </a:lnTo>
                <a:lnTo>
                  <a:pt x="112420" y="138429"/>
                </a:lnTo>
                <a:lnTo>
                  <a:pt x="115290" y="137159"/>
                </a:lnTo>
                <a:lnTo>
                  <a:pt x="135138" y="137159"/>
                </a:lnTo>
                <a:lnTo>
                  <a:pt x="131318" y="133349"/>
                </a:lnTo>
                <a:lnTo>
                  <a:pt x="128943" y="132079"/>
                </a:lnTo>
                <a:lnTo>
                  <a:pt x="124472" y="129539"/>
                </a:lnTo>
                <a:lnTo>
                  <a:pt x="122174" y="128269"/>
                </a:lnTo>
                <a:close/>
              </a:path>
              <a:path w="274955" h="267970">
                <a:moveTo>
                  <a:pt x="144627" y="63499"/>
                </a:moveTo>
                <a:lnTo>
                  <a:pt x="142443" y="63499"/>
                </a:lnTo>
                <a:lnTo>
                  <a:pt x="141465" y="64769"/>
                </a:lnTo>
                <a:lnTo>
                  <a:pt x="140893" y="64769"/>
                </a:lnTo>
                <a:lnTo>
                  <a:pt x="139611" y="66039"/>
                </a:lnTo>
                <a:lnTo>
                  <a:pt x="139115" y="67309"/>
                </a:lnTo>
                <a:lnTo>
                  <a:pt x="138176" y="68579"/>
                </a:lnTo>
                <a:lnTo>
                  <a:pt x="137833" y="68579"/>
                </a:lnTo>
                <a:lnTo>
                  <a:pt x="137947" y="69849"/>
                </a:lnTo>
                <a:lnTo>
                  <a:pt x="138087" y="69849"/>
                </a:lnTo>
                <a:lnTo>
                  <a:pt x="158902" y="91439"/>
                </a:lnTo>
                <a:lnTo>
                  <a:pt x="152425" y="91439"/>
                </a:lnTo>
                <a:lnTo>
                  <a:pt x="147154" y="92709"/>
                </a:lnTo>
                <a:lnTo>
                  <a:pt x="136283" y="110489"/>
                </a:lnTo>
                <a:lnTo>
                  <a:pt x="137172" y="115569"/>
                </a:lnTo>
                <a:lnTo>
                  <a:pt x="138303" y="119379"/>
                </a:lnTo>
                <a:lnTo>
                  <a:pt x="141909" y="125729"/>
                </a:lnTo>
                <a:lnTo>
                  <a:pt x="144335" y="128269"/>
                </a:lnTo>
                <a:lnTo>
                  <a:pt x="149961" y="134619"/>
                </a:lnTo>
                <a:lnTo>
                  <a:pt x="152679" y="135889"/>
                </a:lnTo>
                <a:lnTo>
                  <a:pt x="158381" y="139699"/>
                </a:lnTo>
                <a:lnTo>
                  <a:pt x="161251" y="140969"/>
                </a:lnTo>
                <a:lnTo>
                  <a:pt x="166979" y="142239"/>
                </a:lnTo>
                <a:lnTo>
                  <a:pt x="169849" y="142239"/>
                </a:lnTo>
                <a:lnTo>
                  <a:pt x="175552" y="140969"/>
                </a:lnTo>
                <a:lnTo>
                  <a:pt x="178282" y="138429"/>
                </a:lnTo>
                <a:lnTo>
                  <a:pt x="183286" y="133349"/>
                </a:lnTo>
                <a:lnTo>
                  <a:pt x="167093" y="133349"/>
                </a:lnTo>
                <a:lnTo>
                  <a:pt x="163068" y="130809"/>
                </a:lnTo>
                <a:lnTo>
                  <a:pt x="161074" y="130809"/>
                </a:lnTo>
                <a:lnTo>
                  <a:pt x="157099" y="126999"/>
                </a:lnTo>
                <a:lnTo>
                  <a:pt x="155206" y="125729"/>
                </a:lnTo>
                <a:lnTo>
                  <a:pt x="151739" y="121919"/>
                </a:lnTo>
                <a:lnTo>
                  <a:pt x="150240" y="120649"/>
                </a:lnTo>
                <a:lnTo>
                  <a:pt x="147637" y="116839"/>
                </a:lnTo>
                <a:lnTo>
                  <a:pt x="146710" y="114299"/>
                </a:lnTo>
                <a:lnTo>
                  <a:pt x="145580" y="110489"/>
                </a:lnTo>
                <a:lnTo>
                  <a:pt x="145478" y="109219"/>
                </a:lnTo>
                <a:lnTo>
                  <a:pt x="146215" y="105409"/>
                </a:lnTo>
                <a:lnTo>
                  <a:pt x="147231" y="102869"/>
                </a:lnTo>
                <a:lnTo>
                  <a:pt x="150672" y="99059"/>
                </a:lnTo>
                <a:lnTo>
                  <a:pt x="152958" y="99059"/>
                </a:lnTo>
                <a:lnTo>
                  <a:pt x="158534" y="97789"/>
                </a:lnTo>
                <a:lnTo>
                  <a:pt x="178542" y="97789"/>
                </a:lnTo>
                <a:lnTo>
                  <a:pt x="172261" y="91439"/>
                </a:lnTo>
                <a:lnTo>
                  <a:pt x="158902" y="91439"/>
                </a:lnTo>
                <a:lnTo>
                  <a:pt x="155460" y="90169"/>
                </a:lnTo>
                <a:lnTo>
                  <a:pt x="171005" y="90169"/>
                </a:lnTo>
                <a:lnTo>
                  <a:pt x="144627" y="63499"/>
                </a:lnTo>
                <a:close/>
              </a:path>
              <a:path w="274955" h="267970">
                <a:moveTo>
                  <a:pt x="178542" y="97789"/>
                </a:moveTo>
                <a:lnTo>
                  <a:pt x="165849" y="97789"/>
                </a:lnTo>
                <a:lnTo>
                  <a:pt x="180060" y="111759"/>
                </a:lnTo>
                <a:lnTo>
                  <a:pt x="180327" y="114299"/>
                </a:lnTo>
                <a:lnTo>
                  <a:pt x="178054" y="128269"/>
                </a:lnTo>
                <a:lnTo>
                  <a:pt x="177330" y="128269"/>
                </a:lnTo>
                <a:lnTo>
                  <a:pt x="174752" y="130809"/>
                </a:lnTo>
                <a:lnTo>
                  <a:pt x="172935" y="132079"/>
                </a:lnTo>
                <a:lnTo>
                  <a:pt x="169062" y="133349"/>
                </a:lnTo>
                <a:lnTo>
                  <a:pt x="183286" y="133349"/>
                </a:lnTo>
                <a:lnTo>
                  <a:pt x="184924" y="130809"/>
                </a:lnTo>
                <a:lnTo>
                  <a:pt x="186677" y="124459"/>
                </a:lnTo>
                <a:lnTo>
                  <a:pt x="186922" y="121919"/>
                </a:lnTo>
                <a:lnTo>
                  <a:pt x="186880" y="116839"/>
                </a:lnTo>
                <a:lnTo>
                  <a:pt x="197383" y="116839"/>
                </a:lnTo>
                <a:lnTo>
                  <a:pt x="178542" y="97789"/>
                </a:lnTo>
                <a:close/>
              </a:path>
              <a:path w="274955" h="267970">
                <a:moveTo>
                  <a:pt x="197599" y="116839"/>
                </a:moveTo>
                <a:lnTo>
                  <a:pt x="186880" y="116839"/>
                </a:lnTo>
                <a:lnTo>
                  <a:pt x="191795" y="121919"/>
                </a:lnTo>
                <a:lnTo>
                  <a:pt x="194729" y="121919"/>
                </a:lnTo>
                <a:lnTo>
                  <a:pt x="195211" y="120649"/>
                </a:lnTo>
                <a:lnTo>
                  <a:pt x="196291" y="119379"/>
                </a:lnTo>
                <a:lnTo>
                  <a:pt x="196710" y="119379"/>
                </a:lnTo>
                <a:lnTo>
                  <a:pt x="197345" y="118109"/>
                </a:lnTo>
                <a:lnTo>
                  <a:pt x="197700" y="118109"/>
                </a:lnTo>
                <a:lnTo>
                  <a:pt x="197599" y="116839"/>
                </a:lnTo>
                <a:close/>
              </a:path>
              <a:path w="274955" h="267970">
                <a:moveTo>
                  <a:pt x="214430" y="54609"/>
                </a:moveTo>
                <a:lnTo>
                  <a:pt x="197281" y="54609"/>
                </a:lnTo>
                <a:lnTo>
                  <a:pt x="199961" y="55879"/>
                </a:lnTo>
                <a:lnTo>
                  <a:pt x="201307" y="55879"/>
                </a:lnTo>
                <a:lnTo>
                  <a:pt x="203987" y="57149"/>
                </a:lnTo>
                <a:lnTo>
                  <a:pt x="205333" y="58419"/>
                </a:lnTo>
                <a:lnTo>
                  <a:pt x="209473" y="62229"/>
                </a:lnTo>
                <a:lnTo>
                  <a:pt x="201815" y="69849"/>
                </a:lnTo>
                <a:lnTo>
                  <a:pt x="199567" y="72389"/>
                </a:lnTo>
                <a:lnTo>
                  <a:pt x="196126" y="78739"/>
                </a:lnTo>
                <a:lnTo>
                  <a:pt x="194983" y="81279"/>
                </a:lnTo>
                <a:lnTo>
                  <a:pt x="193878" y="86359"/>
                </a:lnTo>
                <a:lnTo>
                  <a:pt x="193929" y="87629"/>
                </a:lnTo>
                <a:lnTo>
                  <a:pt x="205981" y="101599"/>
                </a:lnTo>
                <a:lnTo>
                  <a:pt x="211912" y="101599"/>
                </a:lnTo>
                <a:lnTo>
                  <a:pt x="213906" y="100329"/>
                </a:lnTo>
                <a:lnTo>
                  <a:pt x="217906" y="99059"/>
                </a:lnTo>
                <a:lnTo>
                  <a:pt x="219837" y="97789"/>
                </a:lnTo>
                <a:lnTo>
                  <a:pt x="223837" y="92709"/>
                </a:lnTo>
                <a:lnTo>
                  <a:pt x="208826" y="92709"/>
                </a:lnTo>
                <a:lnTo>
                  <a:pt x="206768" y="91439"/>
                </a:lnTo>
                <a:lnTo>
                  <a:pt x="203847" y="88899"/>
                </a:lnTo>
                <a:lnTo>
                  <a:pt x="203098" y="87629"/>
                </a:lnTo>
                <a:lnTo>
                  <a:pt x="202260" y="85089"/>
                </a:lnTo>
                <a:lnTo>
                  <a:pt x="202184" y="83819"/>
                </a:lnTo>
                <a:lnTo>
                  <a:pt x="202742" y="81279"/>
                </a:lnTo>
                <a:lnTo>
                  <a:pt x="203390" y="80009"/>
                </a:lnTo>
                <a:lnTo>
                  <a:pt x="205409" y="76199"/>
                </a:lnTo>
                <a:lnTo>
                  <a:pt x="206819" y="74929"/>
                </a:lnTo>
                <a:lnTo>
                  <a:pt x="214172" y="67309"/>
                </a:lnTo>
                <a:lnTo>
                  <a:pt x="226888" y="67309"/>
                </a:lnTo>
                <a:lnTo>
                  <a:pt x="214430" y="54609"/>
                </a:lnTo>
                <a:close/>
              </a:path>
              <a:path w="274955" h="267970">
                <a:moveTo>
                  <a:pt x="226888" y="67309"/>
                </a:moveTo>
                <a:lnTo>
                  <a:pt x="214172" y="67309"/>
                </a:lnTo>
                <a:lnTo>
                  <a:pt x="221703" y="74929"/>
                </a:lnTo>
                <a:lnTo>
                  <a:pt x="221678" y="81279"/>
                </a:lnTo>
                <a:lnTo>
                  <a:pt x="220497" y="85089"/>
                </a:lnTo>
                <a:lnTo>
                  <a:pt x="219354" y="87629"/>
                </a:lnTo>
                <a:lnTo>
                  <a:pt x="215531" y="91439"/>
                </a:lnTo>
                <a:lnTo>
                  <a:pt x="213347" y="92709"/>
                </a:lnTo>
                <a:lnTo>
                  <a:pt x="223837" y="92709"/>
                </a:lnTo>
                <a:lnTo>
                  <a:pt x="225399" y="90169"/>
                </a:lnTo>
                <a:lnTo>
                  <a:pt x="227368" y="85089"/>
                </a:lnTo>
                <a:lnTo>
                  <a:pt x="227812" y="82549"/>
                </a:lnTo>
                <a:lnTo>
                  <a:pt x="227698" y="78739"/>
                </a:lnTo>
                <a:lnTo>
                  <a:pt x="237197" y="78739"/>
                </a:lnTo>
                <a:lnTo>
                  <a:pt x="237172" y="77469"/>
                </a:lnTo>
                <a:lnTo>
                  <a:pt x="236855" y="77469"/>
                </a:lnTo>
                <a:lnTo>
                  <a:pt x="226888" y="67309"/>
                </a:lnTo>
                <a:close/>
              </a:path>
              <a:path w="274955" h="267970">
                <a:moveTo>
                  <a:pt x="237032" y="78739"/>
                </a:moveTo>
                <a:lnTo>
                  <a:pt x="227698" y="78739"/>
                </a:lnTo>
                <a:lnTo>
                  <a:pt x="231571" y="82549"/>
                </a:lnTo>
                <a:lnTo>
                  <a:pt x="233972" y="82549"/>
                </a:lnTo>
                <a:lnTo>
                  <a:pt x="234556" y="81279"/>
                </a:lnTo>
                <a:lnTo>
                  <a:pt x="235953" y="80009"/>
                </a:lnTo>
                <a:lnTo>
                  <a:pt x="236448" y="80009"/>
                </a:lnTo>
                <a:lnTo>
                  <a:pt x="237032" y="78739"/>
                </a:lnTo>
                <a:close/>
              </a:path>
              <a:path w="274955" h="267970">
                <a:moveTo>
                  <a:pt x="182676" y="73659"/>
                </a:moveTo>
                <a:lnTo>
                  <a:pt x="179311" y="73659"/>
                </a:lnTo>
                <a:lnTo>
                  <a:pt x="180073" y="74929"/>
                </a:lnTo>
                <a:lnTo>
                  <a:pt x="182143" y="74929"/>
                </a:lnTo>
                <a:lnTo>
                  <a:pt x="182676" y="73659"/>
                </a:lnTo>
                <a:close/>
              </a:path>
              <a:path w="274955" h="267970">
                <a:moveTo>
                  <a:pt x="270243" y="73659"/>
                </a:moveTo>
                <a:lnTo>
                  <a:pt x="266903" y="73659"/>
                </a:lnTo>
                <a:lnTo>
                  <a:pt x="267157" y="74929"/>
                </a:lnTo>
                <a:lnTo>
                  <a:pt x="269265" y="74929"/>
                </a:lnTo>
                <a:lnTo>
                  <a:pt x="270243" y="73659"/>
                </a:lnTo>
                <a:close/>
              </a:path>
              <a:path w="274955" h="267970">
                <a:moveTo>
                  <a:pt x="202006" y="45719"/>
                </a:moveTo>
                <a:lnTo>
                  <a:pt x="197561" y="45719"/>
                </a:lnTo>
                <a:lnTo>
                  <a:pt x="195262" y="46989"/>
                </a:lnTo>
                <a:lnTo>
                  <a:pt x="190525" y="49529"/>
                </a:lnTo>
                <a:lnTo>
                  <a:pt x="188061" y="50799"/>
                </a:lnTo>
                <a:lnTo>
                  <a:pt x="184150" y="54609"/>
                </a:lnTo>
                <a:lnTo>
                  <a:pt x="182918" y="55879"/>
                </a:lnTo>
                <a:lnTo>
                  <a:pt x="180733" y="59689"/>
                </a:lnTo>
                <a:lnTo>
                  <a:pt x="179819" y="60959"/>
                </a:lnTo>
                <a:lnTo>
                  <a:pt x="178308" y="63499"/>
                </a:lnTo>
                <a:lnTo>
                  <a:pt x="177736" y="66039"/>
                </a:lnTo>
                <a:lnTo>
                  <a:pt x="176923" y="68579"/>
                </a:lnTo>
                <a:lnTo>
                  <a:pt x="176822" y="71119"/>
                </a:lnTo>
                <a:lnTo>
                  <a:pt x="177393" y="72389"/>
                </a:lnTo>
                <a:lnTo>
                  <a:pt x="177876" y="72389"/>
                </a:lnTo>
                <a:lnTo>
                  <a:pt x="178930" y="73659"/>
                </a:lnTo>
                <a:lnTo>
                  <a:pt x="182968" y="73659"/>
                </a:lnTo>
                <a:lnTo>
                  <a:pt x="183489" y="71119"/>
                </a:lnTo>
                <a:lnTo>
                  <a:pt x="183870" y="69849"/>
                </a:lnTo>
                <a:lnTo>
                  <a:pt x="184873" y="67309"/>
                </a:lnTo>
                <a:lnTo>
                  <a:pt x="185572" y="66039"/>
                </a:lnTo>
                <a:lnTo>
                  <a:pt x="187363" y="62229"/>
                </a:lnTo>
                <a:lnTo>
                  <a:pt x="188607" y="60959"/>
                </a:lnTo>
                <a:lnTo>
                  <a:pt x="191706" y="58419"/>
                </a:lnTo>
                <a:lnTo>
                  <a:pt x="193154" y="57149"/>
                </a:lnTo>
                <a:lnTo>
                  <a:pt x="195910" y="55879"/>
                </a:lnTo>
                <a:lnTo>
                  <a:pt x="197281" y="54609"/>
                </a:lnTo>
                <a:lnTo>
                  <a:pt x="214430" y="54609"/>
                </a:lnTo>
                <a:lnTo>
                  <a:pt x="210693" y="50799"/>
                </a:lnTo>
                <a:lnTo>
                  <a:pt x="202006" y="45719"/>
                </a:lnTo>
                <a:close/>
              </a:path>
              <a:path w="274955" h="267970">
                <a:moveTo>
                  <a:pt x="216065" y="26669"/>
                </a:moveTo>
                <a:lnTo>
                  <a:pt x="213055" y="26669"/>
                </a:lnTo>
                <a:lnTo>
                  <a:pt x="212077" y="27939"/>
                </a:lnTo>
                <a:lnTo>
                  <a:pt x="211442" y="29209"/>
                </a:lnTo>
                <a:lnTo>
                  <a:pt x="209867" y="30479"/>
                </a:lnTo>
                <a:lnTo>
                  <a:pt x="209270" y="30479"/>
                </a:lnTo>
                <a:lnTo>
                  <a:pt x="208457" y="31749"/>
                </a:lnTo>
                <a:lnTo>
                  <a:pt x="208229" y="33019"/>
                </a:lnTo>
                <a:lnTo>
                  <a:pt x="208953" y="34289"/>
                </a:lnTo>
                <a:lnTo>
                  <a:pt x="209499" y="34289"/>
                </a:lnTo>
                <a:lnTo>
                  <a:pt x="256870" y="55879"/>
                </a:lnTo>
                <a:lnTo>
                  <a:pt x="259232" y="55879"/>
                </a:lnTo>
                <a:lnTo>
                  <a:pt x="266700" y="73659"/>
                </a:lnTo>
                <a:lnTo>
                  <a:pt x="270827" y="73659"/>
                </a:lnTo>
                <a:lnTo>
                  <a:pt x="272821" y="71119"/>
                </a:lnTo>
                <a:lnTo>
                  <a:pt x="273697" y="69849"/>
                </a:lnTo>
                <a:lnTo>
                  <a:pt x="274535" y="68579"/>
                </a:lnTo>
                <a:lnTo>
                  <a:pt x="266026" y="49529"/>
                </a:lnTo>
                <a:lnTo>
                  <a:pt x="264244" y="45719"/>
                </a:lnTo>
                <a:lnTo>
                  <a:pt x="254698" y="45719"/>
                </a:lnTo>
                <a:lnTo>
                  <a:pt x="216065" y="26669"/>
                </a:lnTo>
                <a:close/>
              </a:path>
              <a:path w="274955" h="267970">
                <a:moveTo>
                  <a:pt x="243446" y="1269"/>
                </a:moveTo>
                <a:lnTo>
                  <a:pt x="238823" y="1269"/>
                </a:lnTo>
                <a:lnTo>
                  <a:pt x="237236" y="2539"/>
                </a:lnTo>
                <a:lnTo>
                  <a:pt x="236626" y="3809"/>
                </a:lnTo>
                <a:lnTo>
                  <a:pt x="235864" y="5079"/>
                </a:lnTo>
                <a:lnTo>
                  <a:pt x="235635" y="5079"/>
                </a:lnTo>
                <a:lnTo>
                  <a:pt x="235610" y="6349"/>
                </a:lnTo>
                <a:lnTo>
                  <a:pt x="235953" y="6349"/>
                </a:lnTo>
                <a:lnTo>
                  <a:pt x="254698" y="45719"/>
                </a:lnTo>
                <a:lnTo>
                  <a:pt x="264244" y="45719"/>
                </a:lnTo>
                <a:lnTo>
                  <a:pt x="243446" y="1269"/>
                </a:lnTo>
                <a:close/>
              </a:path>
              <a:path w="274955" h="267970">
                <a:moveTo>
                  <a:pt x="242824" y="0"/>
                </a:moveTo>
                <a:lnTo>
                  <a:pt x="240537" y="0"/>
                </a:lnTo>
                <a:lnTo>
                  <a:pt x="239458" y="1269"/>
                </a:lnTo>
                <a:lnTo>
                  <a:pt x="243128" y="1269"/>
                </a:lnTo>
                <a:lnTo>
                  <a:pt x="242824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2" name="object 25">
            <a:extLst>
              <a:ext uri="{FF2B5EF4-FFF2-40B4-BE49-F238E27FC236}">
                <a16:creationId xmlns:a16="http://schemas.microsoft.com/office/drawing/2014/main" id="{26D2F74A-B526-7220-6089-BF56BBFBF690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72771" y="5899107"/>
            <a:ext cx="308483" cy="298450"/>
          </a:xfrm>
          <a:prstGeom prst="rect">
            <a:avLst/>
          </a:prstGeom>
        </p:spPr>
      </p:pic>
      <p:grpSp>
        <p:nvGrpSpPr>
          <p:cNvPr id="23" name="object 26">
            <a:extLst>
              <a:ext uri="{FF2B5EF4-FFF2-40B4-BE49-F238E27FC236}">
                <a16:creationId xmlns:a16="http://schemas.microsoft.com/office/drawing/2014/main" id="{2F3E50FE-00FC-1322-0071-A4751029F945}"/>
              </a:ext>
            </a:extLst>
          </p:cNvPr>
          <p:cNvGrpSpPr/>
          <p:nvPr/>
        </p:nvGrpSpPr>
        <p:grpSpPr>
          <a:xfrm>
            <a:off x="2435687" y="5897379"/>
            <a:ext cx="784225" cy="405130"/>
            <a:chOff x="1891157" y="5599429"/>
            <a:chExt cx="784225" cy="405130"/>
          </a:xfrm>
        </p:grpSpPr>
        <p:pic>
          <p:nvPicPr>
            <p:cNvPr id="24" name="object 27">
              <a:extLst>
                <a:ext uri="{FF2B5EF4-FFF2-40B4-BE49-F238E27FC236}">
                  <a16:creationId xmlns:a16="http://schemas.microsoft.com/office/drawing/2014/main" id="{A376EC41-4446-CC47-1050-4BF1C3BF43C2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91157" y="5600077"/>
              <a:ext cx="315087" cy="289559"/>
            </a:xfrm>
            <a:prstGeom prst="rect">
              <a:avLst/>
            </a:prstGeom>
          </p:spPr>
        </p:pic>
        <p:pic>
          <p:nvPicPr>
            <p:cNvPr id="25" name="object 28">
              <a:extLst>
                <a:ext uri="{FF2B5EF4-FFF2-40B4-BE49-F238E27FC236}">
                  <a16:creationId xmlns:a16="http://schemas.microsoft.com/office/drawing/2014/main" id="{1F6BF93F-5D1B-7F0A-65E8-182DC426BE7F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46249" y="5599429"/>
              <a:ext cx="429132" cy="405129"/>
            </a:xfrm>
            <a:prstGeom prst="rect">
              <a:avLst/>
            </a:prstGeom>
          </p:spPr>
        </p:pic>
      </p:grpSp>
      <p:pic>
        <p:nvPicPr>
          <p:cNvPr id="26" name="object 29">
            <a:extLst>
              <a:ext uri="{FF2B5EF4-FFF2-40B4-BE49-F238E27FC236}">
                <a16:creationId xmlns:a16="http://schemas.microsoft.com/office/drawing/2014/main" id="{42DF4FF0-E374-E970-E027-C29C9C00E3D7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342975" y="5897951"/>
            <a:ext cx="345440" cy="320040"/>
          </a:xfrm>
          <a:prstGeom prst="rect">
            <a:avLst/>
          </a:prstGeom>
        </p:spPr>
      </p:pic>
      <p:pic>
        <p:nvPicPr>
          <p:cNvPr id="27" name="object 30">
            <a:extLst>
              <a:ext uri="{FF2B5EF4-FFF2-40B4-BE49-F238E27FC236}">
                <a16:creationId xmlns:a16="http://schemas.microsoft.com/office/drawing/2014/main" id="{32580A94-FE82-64E5-82A1-0A155201CF29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918793" y="5898510"/>
            <a:ext cx="238633" cy="228600"/>
          </a:xfrm>
          <a:prstGeom prst="rect">
            <a:avLst/>
          </a:prstGeom>
        </p:spPr>
      </p:pic>
      <p:pic>
        <p:nvPicPr>
          <p:cNvPr id="28" name="object 31">
            <a:extLst>
              <a:ext uri="{FF2B5EF4-FFF2-40B4-BE49-F238E27FC236}">
                <a16:creationId xmlns:a16="http://schemas.microsoft.com/office/drawing/2014/main" id="{0BFC0EC2-E542-BBCA-F886-51C8C079BBF3}"/>
              </a:ext>
            </a:extLst>
          </p:cNvPr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300935" y="5898777"/>
            <a:ext cx="325120" cy="318770"/>
          </a:xfrm>
          <a:prstGeom prst="rect">
            <a:avLst/>
          </a:prstGeom>
        </p:spPr>
      </p:pic>
      <p:sp>
        <p:nvSpPr>
          <p:cNvPr id="29" name="object 32">
            <a:extLst>
              <a:ext uri="{FF2B5EF4-FFF2-40B4-BE49-F238E27FC236}">
                <a16:creationId xmlns:a16="http://schemas.microsoft.com/office/drawing/2014/main" id="{BB46920E-F8D4-2731-0203-9D97E76B0E37}"/>
              </a:ext>
            </a:extLst>
          </p:cNvPr>
          <p:cNvSpPr txBox="1"/>
          <p:nvPr/>
        </p:nvSpPr>
        <p:spPr>
          <a:xfrm>
            <a:off x="1636340" y="6307971"/>
            <a:ext cx="2961640" cy="29046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</a:t>
            </a:r>
            <a:r>
              <a:rPr b="1" spc="-5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b="1" spc="-3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netAmount</a:t>
            </a:r>
            <a:r>
              <a:rPr b="1" spc="-6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vs</a:t>
            </a:r>
            <a:r>
              <a:rPr b="1" spc="-2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2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Days</a:t>
            </a:r>
            <a:endParaRPr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object 33">
            <a:extLst>
              <a:ext uri="{FF2B5EF4-FFF2-40B4-BE49-F238E27FC236}">
                <a16:creationId xmlns:a16="http://schemas.microsoft.com/office/drawing/2014/main" id="{4DEF7D8D-04B4-2812-F047-911F0B6C99F6}"/>
              </a:ext>
            </a:extLst>
          </p:cNvPr>
          <p:cNvSpPr txBox="1"/>
          <p:nvPr/>
        </p:nvSpPr>
        <p:spPr>
          <a:xfrm>
            <a:off x="5127178" y="2058202"/>
            <a:ext cx="4723035" cy="13984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5600" algn="l"/>
              </a:tabLst>
            </a:pP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spc="-4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spc="-5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see</a:t>
            </a:r>
            <a:r>
              <a:rPr spc="-3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spc="-3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</a:t>
            </a:r>
            <a:r>
              <a:rPr spc="-3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pc="-2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pc="-3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2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stake</a:t>
            </a:r>
            <a:r>
              <a:rPr spc="-3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pc="-2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Thursday</a:t>
            </a:r>
            <a:r>
              <a:rPr spc="-4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which</a:t>
            </a:r>
            <a:r>
              <a:rPr spc="-4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pc="-2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pc="-4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2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mid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week</a:t>
            </a:r>
            <a:r>
              <a:rPr spc="-6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day</a:t>
            </a:r>
            <a:r>
              <a:rPr spc="-4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spc="-5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pc="-4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services</a:t>
            </a:r>
            <a:r>
              <a:rPr spc="-3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spc="-3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less</a:t>
            </a:r>
            <a:r>
              <a:rPr spc="-4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pc="-5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apart</a:t>
            </a:r>
            <a:r>
              <a:rPr spc="-4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2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spc="-1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Thursday</a:t>
            </a:r>
            <a:r>
              <a:rPr spc="-5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</a:t>
            </a:r>
            <a:r>
              <a:rPr spc="-3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other</a:t>
            </a:r>
            <a:r>
              <a:rPr spc="-4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days</a:t>
            </a:r>
            <a:r>
              <a:rPr spc="-5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spc="-3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having</a:t>
            </a:r>
            <a:r>
              <a:rPr spc="-4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pc="-4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services</a:t>
            </a:r>
            <a:r>
              <a:rPr spc="-2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which</a:t>
            </a:r>
            <a:r>
              <a:rPr spc="-4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2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were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scheduled</a:t>
            </a:r>
            <a:r>
              <a:rPr spc="-4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pc="-3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being</a:t>
            </a:r>
            <a:r>
              <a:rPr spc="-4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delivered</a:t>
            </a:r>
            <a:endParaRPr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object 34">
            <a:extLst>
              <a:ext uri="{FF2B5EF4-FFF2-40B4-BE49-F238E27FC236}">
                <a16:creationId xmlns:a16="http://schemas.microsoft.com/office/drawing/2014/main" id="{ED4A7BAF-10F7-380A-CFB1-4FCFDA056DC7}"/>
              </a:ext>
            </a:extLst>
          </p:cNvPr>
          <p:cNvSpPr txBox="1"/>
          <p:nvPr/>
        </p:nvSpPr>
        <p:spPr>
          <a:xfrm>
            <a:off x="5249726" y="3884687"/>
            <a:ext cx="4016822" cy="11214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5600" algn="l"/>
              </a:tabLst>
            </a:pP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Most</a:t>
            </a:r>
            <a:r>
              <a:rPr spc="-4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pc="-4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pc="-4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revenue</a:t>
            </a:r>
            <a:r>
              <a:rPr spc="-3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pc="-4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generated</a:t>
            </a:r>
            <a:r>
              <a:rPr spc="-5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spc="-3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2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Wednesday,</a:t>
            </a:r>
            <a:r>
              <a:rPr spc="-6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Friday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pc="-4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Saturday</a:t>
            </a:r>
            <a:r>
              <a:rPr spc="-5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spc="-3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spc="-5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spc="-4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have</a:t>
            </a:r>
            <a:r>
              <a:rPr spc="-4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more</a:t>
            </a:r>
            <a:r>
              <a:rPr spc="-3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Agents</a:t>
            </a:r>
            <a:r>
              <a:rPr spc="-5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pc="-4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place</a:t>
            </a:r>
            <a:r>
              <a:rPr spc="-3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2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provide</a:t>
            </a:r>
            <a:r>
              <a:rPr spc="-4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pc="-5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  <a:r>
              <a:rPr spc="-3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pc="-5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pc="-4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users</a:t>
            </a:r>
            <a:endParaRPr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object 4">
            <a:extLst>
              <a:ext uri="{FF2B5EF4-FFF2-40B4-BE49-F238E27FC236}">
                <a16:creationId xmlns:a16="http://schemas.microsoft.com/office/drawing/2014/main" id="{78E2DC2B-2022-7C2C-7FCD-FC3051F34F81}"/>
              </a:ext>
            </a:extLst>
          </p:cNvPr>
          <p:cNvSpPr txBox="1">
            <a:spLocks/>
          </p:cNvSpPr>
          <p:nvPr/>
        </p:nvSpPr>
        <p:spPr>
          <a:xfrm>
            <a:off x="2931114" y="414473"/>
            <a:ext cx="11353800" cy="451071"/>
          </a:xfrm>
          <a:prstGeom prst="rect">
            <a:avLst/>
          </a:prstGeom>
        </p:spPr>
        <p:txBody>
          <a:bodyPr vert="horz" wrap="square" lIns="0" tIns="80949" rIns="0" bIns="0" rtlCol="0">
            <a:spAutoFit/>
          </a:bodyPr>
          <a:lstStyle>
            <a:lvl1pPr eaLnBrk="1" hangingPunct="1">
              <a:defRPr>
                <a:latin typeface="+mj-lt"/>
                <a:ea typeface="+mj-ea"/>
                <a:cs typeface="+mj-cs"/>
              </a:defRPr>
            </a:lvl1pPr>
          </a:lstStyle>
          <a:p>
            <a:pPr marL="119380">
              <a:spcBef>
                <a:spcPts val="100"/>
              </a:spcBef>
            </a:pP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</a:t>
            </a:r>
            <a:r>
              <a:rPr lang="en-US" sz="2400" b="1" spc="-7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z="2400" b="1" spc="-5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</a:t>
            </a:r>
            <a:r>
              <a:rPr lang="en-US" sz="2400" b="1" spc="-4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amount</a:t>
            </a:r>
            <a:r>
              <a:rPr lang="en-US" sz="2400" b="1" spc="-7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spc="-1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generated</a:t>
            </a:r>
            <a:r>
              <a:rPr lang="en-US" sz="2400" b="1" spc="-8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sz="2400" b="1" spc="-6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spc="-1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Users</a:t>
            </a:r>
          </a:p>
        </p:txBody>
      </p:sp>
    </p:spTree>
    <p:extLst>
      <p:ext uri="{BB962C8B-B14F-4D97-AF65-F5344CB8AC3E}">
        <p14:creationId xmlns:p14="http://schemas.microsoft.com/office/powerpoint/2010/main" val="7548118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4">
            <a:extLst>
              <a:ext uri="{FF2B5EF4-FFF2-40B4-BE49-F238E27FC236}">
                <a16:creationId xmlns:a16="http://schemas.microsoft.com/office/drawing/2014/main" id="{336FB96E-C1A0-CD2C-0AC3-76FD626CED51}"/>
              </a:ext>
            </a:extLst>
          </p:cNvPr>
          <p:cNvSpPr txBox="1">
            <a:spLocks/>
          </p:cNvSpPr>
          <p:nvPr/>
        </p:nvSpPr>
        <p:spPr>
          <a:xfrm>
            <a:off x="2801960" y="454144"/>
            <a:ext cx="6588079" cy="77008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 eaLnBrk="1" hangingPunct="1"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ts val="3770"/>
              </a:lnSpc>
              <a:spcBef>
                <a:spcPts val="105"/>
              </a:spcBef>
            </a:pPr>
            <a:r>
              <a:rPr lang="en-US" sz="2400" b="1" spc="-1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Dashboard</a:t>
            </a:r>
          </a:p>
          <a:p>
            <a:pPr marL="12700">
              <a:lnSpc>
                <a:spcPts val="2090"/>
              </a:lnSpc>
            </a:pP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</a:t>
            </a:r>
            <a:r>
              <a:rPr lang="en-US" sz="2400" b="1" spc="-2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spc="-1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Reference: </a:t>
            </a:r>
            <a:r>
              <a:rPr lang="en-US" sz="2400" b="1" spc="-1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Link to spreadsheets</a:t>
            </a:r>
            <a:endParaRPr lang="en-US" sz="2400" b="1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E155EC-2F51-56DA-3460-F61308014A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370" y="1450765"/>
            <a:ext cx="8620018" cy="4493059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6386346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5">
            <a:extLst>
              <a:ext uri="{FF2B5EF4-FFF2-40B4-BE49-F238E27FC236}">
                <a16:creationId xmlns:a16="http://schemas.microsoft.com/office/drawing/2014/main" id="{177F6B87-155A-B9D7-CD17-1D053F14B198}"/>
              </a:ext>
            </a:extLst>
          </p:cNvPr>
          <p:cNvSpPr txBox="1"/>
          <p:nvPr/>
        </p:nvSpPr>
        <p:spPr>
          <a:xfrm>
            <a:off x="1138242" y="1645974"/>
            <a:ext cx="9746067" cy="4196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61620" indent="-248920">
              <a:lnSpc>
                <a:spcPct val="100000"/>
              </a:lnSpc>
              <a:spcBef>
                <a:spcPts val="105"/>
              </a:spcBef>
              <a:buAutoNum type="arabicPeriod"/>
              <a:tabLst>
                <a:tab pos="261620" algn="l"/>
              </a:tabLst>
            </a:pP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Correlation</a:t>
            </a:r>
            <a:r>
              <a:rPr spc="-6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between</a:t>
            </a:r>
            <a:r>
              <a:rPr spc="-7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call</a:t>
            </a:r>
            <a:r>
              <a:rPr spc="-6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duration</a:t>
            </a:r>
            <a:r>
              <a:rPr spc="-7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pc="-6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customer</a:t>
            </a:r>
            <a:r>
              <a:rPr spc="-5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satisfaction</a:t>
            </a:r>
            <a:r>
              <a:rPr spc="-3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pc="-5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very</a:t>
            </a:r>
            <a:r>
              <a:rPr spc="-6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less</a:t>
            </a:r>
            <a:r>
              <a:rPr spc="-1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pc="-7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2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0.2</a:t>
            </a:r>
            <a:endParaRPr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2350"/>
              </a:spcBef>
            </a:pP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Which</a:t>
            </a:r>
            <a:r>
              <a:rPr spc="-7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means</a:t>
            </a:r>
            <a:r>
              <a:rPr spc="-5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spc="-4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pc="-6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having</a:t>
            </a:r>
            <a:r>
              <a:rPr spc="-5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r>
              <a:rPr spc="-7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meaningful</a:t>
            </a:r>
            <a:r>
              <a:rPr spc="-5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relationship</a:t>
            </a:r>
            <a:r>
              <a:rPr spc="-4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between</a:t>
            </a:r>
            <a:r>
              <a:rPr spc="-6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pc="-5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call</a:t>
            </a:r>
            <a:r>
              <a:rPr spc="-5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duration</a:t>
            </a:r>
            <a:r>
              <a:rPr spc="-6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pc="-6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customer</a:t>
            </a:r>
            <a:r>
              <a:rPr spc="-4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satisfaction.</a:t>
            </a:r>
            <a:r>
              <a:rPr spc="-3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2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endParaRPr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should</a:t>
            </a:r>
            <a:r>
              <a:rPr spc="-4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spc="-4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</a:t>
            </a:r>
            <a:r>
              <a:rPr spc="-3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least</a:t>
            </a:r>
            <a:r>
              <a:rPr spc="-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0.9</a:t>
            </a:r>
            <a:r>
              <a:rPr spc="-5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pc="-3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having</a:t>
            </a:r>
            <a:r>
              <a:rPr spc="-5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pc="-3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correlation</a:t>
            </a:r>
            <a:r>
              <a:rPr spc="-3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spc="-3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pc="-3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shows</a:t>
            </a:r>
            <a:r>
              <a:rPr spc="-3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pc="-4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dependency</a:t>
            </a:r>
            <a:r>
              <a:rPr spc="-6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between</a:t>
            </a:r>
            <a:r>
              <a:rPr spc="-4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pc="-3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</a:t>
            </a:r>
            <a:r>
              <a:rPr spc="-4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factors.</a:t>
            </a:r>
            <a:endParaRPr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1290955" indent="248920">
              <a:lnSpc>
                <a:spcPct val="114999"/>
              </a:lnSpc>
              <a:spcBef>
                <a:spcPts val="2005"/>
              </a:spcBef>
              <a:buAutoNum type="arabicPeriod" startAt="2"/>
              <a:tabLst>
                <a:tab pos="261620" algn="l"/>
              </a:tabLst>
            </a:pP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Correlation</a:t>
            </a:r>
            <a:r>
              <a:rPr spc="-5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between</a:t>
            </a:r>
            <a:r>
              <a:rPr spc="-5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pc="-4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agent</a:t>
            </a:r>
            <a:r>
              <a:rPr spc="-5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earning</a:t>
            </a:r>
            <a:r>
              <a:rPr spc="-4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pc="-5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</a:t>
            </a:r>
            <a:r>
              <a:rPr spc="-4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amount</a:t>
            </a:r>
            <a:r>
              <a:rPr spc="-5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because</a:t>
            </a:r>
            <a:r>
              <a:rPr spc="-5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spc="-4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pc="-5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</a:t>
            </a:r>
            <a:r>
              <a:rPr spc="-4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amount</a:t>
            </a:r>
            <a:r>
              <a:rPr spc="-5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pc="-3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directly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proportional</a:t>
            </a:r>
            <a:r>
              <a:rPr spc="-5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pc="-3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pc="-4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agent</a:t>
            </a:r>
            <a:r>
              <a:rPr spc="-4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earning</a:t>
            </a:r>
            <a:r>
              <a:rPr spc="-4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pc="-3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0.995</a:t>
            </a:r>
            <a:endParaRPr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2365"/>
              </a:spcBef>
            </a:pP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spc="-5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users</a:t>
            </a:r>
            <a:r>
              <a:rPr spc="-4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sessions</a:t>
            </a:r>
            <a:r>
              <a:rPr spc="-3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spc="-5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completing</a:t>
            </a:r>
            <a:r>
              <a:rPr spc="-6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pc="-6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revenue</a:t>
            </a:r>
            <a:r>
              <a:rPr spc="-4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will</a:t>
            </a:r>
            <a:r>
              <a:rPr spc="-5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spc="-5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generated</a:t>
            </a:r>
            <a:r>
              <a:rPr spc="-6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which</a:t>
            </a:r>
            <a:r>
              <a:rPr spc="-6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will</a:t>
            </a:r>
            <a:r>
              <a:rPr spc="-4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increase</a:t>
            </a:r>
            <a:r>
              <a:rPr spc="-4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pc="-6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Astro</a:t>
            </a:r>
            <a:r>
              <a:rPr spc="-4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Guru’s</a:t>
            </a:r>
            <a:endParaRPr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pc="-1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earnings.</a:t>
            </a:r>
            <a:endParaRPr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72390">
              <a:lnSpc>
                <a:spcPct val="114999"/>
              </a:lnSpc>
              <a:spcBef>
                <a:spcPts val="1995"/>
              </a:spcBef>
            </a:pP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pc="-4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correlation</a:t>
            </a:r>
            <a:r>
              <a:rPr spc="-3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pc="-5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0.995</a:t>
            </a:r>
            <a:r>
              <a:rPr spc="-7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suggests</a:t>
            </a:r>
            <a:r>
              <a:rPr spc="-5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spc="-3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very</a:t>
            </a:r>
            <a:r>
              <a:rPr spc="-4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strong</a:t>
            </a:r>
            <a:r>
              <a:rPr spc="-4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positive</a:t>
            </a:r>
            <a:r>
              <a:rPr spc="-3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linear</a:t>
            </a:r>
            <a:r>
              <a:rPr spc="-3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relationship</a:t>
            </a:r>
            <a:r>
              <a:rPr spc="-3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between</a:t>
            </a:r>
            <a:r>
              <a:rPr spc="-4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pc="-5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</a:t>
            </a:r>
            <a:r>
              <a:rPr spc="-4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variables.</a:t>
            </a:r>
            <a:r>
              <a:rPr spc="-3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2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means</a:t>
            </a:r>
            <a:r>
              <a:rPr spc="-5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spc="-4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spc="-4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</a:t>
            </a:r>
            <a:r>
              <a:rPr spc="-5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</a:t>
            </a:r>
            <a:r>
              <a:rPr spc="-4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increases,</a:t>
            </a:r>
            <a:r>
              <a:rPr spc="-4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spc="-5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pc="-5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other</a:t>
            </a:r>
            <a:r>
              <a:rPr spc="-5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</a:t>
            </a:r>
            <a:r>
              <a:rPr spc="-3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will</a:t>
            </a:r>
            <a:r>
              <a:rPr spc="-4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increase</a:t>
            </a:r>
            <a:r>
              <a:rPr spc="-4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automatically</a:t>
            </a:r>
            <a:r>
              <a:rPr spc="-4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pc="-5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pc="-4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similar predictable</a:t>
            </a:r>
            <a:r>
              <a:rPr spc="-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pattern.</a:t>
            </a:r>
            <a:endParaRPr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4">
            <a:extLst>
              <a:ext uri="{FF2B5EF4-FFF2-40B4-BE49-F238E27FC236}">
                <a16:creationId xmlns:a16="http://schemas.microsoft.com/office/drawing/2014/main" id="{C9A81E7A-2D8B-B45A-0FBC-B15E785ABD6B}"/>
              </a:ext>
            </a:extLst>
          </p:cNvPr>
          <p:cNvSpPr txBox="1">
            <a:spLocks/>
          </p:cNvSpPr>
          <p:nvPr/>
        </p:nvSpPr>
        <p:spPr>
          <a:xfrm>
            <a:off x="5207409" y="632439"/>
            <a:ext cx="11353800" cy="3827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 eaLnBrk="1" hangingPunct="1">
              <a:defRPr>
                <a:latin typeface="+mj-lt"/>
                <a:ea typeface="+mj-ea"/>
                <a:cs typeface="+mj-cs"/>
              </a:defRPr>
            </a:lvl1pPr>
          </a:lstStyle>
          <a:p>
            <a:pPr marL="64769">
              <a:spcBef>
                <a:spcPts val="105"/>
              </a:spcBef>
            </a:pPr>
            <a:r>
              <a:rPr lang="en-US" sz="2400" b="1" spc="-1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Correlation</a:t>
            </a:r>
          </a:p>
        </p:txBody>
      </p:sp>
    </p:spTree>
    <p:extLst>
      <p:ext uri="{BB962C8B-B14F-4D97-AF65-F5344CB8AC3E}">
        <p14:creationId xmlns:p14="http://schemas.microsoft.com/office/powerpoint/2010/main" val="25083376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38">
            <a:extLst>
              <a:ext uri="{FF2B5EF4-FFF2-40B4-BE49-F238E27FC236}">
                <a16:creationId xmlns:a16="http://schemas.microsoft.com/office/drawing/2014/main" id="{29864FA9-40DE-82F1-BFF9-094299ACE56B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11130049" y="7754299"/>
            <a:ext cx="2190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81D60167-4931-47E6-BA6A-407CBD079E47}" type="slidenum">
              <a:rPr spc="-25" dirty="0"/>
              <a:t>17</a:t>
            </a:fld>
            <a:endParaRPr spc="-25" dirty="0"/>
          </a:p>
        </p:txBody>
      </p:sp>
      <p:sp>
        <p:nvSpPr>
          <p:cNvPr id="38" name="object 4">
            <a:extLst>
              <a:ext uri="{FF2B5EF4-FFF2-40B4-BE49-F238E27FC236}">
                <a16:creationId xmlns:a16="http://schemas.microsoft.com/office/drawing/2014/main" id="{D2711B72-A7C4-F343-A2A9-00E98552D620}"/>
              </a:ext>
            </a:extLst>
          </p:cNvPr>
          <p:cNvSpPr txBox="1">
            <a:spLocks/>
          </p:cNvSpPr>
          <p:nvPr/>
        </p:nvSpPr>
        <p:spPr>
          <a:xfrm>
            <a:off x="4301108" y="249336"/>
            <a:ext cx="4841875" cy="3827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 eaLnBrk="1" hangingPunct="1"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5"/>
              </a:spcBef>
            </a:pPr>
            <a:r>
              <a:rPr lang="en-US" sz="2400" b="1" spc="-1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Improvements</a:t>
            </a:r>
            <a:r>
              <a:rPr lang="en-US" sz="2400" b="1" spc="-6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2400" b="1" spc="-1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spc="-1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Suggestions</a:t>
            </a:r>
          </a:p>
        </p:txBody>
      </p:sp>
      <p:sp>
        <p:nvSpPr>
          <p:cNvPr id="39" name="object 5">
            <a:extLst>
              <a:ext uri="{FF2B5EF4-FFF2-40B4-BE49-F238E27FC236}">
                <a16:creationId xmlns:a16="http://schemas.microsoft.com/office/drawing/2014/main" id="{17600B28-5EBD-8903-9F7D-75CDFD7061B0}"/>
              </a:ext>
            </a:extLst>
          </p:cNvPr>
          <p:cNvSpPr txBox="1"/>
          <p:nvPr/>
        </p:nvSpPr>
        <p:spPr>
          <a:xfrm>
            <a:off x="685131" y="687216"/>
            <a:ext cx="4552950" cy="766235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b="1" spc="-3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</a:t>
            </a:r>
            <a:r>
              <a:rPr b="1" spc="-4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needs</a:t>
            </a:r>
            <a:r>
              <a:rPr b="1" spc="-3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b="1" spc="-2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b="1" spc="-3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1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invested</a:t>
            </a:r>
            <a:r>
              <a:rPr b="1" spc="-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b="1" spc="-4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these</a:t>
            </a:r>
            <a:r>
              <a:rPr b="1" spc="-1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b="1" spc="-3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1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sectors</a:t>
            </a:r>
            <a:r>
              <a:rPr spc="-1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  <a:tabLst>
                <a:tab pos="354965" algn="l"/>
              </a:tabLst>
            </a:pPr>
            <a:r>
              <a:rPr b="1" spc="-2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b="1" spc="-1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Training</a:t>
            </a:r>
            <a:r>
              <a:rPr b="1" spc="-4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b="1" spc="-4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Hiring</a:t>
            </a:r>
            <a:r>
              <a:rPr b="1" spc="-3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b="1" spc="-4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agents-</a:t>
            </a:r>
            <a:r>
              <a:rPr b="1" spc="-4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r>
            <a:r>
              <a:rPr b="1" spc="-5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%</a:t>
            </a:r>
            <a:endParaRPr b="1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object 6">
            <a:extLst>
              <a:ext uri="{FF2B5EF4-FFF2-40B4-BE49-F238E27FC236}">
                <a16:creationId xmlns:a16="http://schemas.microsoft.com/office/drawing/2014/main" id="{AEEF8535-7D1D-A0D0-B984-E437B3EC16EE}"/>
              </a:ext>
            </a:extLst>
          </p:cNvPr>
          <p:cNvSpPr txBox="1"/>
          <p:nvPr/>
        </p:nvSpPr>
        <p:spPr>
          <a:xfrm>
            <a:off x="685131" y="3003028"/>
            <a:ext cx="3367404" cy="386644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b="1" spc="-2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Technology</a:t>
            </a:r>
            <a:r>
              <a:rPr b="1" spc="-5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b="1" spc="-2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Upgrading-</a:t>
            </a:r>
            <a:r>
              <a:rPr b="1" spc="-3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2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45%</a:t>
            </a:r>
            <a:endParaRPr b="1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object 7">
            <a:extLst>
              <a:ext uri="{FF2B5EF4-FFF2-40B4-BE49-F238E27FC236}">
                <a16:creationId xmlns:a16="http://schemas.microsoft.com/office/drawing/2014/main" id="{88F34F40-F8E0-8B51-DA3C-B9D557CF9C72}"/>
              </a:ext>
            </a:extLst>
          </p:cNvPr>
          <p:cNvSpPr txBox="1"/>
          <p:nvPr/>
        </p:nvSpPr>
        <p:spPr>
          <a:xfrm>
            <a:off x="1217362" y="3500001"/>
            <a:ext cx="9984442" cy="1218282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299085" marR="5080" indent="-287020">
              <a:lnSpc>
                <a:spcPct val="90100"/>
              </a:lnSpc>
              <a:spcBef>
                <a:spcPts val="340"/>
              </a:spcBef>
              <a:buFont typeface="Arial"/>
              <a:buChar char="•"/>
              <a:tabLst>
                <a:tab pos="299085" algn="l"/>
              </a:tabLst>
            </a:pP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spc="-3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Call</a:t>
            </a:r>
            <a:r>
              <a:rPr spc="-4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centre</a:t>
            </a:r>
            <a:r>
              <a:rPr spc="-2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2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Technology</a:t>
            </a:r>
            <a:r>
              <a:rPr spc="-7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need</a:t>
            </a:r>
            <a:r>
              <a:rPr spc="-3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pc="-4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spc="-3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upgraded</a:t>
            </a:r>
            <a:r>
              <a:rPr spc="-6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spc="-3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2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currently,</a:t>
            </a:r>
            <a:r>
              <a:rPr spc="-3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they</a:t>
            </a:r>
            <a:r>
              <a:rPr spc="-3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spc="-3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having Exotel</a:t>
            </a:r>
            <a:r>
              <a:rPr spc="-6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spc="-4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call</a:t>
            </a:r>
            <a:r>
              <a:rPr spc="-3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  <a:r>
              <a:rPr spc="-3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option</a:t>
            </a:r>
            <a:r>
              <a:rPr spc="-6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spc="-4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spc="-5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spc="-5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see</a:t>
            </a:r>
            <a:r>
              <a:rPr spc="-4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pc="-4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attributes</a:t>
            </a:r>
            <a:r>
              <a:rPr spc="-4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like</a:t>
            </a:r>
            <a:r>
              <a:rPr spc="-3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some</a:t>
            </a:r>
            <a:r>
              <a:rPr spc="-4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calls</a:t>
            </a:r>
            <a:r>
              <a:rPr spc="-4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2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spc="-4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getting</a:t>
            </a:r>
            <a:r>
              <a:rPr spc="-5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connected.</a:t>
            </a:r>
            <a:endParaRPr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9085" marR="95250" indent="-287020">
              <a:lnSpc>
                <a:spcPts val="2160"/>
              </a:lnSpc>
              <a:spcBef>
                <a:spcPts val="1040"/>
              </a:spcBef>
              <a:buFont typeface="Arial"/>
              <a:buChar char="•"/>
              <a:tabLst>
                <a:tab pos="299085" algn="l"/>
              </a:tabLst>
            </a:pP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spc="-4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spc="-5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pc="-3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concerned,</a:t>
            </a:r>
            <a:r>
              <a:rPr spc="-5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spc="-5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spc="-5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have</a:t>
            </a:r>
            <a:r>
              <a:rPr spc="-3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more</a:t>
            </a:r>
            <a:r>
              <a:rPr spc="-4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call</a:t>
            </a:r>
            <a:r>
              <a:rPr spc="-3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  <a:r>
              <a:rPr spc="-2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options</a:t>
            </a:r>
            <a:r>
              <a:rPr spc="-5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spc="-5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spc="-4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spc="-4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upgrade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pc="-3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Exotel</a:t>
            </a:r>
            <a:r>
              <a:rPr spc="-5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service</a:t>
            </a:r>
            <a:r>
              <a:rPr spc="-2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spc="-4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spc="-3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look</a:t>
            </a:r>
            <a:r>
              <a:rPr spc="-4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pc="-5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other</a:t>
            </a:r>
            <a:r>
              <a:rPr spc="-4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alternate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services</a:t>
            </a:r>
            <a:r>
              <a:rPr spc="-1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spc="-4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spc="-4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spc="-3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include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other</a:t>
            </a:r>
            <a:r>
              <a:rPr spc="-4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alternative</a:t>
            </a:r>
            <a:r>
              <a:rPr spc="-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services</a:t>
            </a:r>
            <a:endParaRPr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object 8">
            <a:extLst>
              <a:ext uri="{FF2B5EF4-FFF2-40B4-BE49-F238E27FC236}">
                <a16:creationId xmlns:a16="http://schemas.microsoft.com/office/drawing/2014/main" id="{4C3C2EF2-A531-2E2C-9D96-C50096CB4896}"/>
              </a:ext>
            </a:extLst>
          </p:cNvPr>
          <p:cNvSpPr txBox="1"/>
          <p:nvPr/>
        </p:nvSpPr>
        <p:spPr>
          <a:xfrm>
            <a:off x="1112590" y="5091269"/>
            <a:ext cx="9966819" cy="940257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355600" marR="5080" lvl="1" indent="-342900">
              <a:lnSpc>
                <a:spcPts val="2160"/>
              </a:lnSpc>
              <a:spcBef>
                <a:spcPts val="1030"/>
              </a:spcBef>
              <a:buFont typeface="Arial"/>
              <a:buChar char="•"/>
              <a:tabLst>
                <a:tab pos="355600" algn="l"/>
              </a:tabLst>
            </a:pP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spc="-6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spc="-6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  <a:r>
              <a:rPr spc="-3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promoting</a:t>
            </a:r>
            <a:r>
              <a:rPr spc="-6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</a:t>
            </a:r>
            <a:r>
              <a:rPr spc="-5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organization</a:t>
            </a:r>
            <a:r>
              <a:rPr spc="-5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spc="-6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giving</a:t>
            </a:r>
            <a:r>
              <a:rPr spc="-6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some</a:t>
            </a:r>
            <a:r>
              <a:rPr spc="-4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offers</a:t>
            </a:r>
            <a:r>
              <a:rPr spc="-4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like</a:t>
            </a:r>
            <a:r>
              <a:rPr spc="-4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discounts,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pc="-5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conducting</a:t>
            </a:r>
            <a:r>
              <a:rPr spc="-8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live</a:t>
            </a:r>
            <a:r>
              <a:rPr spc="-4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session</a:t>
            </a:r>
            <a:r>
              <a:rPr spc="-3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pc="-6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free</a:t>
            </a:r>
            <a:r>
              <a:rPr spc="-3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spc="-6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weekends,</a:t>
            </a:r>
            <a:r>
              <a:rPr spc="-4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advertising</a:t>
            </a:r>
            <a:r>
              <a:rPr spc="-3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pc="-5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malls,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premium</a:t>
            </a:r>
            <a:r>
              <a:rPr spc="-6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membership</a:t>
            </a:r>
            <a:r>
              <a:rPr spc="-4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spc="-4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complimentary</a:t>
            </a:r>
            <a:r>
              <a:rPr spc="-5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sessions,</a:t>
            </a:r>
            <a:r>
              <a:rPr spc="-3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discounts</a:t>
            </a:r>
            <a:r>
              <a:rPr spc="-6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pc="-6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upcoming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sessions</a:t>
            </a:r>
            <a:r>
              <a:rPr spc="-1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</a:t>
            </a:r>
            <a:r>
              <a:rPr spc="-4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completing</a:t>
            </a:r>
            <a:r>
              <a:rPr spc="-3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</a:t>
            </a:r>
            <a:r>
              <a:rPr spc="-5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spc="-4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</a:t>
            </a:r>
            <a:r>
              <a:rPr spc="-3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sessions</a:t>
            </a:r>
            <a:endParaRPr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object 23">
            <a:extLst>
              <a:ext uri="{FF2B5EF4-FFF2-40B4-BE49-F238E27FC236}">
                <a16:creationId xmlns:a16="http://schemas.microsoft.com/office/drawing/2014/main" id="{9DE7FE19-20DE-53BE-F38A-0263B6036102}"/>
              </a:ext>
            </a:extLst>
          </p:cNvPr>
          <p:cNvSpPr txBox="1"/>
          <p:nvPr/>
        </p:nvSpPr>
        <p:spPr>
          <a:xfrm>
            <a:off x="1163230" y="1548596"/>
            <a:ext cx="4841875" cy="174547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24485" indent="-286385">
              <a:lnSpc>
                <a:spcPts val="2280"/>
              </a:lnSpc>
              <a:spcBef>
                <a:spcPts val="105"/>
              </a:spcBef>
              <a:buFont typeface="Arial"/>
              <a:buChar char="•"/>
              <a:tabLst>
                <a:tab pos="324485" algn="l"/>
              </a:tabLst>
            </a:pP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Recruiting</a:t>
            </a:r>
            <a:r>
              <a:rPr spc="-6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spc="-6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Agents</a:t>
            </a:r>
            <a:r>
              <a:rPr spc="-4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who</a:t>
            </a:r>
            <a:r>
              <a:rPr spc="-6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spc="-5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having</a:t>
            </a:r>
            <a:r>
              <a:rPr spc="-5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pc="-6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vast</a:t>
            </a:r>
            <a:r>
              <a:rPr spc="-3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experience</a:t>
            </a:r>
            <a:r>
              <a:rPr spc="-5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pc="-4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spc="-5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field.</a:t>
            </a:r>
            <a:r>
              <a:rPr spc="-5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spc="-5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2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endParaRPr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24485">
              <a:lnSpc>
                <a:spcPts val="2280"/>
              </a:lnSpc>
            </a:pPr>
            <a:r>
              <a:rPr spc="-1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offer</a:t>
            </a:r>
            <a:r>
              <a:rPr spc="-5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some</a:t>
            </a:r>
            <a:r>
              <a:rPr spc="-4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bonus,</a:t>
            </a:r>
            <a:r>
              <a:rPr spc="-6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incentives,</a:t>
            </a:r>
            <a:r>
              <a:rPr spc="-2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shift</a:t>
            </a:r>
            <a:r>
              <a:rPr spc="-4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allowances</a:t>
            </a:r>
            <a:r>
              <a:rPr spc="-3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pc="-5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shift</a:t>
            </a:r>
            <a:r>
              <a:rPr spc="-4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pc="-4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engage</a:t>
            </a:r>
            <a:r>
              <a:rPr spc="-6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pc="-5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agents</a:t>
            </a:r>
            <a:r>
              <a:rPr spc="-4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1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staff</a:t>
            </a:r>
            <a:r>
              <a:rPr lang="en-US" spc="-4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who</a:t>
            </a:r>
            <a:r>
              <a:rPr lang="en-US" spc="-7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lang="en-US" spc="-4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1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working.</a:t>
            </a:r>
            <a:endParaRPr lang="en-US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24485">
              <a:lnSpc>
                <a:spcPts val="2280"/>
              </a:lnSpc>
            </a:pPr>
            <a:endParaRPr baseline="-26455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3" name="object 9">
            <a:extLst>
              <a:ext uri="{FF2B5EF4-FFF2-40B4-BE49-F238E27FC236}">
                <a16:creationId xmlns:a16="http://schemas.microsoft.com/office/drawing/2014/main" id="{472C9A7C-080C-70BE-E600-C5ACFC184759}"/>
              </a:ext>
            </a:extLst>
          </p:cNvPr>
          <p:cNvGrpSpPr/>
          <p:nvPr/>
        </p:nvGrpSpPr>
        <p:grpSpPr>
          <a:xfrm>
            <a:off x="6561174" y="1175037"/>
            <a:ext cx="3156585" cy="2474595"/>
            <a:chOff x="8956547" y="1778507"/>
            <a:chExt cx="3156585" cy="2474595"/>
          </a:xfrm>
        </p:grpSpPr>
        <p:pic>
          <p:nvPicPr>
            <p:cNvPr id="34" name="object 10">
              <a:extLst>
                <a:ext uri="{FF2B5EF4-FFF2-40B4-BE49-F238E27FC236}">
                  <a16:creationId xmlns:a16="http://schemas.microsoft.com/office/drawing/2014/main" id="{37273F8E-00DB-8E80-DFC2-8F68FF3C766A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56547" y="1778507"/>
              <a:ext cx="2835402" cy="2474214"/>
            </a:xfrm>
            <a:prstGeom prst="rect">
              <a:avLst/>
            </a:prstGeom>
          </p:spPr>
        </p:pic>
        <p:sp>
          <p:nvSpPr>
            <p:cNvPr id="35" name="object 11">
              <a:extLst>
                <a:ext uri="{FF2B5EF4-FFF2-40B4-BE49-F238E27FC236}">
                  <a16:creationId xmlns:a16="http://schemas.microsoft.com/office/drawing/2014/main" id="{DD20F361-F4F6-4EF7-2997-204A577DD053}"/>
                </a:ext>
              </a:extLst>
            </p:cNvPr>
            <p:cNvSpPr/>
            <p:nvPr/>
          </p:nvSpPr>
          <p:spPr>
            <a:xfrm>
              <a:off x="11396598" y="1899030"/>
              <a:ext cx="711835" cy="694690"/>
            </a:xfrm>
            <a:custGeom>
              <a:avLst/>
              <a:gdLst/>
              <a:ahLst/>
              <a:cxnLst/>
              <a:rect l="l" t="t" r="r" b="b"/>
              <a:pathLst>
                <a:path w="711834" h="694689">
                  <a:moveTo>
                    <a:pt x="711326" y="0"/>
                  </a:moveTo>
                  <a:lnTo>
                    <a:pt x="56515" y="0"/>
                  </a:lnTo>
                  <a:lnTo>
                    <a:pt x="56515" y="405130"/>
                  </a:lnTo>
                  <a:lnTo>
                    <a:pt x="0" y="480060"/>
                  </a:lnTo>
                  <a:lnTo>
                    <a:pt x="56515" y="578866"/>
                  </a:lnTo>
                  <a:lnTo>
                    <a:pt x="56515" y="694563"/>
                  </a:lnTo>
                  <a:lnTo>
                    <a:pt x="711326" y="694563"/>
                  </a:lnTo>
                  <a:lnTo>
                    <a:pt x="71132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12">
              <a:extLst>
                <a:ext uri="{FF2B5EF4-FFF2-40B4-BE49-F238E27FC236}">
                  <a16:creationId xmlns:a16="http://schemas.microsoft.com/office/drawing/2014/main" id="{3C0DBADA-5529-F12D-5DD9-12CD6E5BFCCD}"/>
                </a:ext>
              </a:extLst>
            </p:cNvPr>
            <p:cNvSpPr/>
            <p:nvPr/>
          </p:nvSpPr>
          <p:spPr>
            <a:xfrm>
              <a:off x="11396598" y="1899030"/>
              <a:ext cx="711835" cy="694690"/>
            </a:xfrm>
            <a:custGeom>
              <a:avLst/>
              <a:gdLst/>
              <a:ahLst/>
              <a:cxnLst/>
              <a:rect l="l" t="t" r="r" b="b"/>
              <a:pathLst>
                <a:path w="711834" h="694689">
                  <a:moveTo>
                    <a:pt x="56515" y="0"/>
                  </a:moveTo>
                  <a:lnTo>
                    <a:pt x="165734" y="0"/>
                  </a:lnTo>
                  <a:lnTo>
                    <a:pt x="329437" y="0"/>
                  </a:lnTo>
                  <a:lnTo>
                    <a:pt x="711326" y="0"/>
                  </a:lnTo>
                  <a:lnTo>
                    <a:pt x="711326" y="405130"/>
                  </a:lnTo>
                  <a:lnTo>
                    <a:pt x="711326" y="578866"/>
                  </a:lnTo>
                  <a:lnTo>
                    <a:pt x="711326" y="694563"/>
                  </a:lnTo>
                  <a:lnTo>
                    <a:pt x="329437" y="694563"/>
                  </a:lnTo>
                  <a:lnTo>
                    <a:pt x="165734" y="694563"/>
                  </a:lnTo>
                  <a:lnTo>
                    <a:pt x="56515" y="694563"/>
                  </a:lnTo>
                  <a:lnTo>
                    <a:pt x="56515" y="578866"/>
                  </a:lnTo>
                  <a:lnTo>
                    <a:pt x="0" y="480060"/>
                  </a:lnTo>
                  <a:lnTo>
                    <a:pt x="56515" y="405130"/>
                  </a:lnTo>
                  <a:lnTo>
                    <a:pt x="56515" y="0"/>
                  </a:lnTo>
                  <a:close/>
                </a:path>
              </a:pathLst>
            </a:custGeom>
            <a:ln w="9525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13">
            <a:extLst>
              <a:ext uri="{FF2B5EF4-FFF2-40B4-BE49-F238E27FC236}">
                <a16:creationId xmlns:a16="http://schemas.microsoft.com/office/drawing/2014/main" id="{9F266ABD-7A43-0CD1-2828-2F5C9EEF4727}"/>
              </a:ext>
            </a:extLst>
          </p:cNvPr>
          <p:cNvSpPr txBox="1"/>
          <p:nvPr/>
        </p:nvSpPr>
        <p:spPr>
          <a:xfrm>
            <a:off x="9086188" y="1297339"/>
            <a:ext cx="601345" cy="67564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 algn="ctr">
              <a:lnSpc>
                <a:spcPct val="101899"/>
              </a:lnSpc>
              <a:spcBef>
                <a:spcPts val="80"/>
              </a:spcBef>
            </a:pPr>
            <a:r>
              <a:rPr sz="1050" b="1" dirty="0">
                <a:solidFill>
                  <a:srgbClr val="585858"/>
                </a:solidFill>
                <a:latin typeface="Calibri"/>
                <a:cs typeface="Calibri"/>
              </a:rPr>
              <a:t>Training</a:t>
            </a:r>
            <a:r>
              <a:rPr sz="1050" b="1" spc="-50" dirty="0">
                <a:solidFill>
                  <a:srgbClr val="585858"/>
                </a:solidFill>
                <a:latin typeface="Calibri"/>
                <a:cs typeface="Calibri"/>
              </a:rPr>
              <a:t> &amp;</a:t>
            </a:r>
            <a:r>
              <a:rPr sz="1050" b="1" spc="-25" dirty="0">
                <a:solidFill>
                  <a:srgbClr val="585858"/>
                </a:solidFill>
                <a:latin typeface="Calibri"/>
                <a:cs typeface="Calibri"/>
              </a:rPr>
              <a:t> new </a:t>
            </a:r>
            <a:r>
              <a:rPr sz="1050" b="1" spc="-10" dirty="0">
                <a:solidFill>
                  <a:srgbClr val="585858"/>
                </a:solidFill>
                <a:latin typeface="Calibri"/>
                <a:cs typeface="Calibri"/>
              </a:rPr>
              <a:t>Agents </a:t>
            </a:r>
            <a:r>
              <a:rPr sz="1050" b="1" spc="-25" dirty="0">
                <a:solidFill>
                  <a:srgbClr val="585858"/>
                </a:solidFill>
                <a:latin typeface="Calibri"/>
                <a:cs typeface="Calibri"/>
              </a:rPr>
              <a:t>30%</a:t>
            </a:r>
            <a:endParaRPr sz="1050">
              <a:latin typeface="Calibri"/>
              <a:cs typeface="Calibri"/>
            </a:endParaRPr>
          </a:p>
        </p:txBody>
      </p:sp>
      <p:grpSp>
        <p:nvGrpSpPr>
          <p:cNvPr id="44" name="object 14">
            <a:extLst>
              <a:ext uri="{FF2B5EF4-FFF2-40B4-BE49-F238E27FC236}">
                <a16:creationId xmlns:a16="http://schemas.microsoft.com/office/drawing/2014/main" id="{C721F7FA-3CE8-E360-A896-A51630D1D136}"/>
              </a:ext>
            </a:extLst>
          </p:cNvPr>
          <p:cNvGrpSpPr/>
          <p:nvPr/>
        </p:nvGrpSpPr>
        <p:grpSpPr>
          <a:xfrm>
            <a:off x="6653313" y="2566767"/>
            <a:ext cx="1097280" cy="704215"/>
            <a:chOff x="9048686" y="3170237"/>
            <a:chExt cx="1097280" cy="704215"/>
          </a:xfrm>
        </p:grpSpPr>
        <p:sp>
          <p:nvSpPr>
            <p:cNvPr id="45" name="object 15">
              <a:extLst>
                <a:ext uri="{FF2B5EF4-FFF2-40B4-BE49-F238E27FC236}">
                  <a16:creationId xmlns:a16="http://schemas.microsoft.com/office/drawing/2014/main" id="{C59F0A6E-9412-AF0A-A475-842B0269DB78}"/>
                </a:ext>
              </a:extLst>
            </p:cNvPr>
            <p:cNvSpPr/>
            <p:nvPr/>
          </p:nvSpPr>
          <p:spPr>
            <a:xfrm>
              <a:off x="9053449" y="3174999"/>
              <a:ext cx="906780" cy="694690"/>
            </a:xfrm>
            <a:custGeom>
              <a:avLst/>
              <a:gdLst/>
              <a:ahLst/>
              <a:cxnLst/>
              <a:rect l="l" t="t" r="r" b="b"/>
              <a:pathLst>
                <a:path w="906779" h="694689">
                  <a:moveTo>
                    <a:pt x="906157" y="279400"/>
                  </a:moveTo>
                  <a:lnTo>
                    <a:pt x="900531" y="279400"/>
                  </a:lnTo>
                  <a:lnTo>
                    <a:pt x="900531" y="115570"/>
                  </a:lnTo>
                  <a:lnTo>
                    <a:pt x="714756" y="115570"/>
                  </a:lnTo>
                  <a:lnTo>
                    <a:pt x="714756" y="0"/>
                  </a:lnTo>
                  <a:lnTo>
                    <a:pt x="0" y="0"/>
                  </a:lnTo>
                  <a:lnTo>
                    <a:pt x="0" y="115570"/>
                  </a:lnTo>
                  <a:lnTo>
                    <a:pt x="0" y="279400"/>
                  </a:lnTo>
                  <a:lnTo>
                    <a:pt x="0" y="289560"/>
                  </a:lnTo>
                  <a:lnTo>
                    <a:pt x="0" y="694690"/>
                  </a:lnTo>
                  <a:lnTo>
                    <a:pt x="714756" y="694690"/>
                  </a:lnTo>
                  <a:lnTo>
                    <a:pt x="714756" y="289560"/>
                  </a:lnTo>
                  <a:lnTo>
                    <a:pt x="906157" y="289560"/>
                  </a:lnTo>
                  <a:lnTo>
                    <a:pt x="906157" y="2794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16">
              <a:extLst>
                <a:ext uri="{FF2B5EF4-FFF2-40B4-BE49-F238E27FC236}">
                  <a16:creationId xmlns:a16="http://schemas.microsoft.com/office/drawing/2014/main" id="{CA0D6D42-6D64-DBDF-13EB-FC3B266F52A6}"/>
                </a:ext>
              </a:extLst>
            </p:cNvPr>
            <p:cNvSpPr/>
            <p:nvPr/>
          </p:nvSpPr>
          <p:spPr>
            <a:xfrm>
              <a:off x="9053448" y="3175000"/>
              <a:ext cx="1087755" cy="694690"/>
            </a:xfrm>
            <a:custGeom>
              <a:avLst/>
              <a:gdLst/>
              <a:ahLst/>
              <a:cxnLst/>
              <a:rect l="l" t="t" r="r" b="b"/>
              <a:pathLst>
                <a:path w="1087754" h="694689">
                  <a:moveTo>
                    <a:pt x="0" y="0"/>
                  </a:moveTo>
                  <a:lnTo>
                    <a:pt x="416941" y="0"/>
                  </a:lnTo>
                  <a:lnTo>
                    <a:pt x="595629" y="0"/>
                  </a:lnTo>
                  <a:lnTo>
                    <a:pt x="714755" y="0"/>
                  </a:lnTo>
                  <a:lnTo>
                    <a:pt x="714755" y="115824"/>
                  </a:lnTo>
                  <a:lnTo>
                    <a:pt x="1087754" y="279780"/>
                  </a:lnTo>
                  <a:lnTo>
                    <a:pt x="714755" y="289433"/>
                  </a:lnTo>
                  <a:lnTo>
                    <a:pt x="714755" y="694563"/>
                  </a:lnTo>
                  <a:lnTo>
                    <a:pt x="595629" y="694563"/>
                  </a:lnTo>
                  <a:lnTo>
                    <a:pt x="416941" y="694563"/>
                  </a:lnTo>
                  <a:lnTo>
                    <a:pt x="0" y="694563"/>
                  </a:lnTo>
                  <a:lnTo>
                    <a:pt x="0" y="289433"/>
                  </a:lnTo>
                  <a:lnTo>
                    <a:pt x="0" y="115824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17">
            <a:extLst>
              <a:ext uri="{FF2B5EF4-FFF2-40B4-BE49-F238E27FC236}">
                <a16:creationId xmlns:a16="http://schemas.microsoft.com/office/drawing/2014/main" id="{87A2CBBC-C0BE-D763-81D5-1C2145922E75}"/>
              </a:ext>
            </a:extLst>
          </p:cNvPr>
          <p:cNvSpPr txBox="1"/>
          <p:nvPr/>
        </p:nvSpPr>
        <p:spPr>
          <a:xfrm>
            <a:off x="6684745" y="2573562"/>
            <a:ext cx="66357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b="1" spc="-10" dirty="0">
                <a:solidFill>
                  <a:srgbClr val="585858"/>
                </a:solidFill>
                <a:latin typeface="Calibri"/>
                <a:cs typeface="Calibri"/>
              </a:rPr>
              <a:t>Technology</a:t>
            </a:r>
            <a:endParaRPr sz="1050" dirty="0">
              <a:latin typeface="Calibri"/>
              <a:cs typeface="Calibri"/>
            </a:endParaRPr>
          </a:p>
        </p:txBody>
      </p:sp>
      <p:sp>
        <p:nvSpPr>
          <p:cNvPr id="48" name="object 18">
            <a:extLst>
              <a:ext uri="{FF2B5EF4-FFF2-40B4-BE49-F238E27FC236}">
                <a16:creationId xmlns:a16="http://schemas.microsoft.com/office/drawing/2014/main" id="{3C310619-2DFA-EC23-4792-AD5763E86968}"/>
              </a:ext>
            </a:extLst>
          </p:cNvPr>
          <p:cNvSpPr txBox="1"/>
          <p:nvPr/>
        </p:nvSpPr>
        <p:spPr>
          <a:xfrm>
            <a:off x="6956018" y="2736630"/>
            <a:ext cx="120014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b="1" spc="-50" dirty="0">
                <a:solidFill>
                  <a:srgbClr val="585858"/>
                </a:solidFill>
                <a:latin typeface="Calibri"/>
                <a:cs typeface="Calibri"/>
              </a:rPr>
              <a:t>&amp;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49" name="object 19">
            <a:extLst>
              <a:ext uri="{FF2B5EF4-FFF2-40B4-BE49-F238E27FC236}">
                <a16:creationId xmlns:a16="http://schemas.microsoft.com/office/drawing/2014/main" id="{C8341E1B-2C09-C0C6-041F-AD253B9A35A1}"/>
              </a:ext>
            </a:extLst>
          </p:cNvPr>
          <p:cNvSpPr txBox="1"/>
          <p:nvPr/>
        </p:nvSpPr>
        <p:spPr>
          <a:xfrm>
            <a:off x="6715225" y="2899697"/>
            <a:ext cx="601345" cy="34988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82880" marR="5080" indent="-170815">
              <a:lnSpc>
                <a:spcPct val="101899"/>
              </a:lnSpc>
              <a:spcBef>
                <a:spcPts val="80"/>
              </a:spcBef>
            </a:pPr>
            <a:r>
              <a:rPr sz="1050" b="1" spc="-10" dirty="0">
                <a:solidFill>
                  <a:srgbClr val="585858"/>
                </a:solidFill>
                <a:latin typeface="Calibri"/>
                <a:cs typeface="Calibri"/>
              </a:rPr>
              <a:t>Upgrading </a:t>
            </a:r>
            <a:r>
              <a:rPr sz="1050" b="1" spc="-25" dirty="0">
                <a:solidFill>
                  <a:srgbClr val="585858"/>
                </a:solidFill>
                <a:latin typeface="Calibri"/>
                <a:cs typeface="Calibri"/>
              </a:rPr>
              <a:t>45%</a:t>
            </a:r>
            <a:endParaRPr sz="1050">
              <a:latin typeface="Calibri"/>
              <a:cs typeface="Calibri"/>
            </a:endParaRPr>
          </a:p>
        </p:txBody>
      </p:sp>
      <p:grpSp>
        <p:nvGrpSpPr>
          <p:cNvPr id="50" name="object 20">
            <a:extLst>
              <a:ext uri="{FF2B5EF4-FFF2-40B4-BE49-F238E27FC236}">
                <a16:creationId xmlns:a16="http://schemas.microsoft.com/office/drawing/2014/main" id="{97E1437A-83F5-CFB8-3301-EE5ECBE0ABFF}"/>
              </a:ext>
            </a:extLst>
          </p:cNvPr>
          <p:cNvGrpSpPr/>
          <p:nvPr/>
        </p:nvGrpSpPr>
        <p:grpSpPr>
          <a:xfrm>
            <a:off x="6391058" y="1418814"/>
            <a:ext cx="713105" cy="375285"/>
            <a:chOff x="8786431" y="2022284"/>
            <a:chExt cx="713105" cy="375285"/>
          </a:xfrm>
        </p:grpSpPr>
        <p:sp>
          <p:nvSpPr>
            <p:cNvPr id="51" name="object 21">
              <a:extLst>
                <a:ext uri="{FF2B5EF4-FFF2-40B4-BE49-F238E27FC236}">
                  <a16:creationId xmlns:a16="http://schemas.microsoft.com/office/drawing/2014/main" id="{7D2AF514-EAFF-B2ED-6BBE-9E8FD6029283}"/>
                </a:ext>
              </a:extLst>
            </p:cNvPr>
            <p:cNvSpPr/>
            <p:nvPr/>
          </p:nvSpPr>
          <p:spPr>
            <a:xfrm>
              <a:off x="8791193" y="2027047"/>
              <a:ext cx="703580" cy="365760"/>
            </a:xfrm>
            <a:custGeom>
              <a:avLst/>
              <a:gdLst/>
              <a:ahLst/>
              <a:cxnLst/>
              <a:rect l="l" t="t" r="r" b="b"/>
              <a:pathLst>
                <a:path w="703579" h="365760">
                  <a:moveTo>
                    <a:pt x="654176" y="0"/>
                  </a:moveTo>
                  <a:lnTo>
                    <a:pt x="0" y="0"/>
                  </a:lnTo>
                  <a:lnTo>
                    <a:pt x="0" y="365632"/>
                  </a:lnTo>
                  <a:lnTo>
                    <a:pt x="654176" y="365632"/>
                  </a:lnTo>
                  <a:lnTo>
                    <a:pt x="654176" y="304673"/>
                  </a:lnTo>
                  <a:lnTo>
                    <a:pt x="703579" y="285368"/>
                  </a:lnTo>
                  <a:lnTo>
                    <a:pt x="654176" y="213360"/>
                  </a:lnTo>
                  <a:lnTo>
                    <a:pt x="65417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22">
              <a:extLst>
                <a:ext uri="{FF2B5EF4-FFF2-40B4-BE49-F238E27FC236}">
                  <a16:creationId xmlns:a16="http://schemas.microsoft.com/office/drawing/2014/main" id="{45BBB2AA-F035-C1F3-D416-0556A5CBA69E}"/>
                </a:ext>
              </a:extLst>
            </p:cNvPr>
            <p:cNvSpPr/>
            <p:nvPr/>
          </p:nvSpPr>
          <p:spPr>
            <a:xfrm>
              <a:off x="8791193" y="2027047"/>
              <a:ext cx="703580" cy="365760"/>
            </a:xfrm>
            <a:custGeom>
              <a:avLst/>
              <a:gdLst/>
              <a:ahLst/>
              <a:cxnLst/>
              <a:rect l="l" t="t" r="r" b="b"/>
              <a:pathLst>
                <a:path w="703579" h="365760">
                  <a:moveTo>
                    <a:pt x="0" y="0"/>
                  </a:moveTo>
                  <a:lnTo>
                    <a:pt x="381507" y="0"/>
                  </a:lnTo>
                  <a:lnTo>
                    <a:pt x="545083" y="0"/>
                  </a:lnTo>
                  <a:lnTo>
                    <a:pt x="654176" y="0"/>
                  </a:lnTo>
                  <a:lnTo>
                    <a:pt x="654176" y="213360"/>
                  </a:lnTo>
                  <a:lnTo>
                    <a:pt x="703579" y="285368"/>
                  </a:lnTo>
                  <a:lnTo>
                    <a:pt x="654176" y="304673"/>
                  </a:lnTo>
                  <a:lnTo>
                    <a:pt x="654176" y="365632"/>
                  </a:lnTo>
                  <a:lnTo>
                    <a:pt x="545083" y="365632"/>
                  </a:lnTo>
                  <a:lnTo>
                    <a:pt x="381507" y="365632"/>
                  </a:lnTo>
                  <a:lnTo>
                    <a:pt x="0" y="365632"/>
                  </a:lnTo>
                  <a:lnTo>
                    <a:pt x="0" y="304673"/>
                  </a:lnTo>
                  <a:lnTo>
                    <a:pt x="0" y="21336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24">
            <a:extLst>
              <a:ext uri="{FF2B5EF4-FFF2-40B4-BE49-F238E27FC236}">
                <a16:creationId xmlns:a16="http://schemas.microsoft.com/office/drawing/2014/main" id="{8CC8BB08-D74A-3D8C-87B7-64044B5641D5}"/>
              </a:ext>
            </a:extLst>
          </p:cNvPr>
          <p:cNvSpPr txBox="1"/>
          <p:nvPr/>
        </p:nvSpPr>
        <p:spPr>
          <a:xfrm>
            <a:off x="6592924" y="1586899"/>
            <a:ext cx="26098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b="1" spc="-25" dirty="0">
                <a:solidFill>
                  <a:srgbClr val="585858"/>
                </a:solidFill>
                <a:latin typeface="Calibri"/>
                <a:cs typeface="Calibri"/>
              </a:rPr>
              <a:t>25%</a:t>
            </a:r>
            <a:endParaRPr sz="1050" dirty="0">
              <a:latin typeface="Calibri"/>
              <a:cs typeface="Calibri"/>
            </a:endParaRPr>
          </a:p>
        </p:txBody>
      </p:sp>
      <p:sp>
        <p:nvSpPr>
          <p:cNvPr id="54" name="object 25">
            <a:extLst>
              <a:ext uri="{FF2B5EF4-FFF2-40B4-BE49-F238E27FC236}">
                <a16:creationId xmlns:a16="http://schemas.microsoft.com/office/drawing/2014/main" id="{F967B322-3E15-F588-A6D7-6C69A234BB97}"/>
              </a:ext>
            </a:extLst>
          </p:cNvPr>
          <p:cNvSpPr txBox="1"/>
          <p:nvPr/>
        </p:nvSpPr>
        <p:spPr>
          <a:xfrm>
            <a:off x="6781011" y="605138"/>
            <a:ext cx="2400300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b="1" dirty="0">
                <a:solidFill>
                  <a:srgbClr val="585858"/>
                </a:solidFill>
                <a:latin typeface="Calibri"/>
                <a:cs typeface="Calibri"/>
              </a:rPr>
              <a:t>Adding</a:t>
            </a:r>
            <a:r>
              <a:rPr sz="1250" b="1" spc="-1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250" b="1" dirty="0">
                <a:solidFill>
                  <a:srgbClr val="585858"/>
                </a:solidFill>
                <a:latin typeface="Calibri"/>
                <a:cs typeface="Calibri"/>
              </a:rPr>
              <a:t>the</a:t>
            </a:r>
            <a:r>
              <a:rPr sz="1250" b="1" spc="-2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250" b="1" dirty="0">
                <a:solidFill>
                  <a:srgbClr val="585858"/>
                </a:solidFill>
                <a:latin typeface="Calibri"/>
                <a:cs typeface="Calibri"/>
              </a:rPr>
              <a:t>Revenue</a:t>
            </a:r>
            <a:r>
              <a:rPr sz="1250" b="1" spc="-2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250" b="1" dirty="0">
                <a:solidFill>
                  <a:srgbClr val="585858"/>
                </a:solidFill>
                <a:latin typeface="Calibri"/>
                <a:cs typeface="Calibri"/>
              </a:rPr>
              <a:t>to</a:t>
            </a:r>
            <a:r>
              <a:rPr sz="1250" b="1" spc="-1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250" b="1" spc="-10" dirty="0">
                <a:solidFill>
                  <a:srgbClr val="585858"/>
                </a:solidFill>
                <a:latin typeface="Calibri"/>
                <a:cs typeface="Calibri"/>
              </a:rPr>
              <a:t>organization</a:t>
            </a:r>
            <a:endParaRPr sz="1250">
              <a:latin typeface="Calibri"/>
              <a:cs typeface="Calibri"/>
            </a:endParaRPr>
          </a:p>
        </p:txBody>
      </p:sp>
      <p:sp>
        <p:nvSpPr>
          <p:cNvPr id="67" name="object 17">
            <a:extLst>
              <a:ext uri="{FF2B5EF4-FFF2-40B4-BE49-F238E27FC236}">
                <a16:creationId xmlns:a16="http://schemas.microsoft.com/office/drawing/2014/main" id="{18899AAF-2921-FCA2-9783-4D1D46EC33EB}"/>
              </a:ext>
            </a:extLst>
          </p:cNvPr>
          <p:cNvSpPr txBox="1"/>
          <p:nvPr/>
        </p:nvSpPr>
        <p:spPr>
          <a:xfrm>
            <a:off x="6420600" y="1440907"/>
            <a:ext cx="663575" cy="17504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1050" b="1" spc="-10" dirty="0">
                <a:solidFill>
                  <a:srgbClr val="585858"/>
                </a:solidFill>
                <a:latin typeface="Calibri"/>
                <a:cs typeface="Calibri"/>
              </a:rPr>
              <a:t>Marketing</a:t>
            </a:r>
            <a:endParaRPr sz="1050" dirty="0">
              <a:latin typeface="Calibri"/>
              <a:cs typeface="Calibri"/>
            </a:endParaRPr>
          </a:p>
        </p:txBody>
      </p:sp>
      <p:grpSp>
        <p:nvGrpSpPr>
          <p:cNvPr id="68" name="object 26">
            <a:extLst>
              <a:ext uri="{FF2B5EF4-FFF2-40B4-BE49-F238E27FC236}">
                <a16:creationId xmlns:a16="http://schemas.microsoft.com/office/drawing/2014/main" id="{CE21CE51-1378-1ADC-BD82-1D0BEFE9C20E}"/>
              </a:ext>
            </a:extLst>
          </p:cNvPr>
          <p:cNvGrpSpPr/>
          <p:nvPr/>
        </p:nvGrpSpPr>
        <p:grpSpPr>
          <a:xfrm>
            <a:off x="9453725" y="2542774"/>
            <a:ext cx="99060" cy="99060"/>
            <a:chOff x="8873997" y="4598174"/>
            <a:chExt cx="99060" cy="99060"/>
          </a:xfrm>
        </p:grpSpPr>
        <p:sp>
          <p:nvSpPr>
            <p:cNvPr id="69" name="object 27">
              <a:extLst>
                <a:ext uri="{FF2B5EF4-FFF2-40B4-BE49-F238E27FC236}">
                  <a16:creationId xmlns:a16="http://schemas.microsoft.com/office/drawing/2014/main" id="{A1DE7954-A883-DFDE-A701-416D01B0E622}"/>
                </a:ext>
              </a:extLst>
            </p:cNvPr>
            <p:cNvSpPr/>
            <p:nvPr/>
          </p:nvSpPr>
          <p:spPr>
            <a:xfrm>
              <a:off x="8886697" y="4610874"/>
              <a:ext cx="73660" cy="73660"/>
            </a:xfrm>
            <a:custGeom>
              <a:avLst/>
              <a:gdLst/>
              <a:ahLst/>
              <a:cxnLst/>
              <a:rect l="l" t="t" r="r" b="b"/>
              <a:pathLst>
                <a:path w="73659" h="73660">
                  <a:moveTo>
                    <a:pt x="73266" y="0"/>
                  </a:moveTo>
                  <a:lnTo>
                    <a:pt x="0" y="0"/>
                  </a:lnTo>
                  <a:lnTo>
                    <a:pt x="0" y="73266"/>
                  </a:lnTo>
                  <a:lnTo>
                    <a:pt x="73266" y="73266"/>
                  </a:lnTo>
                  <a:lnTo>
                    <a:pt x="73266" y="0"/>
                  </a:lnTo>
                  <a:close/>
                </a:path>
              </a:pathLst>
            </a:custGeom>
            <a:solidFill>
              <a:srgbClr val="B8C2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28">
              <a:extLst>
                <a:ext uri="{FF2B5EF4-FFF2-40B4-BE49-F238E27FC236}">
                  <a16:creationId xmlns:a16="http://schemas.microsoft.com/office/drawing/2014/main" id="{F911E9B0-AF51-4CA0-270E-93889A5790F3}"/>
                </a:ext>
              </a:extLst>
            </p:cNvPr>
            <p:cNvSpPr/>
            <p:nvPr/>
          </p:nvSpPr>
          <p:spPr>
            <a:xfrm>
              <a:off x="8886697" y="4610874"/>
              <a:ext cx="73660" cy="73660"/>
            </a:xfrm>
            <a:custGeom>
              <a:avLst/>
              <a:gdLst/>
              <a:ahLst/>
              <a:cxnLst/>
              <a:rect l="l" t="t" r="r" b="b"/>
              <a:pathLst>
                <a:path w="73659" h="73660">
                  <a:moveTo>
                    <a:pt x="0" y="73266"/>
                  </a:moveTo>
                  <a:lnTo>
                    <a:pt x="73266" y="73266"/>
                  </a:lnTo>
                  <a:lnTo>
                    <a:pt x="73266" y="0"/>
                  </a:lnTo>
                  <a:lnTo>
                    <a:pt x="0" y="0"/>
                  </a:lnTo>
                  <a:lnTo>
                    <a:pt x="0" y="73266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1" name="object 29">
            <a:extLst>
              <a:ext uri="{FF2B5EF4-FFF2-40B4-BE49-F238E27FC236}">
                <a16:creationId xmlns:a16="http://schemas.microsoft.com/office/drawing/2014/main" id="{151C605C-4AD5-0D3F-8905-D7F86BD76077}"/>
              </a:ext>
            </a:extLst>
          </p:cNvPr>
          <p:cNvSpPr txBox="1"/>
          <p:nvPr/>
        </p:nvSpPr>
        <p:spPr>
          <a:xfrm>
            <a:off x="9560151" y="2483529"/>
            <a:ext cx="1281430" cy="1873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b="1" dirty="0">
                <a:solidFill>
                  <a:srgbClr val="585858"/>
                </a:solidFill>
                <a:latin typeface="Calibri"/>
                <a:cs typeface="Calibri"/>
              </a:rPr>
              <a:t>Training</a:t>
            </a:r>
            <a:r>
              <a:rPr sz="1050" b="1" spc="-2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050" b="1" dirty="0">
                <a:solidFill>
                  <a:srgbClr val="585858"/>
                </a:solidFill>
                <a:latin typeface="Calibri"/>
                <a:cs typeface="Calibri"/>
              </a:rPr>
              <a:t>&amp;</a:t>
            </a:r>
            <a:r>
              <a:rPr sz="1050" b="1" spc="-3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050" b="1" dirty="0">
                <a:solidFill>
                  <a:srgbClr val="585858"/>
                </a:solidFill>
                <a:latin typeface="Calibri"/>
                <a:cs typeface="Calibri"/>
              </a:rPr>
              <a:t>new</a:t>
            </a:r>
            <a:r>
              <a:rPr sz="1050" b="1" spc="-2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050" b="1" spc="-10" dirty="0">
                <a:solidFill>
                  <a:srgbClr val="585858"/>
                </a:solidFill>
                <a:latin typeface="Calibri"/>
                <a:cs typeface="Calibri"/>
              </a:rPr>
              <a:t>Agents</a:t>
            </a:r>
            <a:endParaRPr sz="1050" dirty="0">
              <a:latin typeface="Calibri"/>
              <a:cs typeface="Calibri"/>
            </a:endParaRPr>
          </a:p>
        </p:txBody>
      </p:sp>
      <p:grpSp>
        <p:nvGrpSpPr>
          <p:cNvPr id="72" name="object 30">
            <a:extLst>
              <a:ext uri="{FF2B5EF4-FFF2-40B4-BE49-F238E27FC236}">
                <a16:creationId xmlns:a16="http://schemas.microsoft.com/office/drawing/2014/main" id="{D02B692B-CB78-058A-4933-4B3BAB916063}"/>
              </a:ext>
            </a:extLst>
          </p:cNvPr>
          <p:cNvGrpSpPr/>
          <p:nvPr/>
        </p:nvGrpSpPr>
        <p:grpSpPr>
          <a:xfrm>
            <a:off x="9453725" y="2808474"/>
            <a:ext cx="99060" cy="99060"/>
            <a:chOff x="10476103" y="4598174"/>
            <a:chExt cx="99060" cy="99060"/>
          </a:xfrm>
        </p:grpSpPr>
        <p:sp>
          <p:nvSpPr>
            <p:cNvPr id="73" name="object 31">
              <a:extLst>
                <a:ext uri="{FF2B5EF4-FFF2-40B4-BE49-F238E27FC236}">
                  <a16:creationId xmlns:a16="http://schemas.microsoft.com/office/drawing/2014/main" id="{AB5BD38C-0047-EA29-30A0-F2B7FDBF1F0D}"/>
                </a:ext>
              </a:extLst>
            </p:cNvPr>
            <p:cNvSpPr/>
            <p:nvPr/>
          </p:nvSpPr>
          <p:spPr>
            <a:xfrm>
              <a:off x="10488803" y="4610874"/>
              <a:ext cx="73660" cy="73660"/>
            </a:xfrm>
            <a:custGeom>
              <a:avLst/>
              <a:gdLst/>
              <a:ahLst/>
              <a:cxnLst/>
              <a:rect l="l" t="t" r="r" b="b"/>
              <a:pathLst>
                <a:path w="73659" h="73660">
                  <a:moveTo>
                    <a:pt x="73266" y="0"/>
                  </a:moveTo>
                  <a:lnTo>
                    <a:pt x="0" y="0"/>
                  </a:lnTo>
                  <a:lnTo>
                    <a:pt x="0" y="73266"/>
                  </a:lnTo>
                  <a:lnTo>
                    <a:pt x="73266" y="73266"/>
                  </a:lnTo>
                  <a:lnTo>
                    <a:pt x="73266" y="0"/>
                  </a:lnTo>
                  <a:close/>
                </a:path>
              </a:pathLst>
            </a:custGeom>
            <a:solidFill>
              <a:srgbClr val="54B3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32">
              <a:extLst>
                <a:ext uri="{FF2B5EF4-FFF2-40B4-BE49-F238E27FC236}">
                  <a16:creationId xmlns:a16="http://schemas.microsoft.com/office/drawing/2014/main" id="{20E3CE00-4E75-1C81-5A83-69E7EC8AD55C}"/>
                </a:ext>
              </a:extLst>
            </p:cNvPr>
            <p:cNvSpPr/>
            <p:nvPr/>
          </p:nvSpPr>
          <p:spPr>
            <a:xfrm>
              <a:off x="10488803" y="4610874"/>
              <a:ext cx="73660" cy="73660"/>
            </a:xfrm>
            <a:custGeom>
              <a:avLst/>
              <a:gdLst/>
              <a:ahLst/>
              <a:cxnLst/>
              <a:rect l="l" t="t" r="r" b="b"/>
              <a:pathLst>
                <a:path w="73659" h="73660">
                  <a:moveTo>
                    <a:pt x="0" y="73266"/>
                  </a:moveTo>
                  <a:lnTo>
                    <a:pt x="73266" y="73266"/>
                  </a:lnTo>
                  <a:lnTo>
                    <a:pt x="73266" y="0"/>
                  </a:lnTo>
                  <a:lnTo>
                    <a:pt x="0" y="0"/>
                  </a:lnTo>
                  <a:lnTo>
                    <a:pt x="0" y="73266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5" name="object 33">
            <a:extLst>
              <a:ext uri="{FF2B5EF4-FFF2-40B4-BE49-F238E27FC236}">
                <a16:creationId xmlns:a16="http://schemas.microsoft.com/office/drawing/2014/main" id="{1634077A-083B-3F06-4DB1-32F5311F0AAC}"/>
              </a:ext>
            </a:extLst>
          </p:cNvPr>
          <p:cNvSpPr txBox="1"/>
          <p:nvPr/>
        </p:nvSpPr>
        <p:spPr>
          <a:xfrm>
            <a:off x="9560024" y="2749229"/>
            <a:ext cx="1390015" cy="1873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b="1" dirty="0">
                <a:solidFill>
                  <a:srgbClr val="585858"/>
                </a:solidFill>
                <a:latin typeface="Calibri"/>
                <a:cs typeface="Calibri"/>
              </a:rPr>
              <a:t>Technology</a:t>
            </a:r>
            <a:r>
              <a:rPr sz="1050" b="1" spc="-2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050" b="1" dirty="0">
                <a:solidFill>
                  <a:srgbClr val="585858"/>
                </a:solidFill>
                <a:latin typeface="Calibri"/>
                <a:cs typeface="Calibri"/>
              </a:rPr>
              <a:t>&amp;</a:t>
            </a:r>
            <a:r>
              <a:rPr sz="1050" b="1" spc="-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050" b="1" spc="-10" dirty="0">
                <a:solidFill>
                  <a:srgbClr val="585858"/>
                </a:solidFill>
                <a:latin typeface="Calibri"/>
                <a:cs typeface="Calibri"/>
              </a:rPr>
              <a:t>Upgrading</a:t>
            </a:r>
            <a:endParaRPr sz="1050" dirty="0">
              <a:latin typeface="Calibri"/>
              <a:cs typeface="Calibri"/>
            </a:endParaRPr>
          </a:p>
        </p:txBody>
      </p:sp>
      <p:grpSp>
        <p:nvGrpSpPr>
          <p:cNvPr id="76" name="object 34">
            <a:extLst>
              <a:ext uri="{FF2B5EF4-FFF2-40B4-BE49-F238E27FC236}">
                <a16:creationId xmlns:a16="http://schemas.microsoft.com/office/drawing/2014/main" id="{6A49AB73-2E0D-E6B0-FB7E-66148BE12708}"/>
              </a:ext>
            </a:extLst>
          </p:cNvPr>
          <p:cNvGrpSpPr/>
          <p:nvPr/>
        </p:nvGrpSpPr>
        <p:grpSpPr>
          <a:xfrm>
            <a:off x="9466425" y="3052342"/>
            <a:ext cx="99060" cy="99060"/>
            <a:chOff x="8873997" y="4915039"/>
            <a:chExt cx="99060" cy="99060"/>
          </a:xfrm>
        </p:grpSpPr>
        <p:sp>
          <p:nvSpPr>
            <p:cNvPr id="77" name="object 35">
              <a:extLst>
                <a:ext uri="{FF2B5EF4-FFF2-40B4-BE49-F238E27FC236}">
                  <a16:creationId xmlns:a16="http://schemas.microsoft.com/office/drawing/2014/main" id="{893FE8AF-4890-0DDB-5949-8BF9D1736BED}"/>
                </a:ext>
              </a:extLst>
            </p:cNvPr>
            <p:cNvSpPr/>
            <p:nvPr/>
          </p:nvSpPr>
          <p:spPr>
            <a:xfrm>
              <a:off x="8886697" y="4927739"/>
              <a:ext cx="73660" cy="73660"/>
            </a:xfrm>
            <a:custGeom>
              <a:avLst/>
              <a:gdLst/>
              <a:ahLst/>
              <a:cxnLst/>
              <a:rect l="l" t="t" r="r" b="b"/>
              <a:pathLst>
                <a:path w="73659" h="73660">
                  <a:moveTo>
                    <a:pt x="73266" y="0"/>
                  </a:moveTo>
                  <a:lnTo>
                    <a:pt x="0" y="0"/>
                  </a:lnTo>
                  <a:lnTo>
                    <a:pt x="0" y="73266"/>
                  </a:lnTo>
                  <a:lnTo>
                    <a:pt x="73266" y="73266"/>
                  </a:lnTo>
                  <a:lnTo>
                    <a:pt x="73266" y="0"/>
                  </a:lnTo>
                  <a:close/>
                </a:path>
              </a:pathLst>
            </a:custGeom>
            <a:solidFill>
              <a:srgbClr val="FDE3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36">
              <a:extLst>
                <a:ext uri="{FF2B5EF4-FFF2-40B4-BE49-F238E27FC236}">
                  <a16:creationId xmlns:a16="http://schemas.microsoft.com/office/drawing/2014/main" id="{C8F93863-FB00-F638-D888-15B426D5AA2D}"/>
                </a:ext>
              </a:extLst>
            </p:cNvPr>
            <p:cNvSpPr/>
            <p:nvPr/>
          </p:nvSpPr>
          <p:spPr>
            <a:xfrm>
              <a:off x="8886697" y="4927739"/>
              <a:ext cx="73660" cy="73660"/>
            </a:xfrm>
            <a:custGeom>
              <a:avLst/>
              <a:gdLst/>
              <a:ahLst/>
              <a:cxnLst/>
              <a:rect l="l" t="t" r="r" b="b"/>
              <a:pathLst>
                <a:path w="73659" h="73660">
                  <a:moveTo>
                    <a:pt x="0" y="73266"/>
                  </a:moveTo>
                  <a:lnTo>
                    <a:pt x="73266" y="73266"/>
                  </a:lnTo>
                  <a:lnTo>
                    <a:pt x="73266" y="0"/>
                  </a:lnTo>
                  <a:lnTo>
                    <a:pt x="0" y="0"/>
                  </a:lnTo>
                  <a:lnTo>
                    <a:pt x="0" y="73266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9" name="object 37">
            <a:extLst>
              <a:ext uri="{FF2B5EF4-FFF2-40B4-BE49-F238E27FC236}">
                <a16:creationId xmlns:a16="http://schemas.microsoft.com/office/drawing/2014/main" id="{11F8F9B2-85D5-89C5-2A47-201621C626A9}"/>
              </a:ext>
            </a:extLst>
          </p:cNvPr>
          <p:cNvSpPr txBox="1"/>
          <p:nvPr/>
        </p:nvSpPr>
        <p:spPr>
          <a:xfrm>
            <a:off x="9572851" y="2993529"/>
            <a:ext cx="60134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b="1" spc="-10" dirty="0">
                <a:solidFill>
                  <a:srgbClr val="585858"/>
                </a:solidFill>
                <a:latin typeface="Calibri"/>
                <a:cs typeface="Calibri"/>
              </a:rPr>
              <a:t>Marketing</a:t>
            </a:r>
            <a:endParaRPr sz="1050" dirty="0">
              <a:latin typeface="Calibri"/>
              <a:cs typeface="Calibri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15C8A618-839D-DE7F-4B85-2270769E1058}"/>
              </a:ext>
            </a:extLst>
          </p:cNvPr>
          <p:cNvSpPr txBox="1"/>
          <p:nvPr/>
        </p:nvSpPr>
        <p:spPr>
          <a:xfrm>
            <a:off x="634328" y="4775970"/>
            <a:ext cx="61132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60985" marR="0" lvl="0" indent="-248285" defTabSz="914400" eaLnBrk="1" fontAlgn="auto" latinLnBrk="0" hangingPunct="1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Tx/>
              <a:buSzTx/>
              <a:buFontTx/>
              <a:buAutoNum type="arabicPeriod" startAt="3"/>
              <a:tabLst>
                <a:tab pos="260985" algn="l"/>
              </a:tabLst>
              <a:defRPr/>
            </a:pPr>
            <a:r>
              <a:rPr kumimoji="0" lang="en-US" sz="1800" b="1" i="0" u="none" strike="noStrike" kern="0" cap="none" spc="-20" normalizeH="0" baseline="0" noProof="0" dirty="0">
                <a:ln>
                  <a:noFill/>
                </a:ln>
                <a:solidFill>
                  <a:srgbClr val="F79646">
                    <a:lumMod val="5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Marketing-</a:t>
            </a:r>
            <a:r>
              <a:rPr kumimoji="0" lang="en-US" sz="1800" b="1" i="0" u="none" strike="noStrike" kern="0" cap="none" spc="-25" normalizeH="0" baseline="0" noProof="0" dirty="0">
                <a:ln>
                  <a:noFill/>
                </a:ln>
                <a:solidFill>
                  <a:srgbClr val="F79646">
                    <a:lumMod val="5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25%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rgbClr val="F79646">
                  <a:lumMod val="50000"/>
                </a:srgbClr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40692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5">
            <a:extLst>
              <a:ext uri="{FF2B5EF4-FFF2-40B4-BE49-F238E27FC236}">
                <a16:creationId xmlns:a16="http://schemas.microsoft.com/office/drawing/2014/main" id="{D02D28CA-5EC5-CE58-BFA1-7C70477A8DEB}"/>
              </a:ext>
            </a:extLst>
          </p:cNvPr>
          <p:cNvSpPr txBox="1"/>
          <p:nvPr/>
        </p:nvSpPr>
        <p:spPr>
          <a:xfrm>
            <a:off x="659152" y="1322585"/>
            <a:ext cx="7062621" cy="4486356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55600" marR="5080" indent="-342900">
              <a:lnSpc>
                <a:spcPts val="2520"/>
              </a:lnSpc>
              <a:spcBef>
                <a:spcPts val="85"/>
              </a:spcBef>
              <a:buFont typeface="Symbol"/>
              <a:buChar char=""/>
              <a:tabLst>
                <a:tab pos="355600" algn="l"/>
              </a:tabLst>
            </a:pPr>
            <a:r>
              <a:rPr spc="-1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Training</a:t>
            </a:r>
            <a:r>
              <a:rPr spc="-4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spc="-4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Hiring</a:t>
            </a:r>
            <a:r>
              <a:rPr spc="-2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spc="-4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agents</a:t>
            </a:r>
            <a:r>
              <a:rPr spc="-5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which</a:t>
            </a:r>
            <a:r>
              <a:rPr spc="-4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will</a:t>
            </a:r>
            <a:r>
              <a:rPr spc="-2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eventually</a:t>
            </a:r>
            <a:r>
              <a:rPr spc="-3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help</a:t>
            </a:r>
            <a:r>
              <a:rPr spc="-3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pc="-3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existing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agents</a:t>
            </a:r>
            <a:r>
              <a:rPr spc="-5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spc="-6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improving</a:t>
            </a:r>
            <a:r>
              <a:rPr spc="-5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their</a:t>
            </a:r>
            <a:r>
              <a:rPr spc="-4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knowledge</a:t>
            </a:r>
            <a:r>
              <a:rPr spc="-7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pc="-6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deliver</a:t>
            </a:r>
            <a:r>
              <a:rPr spc="-3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more</a:t>
            </a:r>
            <a:r>
              <a:rPr spc="-4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good</a:t>
            </a:r>
            <a:r>
              <a:rPr spc="-8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services</a:t>
            </a:r>
            <a:r>
              <a:rPr spc="-4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2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existing</a:t>
            </a:r>
            <a:r>
              <a:rPr spc="-3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users</a:t>
            </a:r>
            <a:r>
              <a:rPr spc="-3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pc="-4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sessions</a:t>
            </a:r>
            <a:r>
              <a:rPr spc="-3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pc="-5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will</a:t>
            </a:r>
            <a:r>
              <a:rPr spc="-3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help</a:t>
            </a:r>
            <a:r>
              <a:rPr spc="-5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pc="-4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getting</a:t>
            </a:r>
            <a:r>
              <a:rPr spc="-6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spc="-5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users</a:t>
            </a:r>
            <a:r>
              <a:rPr spc="-3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2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pc="-1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organization</a:t>
            </a:r>
            <a:r>
              <a:rPr spc="-5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which</a:t>
            </a:r>
            <a:r>
              <a:rPr spc="-6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will</a:t>
            </a:r>
            <a:r>
              <a:rPr spc="-3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have</a:t>
            </a:r>
            <a:r>
              <a:rPr spc="-4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pc="-4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impact</a:t>
            </a:r>
            <a:r>
              <a:rPr spc="-4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spc="-5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pc="-5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Revenue</a:t>
            </a:r>
            <a:r>
              <a:rPr spc="-4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generation.</a:t>
            </a:r>
            <a:endParaRPr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662940">
              <a:lnSpc>
                <a:spcPts val="2520"/>
              </a:lnSpc>
              <a:spcBef>
                <a:spcPts val="5"/>
              </a:spcBef>
            </a:pP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Though</a:t>
            </a:r>
            <a:r>
              <a:rPr spc="-7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ROI</a:t>
            </a:r>
            <a:r>
              <a:rPr spc="-5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will</a:t>
            </a:r>
            <a:r>
              <a:rPr spc="-3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impact</a:t>
            </a:r>
            <a:r>
              <a:rPr spc="-2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</a:t>
            </a:r>
            <a:r>
              <a:rPr spc="-6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spc="-4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spc="-4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retain</a:t>
            </a:r>
            <a:r>
              <a:rPr spc="-2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pc="-4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existing</a:t>
            </a:r>
            <a:r>
              <a:rPr spc="-2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agents</a:t>
            </a:r>
            <a:r>
              <a:rPr spc="-3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2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adding</a:t>
            </a:r>
            <a:r>
              <a:rPr spc="-4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some</a:t>
            </a:r>
            <a:r>
              <a:rPr spc="-2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incentives,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bonus</a:t>
            </a:r>
            <a:r>
              <a:rPr spc="-4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pc="-3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bond</a:t>
            </a:r>
            <a:r>
              <a:rPr spc="-4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period</a:t>
            </a:r>
            <a:endParaRPr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63500" indent="-342900">
              <a:lnSpc>
                <a:spcPct val="105000"/>
              </a:lnSpc>
              <a:spcBef>
                <a:spcPts val="890"/>
              </a:spcBef>
              <a:buFont typeface="Symbol"/>
              <a:buChar char=""/>
              <a:tabLst>
                <a:tab pos="355600" algn="l"/>
              </a:tabLst>
            </a:pPr>
            <a:r>
              <a:rPr spc="-2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Technology</a:t>
            </a:r>
            <a:r>
              <a:rPr spc="-6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spc="-4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Upgrading-</a:t>
            </a:r>
            <a:r>
              <a:rPr spc="-7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spc="-4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spc="-5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upgrade</a:t>
            </a:r>
            <a:r>
              <a:rPr spc="-5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pc="-3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technology</a:t>
            </a:r>
            <a:r>
              <a:rPr spc="-7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pc="-4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adding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pc="-4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alternative</a:t>
            </a:r>
            <a:r>
              <a:rPr spc="-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services</a:t>
            </a:r>
            <a:r>
              <a:rPr spc="-3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like</a:t>
            </a:r>
            <a:r>
              <a:rPr spc="-3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call</a:t>
            </a:r>
            <a:r>
              <a:rPr spc="-5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spc="-4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which</a:t>
            </a:r>
            <a:r>
              <a:rPr spc="-6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will</a:t>
            </a:r>
            <a:r>
              <a:rPr spc="-3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help</a:t>
            </a:r>
            <a:r>
              <a:rPr spc="-4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pc="-5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users</a:t>
            </a:r>
            <a:r>
              <a:rPr spc="-3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2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connect</a:t>
            </a:r>
            <a:r>
              <a:rPr spc="-6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spc="-6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agents</a:t>
            </a:r>
            <a:r>
              <a:rPr spc="-4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spc="-6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avoiding</a:t>
            </a:r>
            <a:r>
              <a:rPr spc="-5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pc="-4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failure</a:t>
            </a:r>
            <a:r>
              <a:rPr spc="-4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spc="-5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busy</a:t>
            </a:r>
            <a:r>
              <a:rPr spc="-6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scenarios</a:t>
            </a:r>
            <a:endParaRPr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233679" indent="-342900">
              <a:lnSpc>
                <a:spcPct val="105000"/>
              </a:lnSpc>
              <a:spcBef>
                <a:spcPts val="1000"/>
              </a:spcBef>
              <a:buFont typeface="Symbol"/>
              <a:buChar char=""/>
              <a:tabLst>
                <a:tab pos="355600" algn="l"/>
              </a:tabLst>
            </a:pPr>
            <a:r>
              <a:rPr spc="-1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Marketing-</a:t>
            </a:r>
            <a:r>
              <a:rPr spc="-5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5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</a:t>
            </a:r>
            <a:r>
              <a:rPr spc="-4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spc="-4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  <a:r>
              <a:rPr spc="-3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promoting</a:t>
            </a:r>
            <a:r>
              <a:rPr spc="-5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</a:t>
            </a:r>
            <a:r>
              <a:rPr spc="-4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organization</a:t>
            </a:r>
            <a:r>
              <a:rPr spc="-5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spc="-5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giving</a:t>
            </a:r>
            <a:r>
              <a:rPr spc="-5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2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some </a:t>
            </a:r>
            <a:r>
              <a:rPr spc="-1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offers</a:t>
            </a:r>
            <a:r>
              <a:rPr spc="-5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like</a:t>
            </a:r>
            <a:r>
              <a:rPr spc="-6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discounts,</a:t>
            </a:r>
            <a:r>
              <a:rPr spc="-7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pc="-7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conducting</a:t>
            </a:r>
            <a:r>
              <a:rPr spc="-1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live</a:t>
            </a:r>
            <a:r>
              <a:rPr spc="-4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session</a:t>
            </a:r>
            <a:r>
              <a:rPr spc="-5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pc="-7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free</a:t>
            </a:r>
            <a:r>
              <a:rPr spc="-6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2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 </a:t>
            </a:r>
            <a:r>
              <a:rPr spc="-1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weekends,</a:t>
            </a:r>
            <a:r>
              <a:rPr spc="-6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advertising</a:t>
            </a:r>
            <a:r>
              <a:rPr spc="-4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pc="-6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malls,</a:t>
            </a:r>
            <a:r>
              <a:rPr spc="-4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premium</a:t>
            </a:r>
            <a:r>
              <a:rPr spc="-6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membership</a:t>
            </a:r>
            <a:r>
              <a:rPr spc="-5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2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spc="-1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complimentary</a:t>
            </a:r>
            <a:r>
              <a:rPr spc="-4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sessions,</a:t>
            </a:r>
            <a:r>
              <a:rPr spc="-3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discounts</a:t>
            </a:r>
            <a:r>
              <a:rPr spc="-4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pc="-6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upcoming</a:t>
            </a:r>
            <a:r>
              <a:rPr spc="-7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sessions</a:t>
            </a:r>
            <a:r>
              <a:rPr spc="-2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post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completing</a:t>
            </a:r>
            <a:r>
              <a:rPr spc="-2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</a:t>
            </a:r>
            <a:r>
              <a:rPr spc="-3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spc="-3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</a:t>
            </a:r>
            <a:r>
              <a:rPr spc="-3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sessions.</a:t>
            </a:r>
            <a:endParaRPr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4">
            <a:extLst>
              <a:ext uri="{FF2B5EF4-FFF2-40B4-BE49-F238E27FC236}">
                <a16:creationId xmlns:a16="http://schemas.microsoft.com/office/drawing/2014/main" id="{791434EE-C65E-7299-E7B2-36446761A0F0}"/>
              </a:ext>
            </a:extLst>
          </p:cNvPr>
          <p:cNvSpPr txBox="1">
            <a:spLocks/>
          </p:cNvSpPr>
          <p:nvPr/>
        </p:nvSpPr>
        <p:spPr>
          <a:xfrm>
            <a:off x="3798933" y="190089"/>
            <a:ext cx="4841875" cy="3827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 eaLnBrk="1" hangingPunct="1"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5"/>
              </a:spcBef>
            </a:pPr>
            <a:r>
              <a:rPr lang="en-US" sz="2400" b="1" spc="-1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Improvements</a:t>
            </a:r>
            <a:r>
              <a:rPr lang="en-US" sz="2400" b="1" spc="-6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2400" b="1" spc="-1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spc="-1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Suggestions</a:t>
            </a:r>
          </a:p>
        </p:txBody>
      </p:sp>
      <p:grpSp>
        <p:nvGrpSpPr>
          <p:cNvPr id="4" name="object 6">
            <a:extLst>
              <a:ext uri="{FF2B5EF4-FFF2-40B4-BE49-F238E27FC236}">
                <a16:creationId xmlns:a16="http://schemas.microsoft.com/office/drawing/2014/main" id="{8CB90981-D32B-8C85-D707-320BFE5F246F}"/>
              </a:ext>
            </a:extLst>
          </p:cNvPr>
          <p:cNvGrpSpPr/>
          <p:nvPr/>
        </p:nvGrpSpPr>
        <p:grpSpPr>
          <a:xfrm>
            <a:off x="7837787" y="2890377"/>
            <a:ext cx="3267710" cy="2353945"/>
            <a:chOff x="8499347" y="1760220"/>
            <a:chExt cx="3267710" cy="2353945"/>
          </a:xfrm>
        </p:grpSpPr>
        <p:pic>
          <p:nvPicPr>
            <p:cNvPr id="5" name="object 7">
              <a:extLst>
                <a:ext uri="{FF2B5EF4-FFF2-40B4-BE49-F238E27FC236}">
                  <a16:creationId xmlns:a16="http://schemas.microsoft.com/office/drawing/2014/main" id="{59A82B73-C22D-EE05-B87E-C4E3343DF3E6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99347" y="1760220"/>
              <a:ext cx="2894838" cy="2353817"/>
            </a:xfrm>
            <a:prstGeom prst="rect">
              <a:avLst/>
            </a:prstGeom>
          </p:spPr>
        </p:pic>
        <p:sp>
          <p:nvSpPr>
            <p:cNvPr id="6" name="object 8">
              <a:extLst>
                <a:ext uri="{FF2B5EF4-FFF2-40B4-BE49-F238E27FC236}">
                  <a16:creationId xmlns:a16="http://schemas.microsoft.com/office/drawing/2014/main" id="{84BF8551-FF58-BDF2-D464-8074B7A15A3C}"/>
                </a:ext>
              </a:extLst>
            </p:cNvPr>
            <p:cNvSpPr/>
            <p:nvPr/>
          </p:nvSpPr>
          <p:spPr>
            <a:xfrm>
              <a:off x="10983721" y="1921510"/>
              <a:ext cx="778510" cy="530225"/>
            </a:xfrm>
            <a:custGeom>
              <a:avLst/>
              <a:gdLst/>
              <a:ahLst/>
              <a:cxnLst/>
              <a:rect l="l" t="t" r="r" b="b"/>
              <a:pathLst>
                <a:path w="778509" h="530225">
                  <a:moveTo>
                    <a:pt x="778509" y="0"/>
                  </a:moveTo>
                  <a:lnTo>
                    <a:pt x="47878" y="0"/>
                  </a:lnTo>
                  <a:lnTo>
                    <a:pt x="47878" y="309244"/>
                  </a:lnTo>
                  <a:lnTo>
                    <a:pt x="0" y="369315"/>
                  </a:lnTo>
                  <a:lnTo>
                    <a:pt x="47878" y="441705"/>
                  </a:lnTo>
                  <a:lnTo>
                    <a:pt x="47878" y="530098"/>
                  </a:lnTo>
                  <a:lnTo>
                    <a:pt x="778509" y="530098"/>
                  </a:lnTo>
                  <a:lnTo>
                    <a:pt x="77850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9">
              <a:extLst>
                <a:ext uri="{FF2B5EF4-FFF2-40B4-BE49-F238E27FC236}">
                  <a16:creationId xmlns:a16="http://schemas.microsoft.com/office/drawing/2014/main" id="{3C4E3A55-ECDA-BE7A-2166-94022441929F}"/>
                </a:ext>
              </a:extLst>
            </p:cNvPr>
            <p:cNvSpPr/>
            <p:nvPr/>
          </p:nvSpPr>
          <p:spPr>
            <a:xfrm>
              <a:off x="10983721" y="1921510"/>
              <a:ext cx="778510" cy="530225"/>
            </a:xfrm>
            <a:custGeom>
              <a:avLst/>
              <a:gdLst/>
              <a:ahLst/>
              <a:cxnLst/>
              <a:rect l="l" t="t" r="r" b="b"/>
              <a:pathLst>
                <a:path w="778509" h="530225">
                  <a:moveTo>
                    <a:pt x="47878" y="0"/>
                  </a:moveTo>
                  <a:lnTo>
                    <a:pt x="169672" y="0"/>
                  </a:lnTo>
                  <a:lnTo>
                    <a:pt x="352298" y="0"/>
                  </a:lnTo>
                  <a:lnTo>
                    <a:pt x="778509" y="0"/>
                  </a:lnTo>
                  <a:lnTo>
                    <a:pt x="778509" y="309244"/>
                  </a:lnTo>
                  <a:lnTo>
                    <a:pt x="778509" y="441705"/>
                  </a:lnTo>
                  <a:lnTo>
                    <a:pt x="778509" y="530098"/>
                  </a:lnTo>
                  <a:lnTo>
                    <a:pt x="352298" y="530098"/>
                  </a:lnTo>
                  <a:lnTo>
                    <a:pt x="169672" y="530098"/>
                  </a:lnTo>
                  <a:lnTo>
                    <a:pt x="47878" y="530098"/>
                  </a:lnTo>
                  <a:lnTo>
                    <a:pt x="47878" y="441705"/>
                  </a:lnTo>
                  <a:lnTo>
                    <a:pt x="0" y="369315"/>
                  </a:lnTo>
                  <a:lnTo>
                    <a:pt x="47878" y="309244"/>
                  </a:lnTo>
                  <a:lnTo>
                    <a:pt x="47878" y="0"/>
                  </a:lnTo>
                  <a:close/>
                </a:path>
              </a:pathLst>
            </a:custGeom>
            <a:ln w="9525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10">
            <a:extLst>
              <a:ext uri="{FF2B5EF4-FFF2-40B4-BE49-F238E27FC236}">
                <a16:creationId xmlns:a16="http://schemas.microsoft.com/office/drawing/2014/main" id="{8BAD6140-AC3B-46D1-499D-EF8F7BCA3DF0}"/>
              </a:ext>
            </a:extLst>
          </p:cNvPr>
          <p:cNvSpPr txBox="1"/>
          <p:nvPr/>
        </p:nvSpPr>
        <p:spPr>
          <a:xfrm>
            <a:off x="10396965" y="3052683"/>
            <a:ext cx="677545" cy="51308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 algn="ctr">
              <a:lnSpc>
                <a:spcPct val="101899"/>
              </a:lnSpc>
              <a:spcBef>
                <a:spcPts val="80"/>
              </a:spcBef>
            </a:pPr>
            <a:r>
              <a:rPr sz="1050" b="1" dirty="0">
                <a:solidFill>
                  <a:srgbClr val="585858"/>
                </a:solidFill>
                <a:latin typeface="Calibri"/>
                <a:cs typeface="Calibri"/>
              </a:rPr>
              <a:t>Training</a:t>
            </a:r>
            <a:r>
              <a:rPr sz="1050" b="1" spc="-50" dirty="0">
                <a:solidFill>
                  <a:srgbClr val="585858"/>
                </a:solidFill>
                <a:latin typeface="Calibri"/>
                <a:cs typeface="Calibri"/>
              </a:rPr>
              <a:t> &amp;</a:t>
            </a:r>
            <a:r>
              <a:rPr sz="1050" b="1" dirty="0">
                <a:solidFill>
                  <a:srgbClr val="585858"/>
                </a:solidFill>
                <a:latin typeface="Calibri"/>
                <a:cs typeface="Calibri"/>
              </a:rPr>
              <a:t> new</a:t>
            </a:r>
            <a:r>
              <a:rPr sz="1050" b="1" spc="-3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050" b="1" spc="-10" dirty="0">
                <a:solidFill>
                  <a:srgbClr val="585858"/>
                </a:solidFill>
                <a:latin typeface="Calibri"/>
                <a:cs typeface="Calibri"/>
              </a:rPr>
              <a:t>Agents </a:t>
            </a:r>
            <a:r>
              <a:rPr sz="1050" b="1" spc="-25" dirty="0">
                <a:solidFill>
                  <a:srgbClr val="585858"/>
                </a:solidFill>
                <a:latin typeface="Calibri"/>
                <a:cs typeface="Calibri"/>
              </a:rPr>
              <a:t>30%</a:t>
            </a:r>
            <a:endParaRPr sz="1050">
              <a:latin typeface="Calibri"/>
              <a:cs typeface="Calibri"/>
            </a:endParaRPr>
          </a:p>
        </p:txBody>
      </p:sp>
      <p:grpSp>
        <p:nvGrpSpPr>
          <p:cNvPr id="9" name="object 11">
            <a:extLst>
              <a:ext uri="{FF2B5EF4-FFF2-40B4-BE49-F238E27FC236}">
                <a16:creationId xmlns:a16="http://schemas.microsoft.com/office/drawing/2014/main" id="{96CBC4EA-64C2-B219-0E67-E8559B7E5B7C}"/>
              </a:ext>
            </a:extLst>
          </p:cNvPr>
          <p:cNvGrpSpPr/>
          <p:nvPr/>
        </p:nvGrpSpPr>
        <p:grpSpPr>
          <a:xfrm>
            <a:off x="7945928" y="4264453"/>
            <a:ext cx="1104265" cy="704215"/>
            <a:chOff x="8607488" y="3134296"/>
            <a:chExt cx="1104265" cy="704215"/>
          </a:xfrm>
        </p:grpSpPr>
        <p:sp>
          <p:nvSpPr>
            <p:cNvPr id="10" name="object 12">
              <a:extLst>
                <a:ext uri="{FF2B5EF4-FFF2-40B4-BE49-F238E27FC236}">
                  <a16:creationId xmlns:a16="http://schemas.microsoft.com/office/drawing/2014/main" id="{BC421C55-F750-188C-9251-DEDCAC19FD08}"/>
                </a:ext>
              </a:extLst>
            </p:cNvPr>
            <p:cNvSpPr/>
            <p:nvPr/>
          </p:nvSpPr>
          <p:spPr>
            <a:xfrm>
              <a:off x="8612251" y="3139058"/>
              <a:ext cx="1094740" cy="694690"/>
            </a:xfrm>
            <a:custGeom>
              <a:avLst/>
              <a:gdLst/>
              <a:ahLst/>
              <a:cxnLst/>
              <a:rect l="l" t="t" r="r" b="b"/>
              <a:pathLst>
                <a:path w="1094740" h="694689">
                  <a:moveTo>
                    <a:pt x="714755" y="0"/>
                  </a:moveTo>
                  <a:lnTo>
                    <a:pt x="0" y="0"/>
                  </a:lnTo>
                  <a:lnTo>
                    <a:pt x="0" y="694563"/>
                  </a:lnTo>
                  <a:lnTo>
                    <a:pt x="714755" y="694563"/>
                  </a:lnTo>
                  <a:lnTo>
                    <a:pt x="714755" y="289305"/>
                  </a:lnTo>
                  <a:lnTo>
                    <a:pt x="1094485" y="249554"/>
                  </a:lnTo>
                  <a:lnTo>
                    <a:pt x="714755" y="115696"/>
                  </a:lnTo>
                  <a:lnTo>
                    <a:pt x="71475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3">
              <a:extLst>
                <a:ext uri="{FF2B5EF4-FFF2-40B4-BE49-F238E27FC236}">
                  <a16:creationId xmlns:a16="http://schemas.microsoft.com/office/drawing/2014/main" id="{9583BFEB-7C40-B29B-F0EA-C4CFBE0F3BA0}"/>
                </a:ext>
              </a:extLst>
            </p:cNvPr>
            <p:cNvSpPr/>
            <p:nvPr/>
          </p:nvSpPr>
          <p:spPr>
            <a:xfrm>
              <a:off x="8612251" y="3139058"/>
              <a:ext cx="1094740" cy="694690"/>
            </a:xfrm>
            <a:custGeom>
              <a:avLst/>
              <a:gdLst/>
              <a:ahLst/>
              <a:cxnLst/>
              <a:rect l="l" t="t" r="r" b="b"/>
              <a:pathLst>
                <a:path w="1094740" h="694689">
                  <a:moveTo>
                    <a:pt x="0" y="0"/>
                  </a:moveTo>
                  <a:lnTo>
                    <a:pt x="416941" y="0"/>
                  </a:lnTo>
                  <a:lnTo>
                    <a:pt x="595629" y="0"/>
                  </a:lnTo>
                  <a:lnTo>
                    <a:pt x="714755" y="0"/>
                  </a:lnTo>
                  <a:lnTo>
                    <a:pt x="714755" y="115696"/>
                  </a:lnTo>
                  <a:lnTo>
                    <a:pt x="1094485" y="249554"/>
                  </a:lnTo>
                  <a:lnTo>
                    <a:pt x="714755" y="289305"/>
                  </a:lnTo>
                  <a:lnTo>
                    <a:pt x="714755" y="694563"/>
                  </a:lnTo>
                  <a:lnTo>
                    <a:pt x="595629" y="694563"/>
                  </a:lnTo>
                  <a:lnTo>
                    <a:pt x="416941" y="694563"/>
                  </a:lnTo>
                  <a:lnTo>
                    <a:pt x="0" y="694563"/>
                  </a:lnTo>
                  <a:lnTo>
                    <a:pt x="0" y="289305"/>
                  </a:lnTo>
                  <a:lnTo>
                    <a:pt x="0" y="115696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4">
            <a:extLst>
              <a:ext uri="{FF2B5EF4-FFF2-40B4-BE49-F238E27FC236}">
                <a16:creationId xmlns:a16="http://schemas.microsoft.com/office/drawing/2014/main" id="{6368C0EB-3BF5-E06E-11E1-336F36EEA97E}"/>
              </a:ext>
            </a:extLst>
          </p:cNvPr>
          <p:cNvSpPr txBox="1"/>
          <p:nvPr/>
        </p:nvSpPr>
        <p:spPr>
          <a:xfrm>
            <a:off x="7977233" y="4271248"/>
            <a:ext cx="663575" cy="67564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065" marR="5080" algn="ctr">
              <a:lnSpc>
                <a:spcPct val="101899"/>
              </a:lnSpc>
              <a:spcBef>
                <a:spcPts val="80"/>
              </a:spcBef>
            </a:pPr>
            <a:r>
              <a:rPr sz="1050" b="1" spc="-10" dirty="0">
                <a:solidFill>
                  <a:srgbClr val="585858"/>
                </a:solidFill>
                <a:latin typeface="Calibri"/>
                <a:cs typeface="Calibri"/>
              </a:rPr>
              <a:t>Technology </a:t>
            </a:r>
            <a:r>
              <a:rPr sz="1050" b="1" spc="-50" dirty="0">
                <a:solidFill>
                  <a:srgbClr val="585858"/>
                </a:solidFill>
                <a:latin typeface="Calibri"/>
                <a:cs typeface="Calibri"/>
              </a:rPr>
              <a:t>&amp;</a:t>
            </a:r>
            <a:r>
              <a:rPr sz="1050" b="1" spc="-10" dirty="0">
                <a:solidFill>
                  <a:srgbClr val="585858"/>
                </a:solidFill>
                <a:latin typeface="Calibri"/>
                <a:cs typeface="Calibri"/>
              </a:rPr>
              <a:t> Upgrading </a:t>
            </a:r>
            <a:r>
              <a:rPr sz="1050" b="1" spc="-25" dirty="0">
                <a:solidFill>
                  <a:srgbClr val="585858"/>
                </a:solidFill>
                <a:latin typeface="Calibri"/>
                <a:cs typeface="Calibri"/>
              </a:rPr>
              <a:t>45%</a:t>
            </a:r>
            <a:endParaRPr sz="1050">
              <a:latin typeface="Calibri"/>
              <a:cs typeface="Calibri"/>
            </a:endParaRPr>
          </a:p>
        </p:txBody>
      </p:sp>
      <p:grpSp>
        <p:nvGrpSpPr>
          <p:cNvPr id="13" name="object 15">
            <a:extLst>
              <a:ext uri="{FF2B5EF4-FFF2-40B4-BE49-F238E27FC236}">
                <a16:creationId xmlns:a16="http://schemas.microsoft.com/office/drawing/2014/main" id="{AD5FACA4-0099-63C3-6C30-CAFE0709D8B3}"/>
              </a:ext>
            </a:extLst>
          </p:cNvPr>
          <p:cNvGrpSpPr/>
          <p:nvPr/>
        </p:nvGrpSpPr>
        <p:grpSpPr>
          <a:xfrm>
            <a:off x="7685070" y="3064049"/>
            <a:ext cx="713740" cy="375285"/>
            <a:chOff x="8346630" y="1933892"/>
            <a:chExt cx="713740" cy="375285"/>
          </a:xfrm>
        </p:grpSpPr>
        <p:sp>
          <p:nvSpPr>
            <p:cNvPr id="14" name="object 16">
              <a:extLst>
                <a:ext uri="{FF2B5EF4-FFF2-40B4-BE49-F238E27FC236}">
                  <a16:creationId xmlns:a16="http://schemas.microsoft.com/office/drawing/2014/main" id="{505BCB19-72EB-CD53-660E-C982C9DDF177}"/>
                </a:ext>
              </a:extLst>
            </p:cNvPr>
            <p:cNvSpPr/>
            <p:nvPr/>
          </p:nvSpPr>
          <p:spPr>
            <a:xfrm>
              <a:off x="8351393" y="1938654"/>
              <a:ext cx="704215" cy="365760"/>
            </a:xfrm>
            <a:custGeom>
              <a:avLst/>
              <a:gdLst/>
              <a:ahLst/>
              <a:cxnLst/>
              <a:rect l="l" t="t" r="r" b="b"/>
              <a:pathLst>
                <a:path w="704215" h="365760">
                  <a:moveTo>
                    <a:pt x="654176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654176" y="365760"/>
                  </a:lnTo>
                  <a:lnTo>
                    <a:pt x="654176" y="304800"/>
                  </a:lnTo>
                  <a:lnTo>
                    <a:pt x="703960" y="285242"/>
                  </a:lnTo>
                  <a:lnTo>
                    <a:pt x="654176" y="213360"/>
                  </a:lnTo>
                  <a:lnTo>
                    <a:pt x="65417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7">
              <a:extLst>
                <a:ext uri="{FF2B5EF4-FFF2-40B4-BE49-F238E27FC236}">
                  <a16:creationId xmlns:a16="http://schemas.microsoft.com/office/drawing/2014/main" id="{CB6B3413-A9DE-55EC-3A7D-5ABBA9572C68}"/>
                </a:ext>
              </a:extLst>
            </p:cNvPr>
            <p:cNvSpPr/>
            <p:nvPr/>
          </p:nvSpPr>
          <p:spPr>
            <a:xfrm>
              <a:off x="8351393" y="1938654"/>
              <a:ext cx="704215" cy="365760"/>
            </a:xfrm>
            <a:custGeom>
              <a:avLst/>
              <a:gdLst/>
              <a:ahLst/>
              <a:cxnLst/>
              <a:rect l="l" t="t" r="r" b="b"/>
              <a:pathLst>
                <a:path w="704215" h="365760">
                  <a:moveTo>
                    <a:pt x="0" y="0"/>
                  </a:moveTo>
                  <a:lnTo>
                    <a:pt x="381507" y="0"/>
                  </a:lnTo>
                  <a:lnTo>
                    <a:pt x="545083" y="0"/>
                  </a:lnTo>
                  <a:lnTo>
                    <a:pt x="654176" y="0"/>
                  </a:lnTo>
                  <a:lnTo>
                    <a:pt x="654176" y="213360"/>
                  </a:lnTo>
                  <a:lnTo>
                    <a:pt x="703960" y="285242"/>
                  </a:lnTo>
                  <a:lnTo>
                    <a:pt x="654176" y="304800"/>
                  </a:lnTo>
                  <a:lnTo>
                    <a:pt x="654176" y="365760"/>
                  </a:lnTo>
                  <a:lnTo>
                    <a:pt x="545083" y="365760"/>
                  </a:lnTo>
                  <a:lnTo>
                    <a:pt x="381507" y="365760"/>
                  </a:lnTo>
                  <a:lnTo>
                    <a:pt x="0" y="365760"/>
                  </a:lnTo>
                  <a:lnTo>
                    <a:pt x="0" y="304800"/>
                  </a:lnTo>
                  <a:lnTo>
                    <a:pt x="0" y="21336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8">
            <a:extLst>
              <a:ext uri="{FF2B5EF4-FFF2-40B4-BE49-F238E27FC236}">
                <a16:creationId xmlns:a16="http://schemas.microsoft.com/office/drawing/2014/main" id="{8DB80B4B-4DC7-EE64-04E6-D0C3B21BAB14}"/>
              </a:ext>
            </a:extLst>
          </p:cNvPr>
          <p:cNvSpPr txBox="1"/>
          <p:nvPr/>
        </p:nvSpPr>
        <p:spPr>
          <a:xfrm>
            <a:off x="7716248" y="3069066"/>
            <a:ext cx="603250" cy="34988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82880" marR="5080" indent="-170815">
              <a:lnSpc>
                <a:spcPct val="101899"/>
              </a:lnSpc>
              <a:spcBef>
                <a:spcPts val="80"/>
              </a:spcBef>
            </a:pPr>
            <a:r>
              <a:rPr sz="1050" b="1" spc="-10" dirty="0">
                <a:solidFill>
                  <a:srgbClr val="585858"/>
                </a:solidFill>
                <a:latin typeface="Calibri"/>
                <a:cs typeface="Calibri"/>
              </a:rPr>
              <a:t>Marketing </a:t>
            </a:r>
            <a:r>
              <a:rPr sz="1050" b="1" spc="-25" dirty="0">
                <a:solidFill>
                  <a:srgbClr val="585858"/>
                </a:solidFill>
                <a:latin typeface="Calibri"/>
                <a:cs typeface="Calibri"/>
              </a:rPr>
              <a:t>25%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17" name="object 19">
            <a:extLst>
              <a:ext uri="{FF2B5EF4-FFF2-40B4-BE49-F238E27FC236}">
                <a16:creationId xmlns:a16="http://schemas.microsoft.com/office/drawing/2014/main" id="{8E4D914E-EF98-51AD-AA92-EDF0B943756B}"/>
              </a:ext>
            </a:extLst>
          </p:cNvPr>
          <p:cNvSpPr txBox="1"/>
          <p:nvPr/>
        </p:nvSpPr>
        <p:spPr>
          <a:xfrm>
            <a:off x="8087216" y="2328147"/>
            <a:ext cx="2399030" cy="2178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b="1" dirty="0">
                <a:solidFill>
                  <a:srgbClr val="585858"/>
                </a:solidFill>
                <a:latin typeface="Calibri"/>
                <a:cs typeface="Calibri"/>
              </a:rPr>
              <a:t>Adding</a:t>
            </a:r>
            <a:r>
              <a:rPr sz="1250" b="1" spc="-2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250" b="1" dirty="0">
                <a:solidFill>
                  <a:srgbClr val="585858"/>
                </a:solidFill>
                <a:latin typeface="Calibri"/>
                <a:cs typeface="Calibri"/>
              </a:rPr>
              <a:t>the</a:t>
            </a:r>
            <a:r>
              <a:rPr sz="1250" b="1" spc="-1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250" b="1" dirty="0">
                <a:solidFill>
                  <a:srgbClr val="585858"/>
                </a:solidFill>
                <a:latin typeface="Calibri"/>
                <a:cs typeface="Calibri"/>
              </a:rPr>
              <a:t>Revenue</a:t>
            </a:r>
            <a:r>
              <a:rPr sz="1250" b="1" spc="-1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250" b="1" dirty="0">
                <a:solidFill>
                  <a:srgbClr val="585858"/>
                </a:solidFill>
                <a:latin typeface="Calibri"/>
                <a:cs typeface="Calibri"/>
              </a:rPr>
              <a:t>to</a:t>
            </a:r>
            <a:r>
              <a:rPr sz="1250" b="1" spc="-10" dirty="0">
                <a:solidFill>
                  <a:srgbClr val="585858"/>
                </a:solidFill>
                <a:latin typeface="Calibri"/>
                <a:cs typeface="Calibri"/>
              </a:rPr>
              <a:t> organization</a:t>
            </a:r>
            <a:endParaRPr sz="1250">
              <a:latin typeface="Calibri"/>
              <a:cs typeface="Calibri"/>
            </a:endParaRPr>
          </a:p>
        </p:txBody>
      </p:sp>
      <p:grpSp>
        <p:nvGrpSpPr>
          <p:cNvPr id="18" name="object 20">
            <a:extLst>
              <a:ext uri="{FF2B5EF4-FFF2-40B4-BE49-F238E27FC236}">
                <a16:creationId xmlns:a16="http://schemas.microsoft.com/office/drawing/2014/main" id="{18668315-26C8-4C0C-B99C-88BFC3165617}"/>
              </a:ext>
            </a:extLst>
          </p:cNvPr>
          <p:cNvGrpSpPr/>
          <p:nvPr/>
        </p:nvGrpSpPr>
        <p:grpSpPr>
          <a:xfrm>
            <a:off x="7769843" y="5559929"/>
            <a:ext cx="99060" cy="99060"/>
            <a:chOff x="8431403" y="4429772"/>
            <a:chExt cx="99060" cy="99060"/>
          </a:xfrm>
        </p:grpSpPr>
        <p:sp>
          <p:nvSpPr>
            <p:cNvPr id="19" name="object 21">
              <a:extLst>
                <a:ext uri="{FF2B5EF4-FFF2-40B4-BE49-F238E27FC236}">
                  <a16:creationId xmlns:a16="http://schemas.microsoft.com/office/drawing/2014/main" id="{F3E09FAA-0B4C-8B78-241E-CED532208C94}"/>
                </a:ext>
              </a:extLst>
            </p:cNvPr>
            <p:cNvSpPr/>
            <p:nvPr/>
          </p:nvSpPr>
          <p:spPr>
            <a:xfrm>
              <a:off x="8444103" y="4442472"/>
              <a:ext cx="73660" cy="73660"/>
            </a:xfrm>
            <a:custGeom>
              <a:avLst/>
              <a:gdLst/>
              <a:ahLst/>
              <a:cxnLst/>
              <a:rect l="l" t="t" r="r" b="b"/>
              <a:pathLst>
                <a:path w="73659" h="73660">
                  <a:moveTo>
                    <a:pt x="73266" y="0"/>
                  </a:moveTo>
                  <a:lnTo>
                    <a:pt x="0" y="0"/>
                  </a:lnTo>
                  <a:lnTo>
                    <a:pt x="0" y="73266"/>
                  </a:lnTo>
                  <a:lnTo>
                    <a:pt x="73266" y="73266"/>
                  </a:lnTo>
                  <a:lnTo>
                    <a:pt x="73266" y="0"/>
                  </a:lnTo>
                  <a:close/>
                </a:path>
              </a:pathLst>
            </a:custGeom>
            <a:solidFill>
              <a:srgbClr val="B8C2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2">
              <a:extLst>
                <a:ext uri="{FF2B5EF4-FFF2-40B4-BE49-F238E27FC236}">
                  <a16:creationId xmlns:a16="http://schemas.microsoft.com/office/drawing/2014/main" id="{71AC37ED-D012-34C5-A554-C3690BCA0907}"/>
                </a:ext>
              </a:extLst>
            </p:cNvPr>
            <p:cNvSpPr/>
            <p:nvPr/>
          </p:nvSpPr>
          <p:spPr>
            <a:xfrm>
              <a:off x="8444103" y="4442472"/>
              <a:ext cx="73660" cy="73660"/>
            </a:xfrm>
            <a:custGeom>
              <a:avLst/>
              <a:gdLst/>
              <a:ahLst/>
              <a:cxnLst/>
              <a:rect l="l" t="t" r="r" b="b"/>
              <a:pathLst>
                <a:path w="73659" h="73660">
                  <a:moveTo>
                    <a:pt x="0" y="73266"/>
                  </a:moveTo>
                  <a:lnTo>
                    <a:pt x="73266" y="73266"/>
                  </a:lnTo>
                  <a:lnTo>
                    <a:pt x="73266" y="0"/>
                  </a:lnTo>
                  <a:lnTo>
                    <a:pt x="0" y="0"/>
                  </a:lnTo>
                  <a:lnTo>
                    <a:pt x="0" y="73266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1" name="object 23">
            <a:extLst>
              <a:ext uri="{FF2B5EF4-FFF2-40B4-BE49-F238E27FC236}">
                <a16:creationId xmlns:a16="http://schemas.microsoft.com/office/drawing/2014/main" id="{C97CC5D0-F71C-C97C-C8F7-1B6197F04DBC}"/>
              </a:ext>
            </a:extLst>
          </p:cNvPr>
          <p:cNvGrpSpPr/>
          <p:nvPr/>
        </p:nvGrpSpPr>
        <p:grpSpPr>
          <a:xfrm>
            <a:off x="9402555" y="5559929"/>
            <a:ext cx="99060" cy="99060"/>
            <a:chOff x="10064115" y="4429772"/>
            <a:chExt cx="99060" cy="99060"/>
          </a:xfrm>
        </p:grpSpPr>
        <p:sp>
          <p:nvSpPr>
            <p:cNvPr id="22" name="object 24">
              <a:extLst>
                <a:ext uri="{FF2B5EF4-FFF2-40B4-BE49-F238E27FC236}">
                  <a16:creationId xmlns:a16="http://schemas.microsoft.com/office/drawing/2014/main" id="{97A13B4D-BB44-645B-8EB6-8E26BA3AD7A4}"/>
                </a:ext>
              </a:extLst>
            </p:cNvPr>
            <p:cNvSpPr/>
            <p:nvPr/>
          </p:nvSpPr>
          <p:spPr>
            <a:xfrm>
              <a:off x="10076815" y="4442472"/>
              <a:ext cx="73660" cy="73660"/>
            </a:xfrm>
            <a:custGeom>
              <a:avLst/>
              <a:gdLst/>
              <a:ahLst/>
              <a:cxnLst/>
              <a:rect l="l" t="t" r="r" b="b"/>
              <a:pathLst>
                <a:path w="73659" h="73660">
                  <a:moveTo>
                    <a:pt x="73266" y="0"/>
                  </a:moveTo>
                  <a:lnTo>
                    <a:pt x="0" y="0"/>
                  </a:lnTo>
                  <a:lnTo>
                    <a:pt x="0" y="73266"/>
                  </a:lnTo>
                  <a:lnTo>
                    <a:pt x="73266" y="73266"/>
                  </a:lnTo>
                  <a:lnTo>
                    <a:pt x="73266" y="0"/>
                  </a:lnTo>
                  <a:close/>
                </a:path>
              </a:pathLst>
            </a:custGeom>
            <a:solidFill>
              <a:srgbClr val="54B3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5">
              <a:extLst>
                <a:ext uri="{FF2B5EF4-FFF2-40B4-BE49-F238E27FC236}">
                  <a16:creationId xmlns:a16="http://schemas.microsoft.com/office/drawing/2014/main" id="{C24F9257-9EF5-62E4-B984-923743B7811A}"/>
                </a:ext>
              </a:extLst>
            </p:cNvPr>
            <p:cNvSpPr/>
            <p:nvPr/>
          </p:nvSpPr>
          <p:spPr>
            <a:xfrm>
              <a:off x="10076815" y="4442472"/>
              <a:ext cx="73660" cy="73660"/>
            </a:xfrm>
            <a:custGeom>
              <a:avLst/>
              <a:gdLst/>
              <a:ahLst/>
              <a:cxnLst/>
              <a:rect l="l" t="t" r="r" b="b"/>
              <a:pathLst>
                <a:path w="73659" h="73660">
                  <a:moveTo>
                    <a:pt x="0" y="73266"/>
                  </a:moveTo>
                  <a:lnTo>
                    <a:pt x="73266" y="73266"/>
                  </a:lnTo>
                  <a:lnTo>
                    <a:pt x="73266" y="0"/>
                  </a:lnTo>
                  <a:lnTo>
                    <a:pt x="0" y="0"/>
                  </a:lnTo>
                  <a:lnTo>
                    <a:pt x="0" y="73266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6">
            <a:extLst>
              <a:ext uri="{FF2B5EF4-FFF2-40B4-BE49-F238E27FC236}">
                <a16:creationId xmlns:a16="http://schemas.microsoft.com/office/drawing/2014/main" id="{301C84F0-35DF-417F-A6B1-05BB23D23360}"/>
              </a:ext>
            </a:extLst>
          </p:cNvPr>
          <p:cNvSpPr txBox="1"/>
          <p:nvPr/>
        </p:nvSpPr>
        <p:spPr>
          <a:xfrm>
            <a:off x="9509108" y="5501115"/>
            <a:ext cx="138938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b="1" dirty="0">
                <a:solidFill>
                  <a:srgbClr val="585858"/>
                </a:solidFill>
                <a:latin typeface="Calibri"/>
                <a:cs typeface="Calibri"/>
              </a:rPr>
              <a:t>Technology</a:t>
            </a:r>
            <a:r>
              <a:rPr sz="1050" b="1" spc="-3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050" b="1" dirty="0">
                <a:solidFill>
                  <a:srgbClr val="585858"/>
                </a:solidFill>
                <a:latin typeface="Calibri"/>
                <a:cs typeface="Calibri"/>
              </a:rPr>
              <a:t>&amp;</a:t>
            </a:r>
            <a:r>
              <a:rPr sz="1050" b="1" spc="-2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050" b="1" spc="-10" dirty="0">
                <a:solidFill>
                  <a:srgbClr val="585858"/>
                </a:solidFill>
                <a:latin typeface="Calibri"/>
                <a:cs typeface="Calibri"/>
              </a:rPr>
              <a:t>Upgrading</a:t>
            </a:r>
            <a:endParaRPr sz="1050">
              <a:latin typeface="Calibri"/>
              <a:cs typeface="Calibri"/>
            </a:endParaRPr>
          </a:p>
        </p:txBody>
      </p:sp>
      <p:grpSp>
        <p:nvGrpSpPr>
          <p:cNvPr id="25" name="object 27">
            <a:extLst>
              <a:ext uri="{FF2B5EF4-FFF2-40B4-BE49-F238E27FC236}">
                <a16:creationId xmlns:a16="http://schemas.microsoft.com/office/drawing/2014/main" id="{B5CADC70-AA95-EC85-7354-D2608D4B9F28}"/>
              </a:ext>
            </a:extLst>
          </p:cNvPr>
          <p:cNvGrpSpPr/>
          <p:nvPr/>
        </p:nvGrpSpPr>
        <p:grpSpPr>
          <a:xfrm>
            <a:off x="7769843" y="5791196"/>
            <a:ext cx="99060" cy="99060"/>
            <a:chOff x="8431403" y="4661039"/>
            <a:chExt cx="99060" cy="99060"/>
          </a:xfrm>
        </p:grpSpPr>
        <p:sp>
          <p:nvSpPr>
            <p:cNvPr id="26" name="object 28">
              <a:extLst>
                <a:ext uri="{FF2B5EF4-FFF2-40B4-BE49-F238E27FC236}">
                  <a16:creationId xmlns:a16="http://schemas.microsoft.com/office/drawing/2014/main" id="{C593FCD0-D48C-EAB2-0B28-0BBF924C5A20}"/>
                </a:ext>
              </a:extLst>
            </p:cNvPr>
            <p:cNvSpPr/>
            <p:nvPr/>
          </p:nvSpPr>
          <p:spPr>
            <a:xfrm>
              <a:off x="8444103" y="4673739"/>
              <a:ext cx="73660" cy="73660"/>
            </a:xfrm>
            <a:custGeom>
              <a:avLst/>
              <a:gdLst/>
              <a:ahLst/>
              <a:cxnLst/>
              <a:rect l="l" t="t" r="r" b="b"/>
              <a:pathLst>
                <a:path w="73659" h="73660">
                  <a:moveTo>
                    <a:pt x="73266" y="0"/>
                  </a:moveTo>
                  <a:lnTo>
                    <a:pt x="0" y="0"/>
                  </a:lnTo>
                  <a:lnTo>
                    <a:pt x="0" y="73266"/>
                  </a:lnTo>
                  <a:lnTo>
                    <a:pt x="73266" y="73266"/>
                  </a:lnTo>
                  <a:lnTo>
                    <a:pt x="73266" y="0"/>
                  </a:lnTo>
                  <a:close/>
                </a:path>
              </a:pathLst>
            </a:custGeom>
            <a:solidFill>
              <a:srgbClr val="FDE33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9">
              <a:extLst>
                <a:ext uri="{FF2B5EF4-FFF2-40B4-BE49-F238E27FC236}">
                  <a16:creationId xmlns:a16="http://schemas.microsoft.com/office/drawing/2014/main" id="{8DF84136-07E6-C874-371A-5EA3A35C49F5}"/>
                </a:ext>
              </a:extLst>
            </p:cNvPr>
            <p:cNvSpPr/>
            <p:nvPr/>
          </p:nvSpPr>
          <p:spPr>
            <a:xfrm>
              <a:off x="8444103" y="4673739"/>
              <a:ext cx="73660" cy="73660"/>
            </a:xfrm>
            <a:custGeom>
              <a:avLst/>
              <a:gdLst/>
              <a:ahLst/>
              <a:cxnLst/>
              <a:rect l="l" t="t" r="r" b="b"/>
              <a:pathLst>
                <a:path w="73659" h="73660">
                  <a:moveTo>
                    <a:pt x="0" y="73266"/>
                  </a:moveTo>
                  <a:lnTo>
                    <a:pt x="73266" y="73266"/>
                  </a:lnTo>
                  <a:lnTo>
                    <a:pt x="73266" y="0"/>
                  </a:lnTo>
                  <a:lnTo>
                    <a:pt x="0" y="0"/>
                  </a:lnTo>
                  <a:lnTo>
                    <a:pt x="0" y="73266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30">
            <a:extLst>
              <a:ext uri="{FF2B5EF4-FFF2-40B4-BE49-F238E27FC236}">
                <a16:creationId xmlns:a16="http://schemas.microsoft.com/office/drawing/2014/main" id="{8F972506-AFFF-B1FD-43FF-BEF722338C33}"/>
              </a:ext>
            </a:extLst>
          </p:cNvPr>
          <p:cNvSpPr txBox="1"/>
          <p:nvPr/>
        </p:nvSpPr>
        <p:spPr>
          <a:xfrm>
            <a:off x="7876015" y="5430783"/>
            <a:ext cx="1280795" cy="488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4500"/>
              </a:lnSpc>
              <a:spcBef>
                <a:spcPts val="100"/>
              </a:spcBef>
            </a:pPr>
            <a:r>
              <a:rPr sz="1050" b="1" dirty="0">
                <a:solidFill>
                  <a:srgbClr val="585858"/>
                </a:solidFill>
                <a:latin typeface="Calibri"/>
                <a:cs typeface="Calibri"/>
              </a:rPr>
              <a:t>Training</a:t>
            </a:r>
            <a:r>
              <a:rPr sz="1050" b="1" spc="-3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050" b="1" dirty="0">
                <a:solidFill>
                  <a:srgbClr val="585858"/>
                </a:solidFill>
                <a:latin typeface="Calibri"/>
                <a:cs typeface="Calibri"/>
              </a:rPr>
              <a:t>&amp;</a:t>
            </a:r>
            <a:r>
              <a:rPr sz="1050" b="1" spc="-3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050" b="1" dirty="0">
                <a:solidFill>
                  <a:srgbClr val="585858"/>
                </a:solidFill>
                <a:latin typeface="Calibri"/>
                <a:cs typeface="Calibri"/>
              </a:rPr>
              <a:t>new</a:t>
            </a:r>
            <a:r>
              <a:rPr sz="1050" b="1" spc="-3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1050" b="1" spc="-10" dirty="0">
                <a:solidFill>
                  <a:srgbClr val="585858"/>
                </a:solidFill>
                <a:latin typeface="Calibri"/>
                <a:cs typeface="Calibri"/>
              </a:rPr>
              <a:t>Agents Marketing</a:t>
            </a:r>
            <a:endParaRPr sz="105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707975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10814AC-2964-6307-327C-80F4E49BAE16}"/>
              </a:ext>
            </a:extLst>
          </p:cNvPr>
          <p:cNvSpPr txBox="1"/>
          <p:nvPr/>
        </p:nvSpPr>
        <p:spPr>
          <a:xfrm>
            <a:off x="2875053" y="2681823"/>
            <a:ext cx="611312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200" b="0" spc="-4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</a:t>
            </a:r>
            <a:r>
              <a:rPr lang="en-US" sz="7200" b="0" spc="-68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b="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lang="en-US" sz="7200" b="0" spc="-229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7200" b="0" spc="-2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  <a:endParaRPr lang="en-US" sz="72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8488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54FD8D7-5FD4-B49B-01F3-3BF28DA82783}"/>
              </a:ext>
            </a:extLst>
          </p:cNvPr>
          <p:cNvSpPr txBox="1"/>
          <p:nvPr/>
        </p:nvSpPr>
        <p:spPr>
          <a:xfrm>
            <a:off x="3678149" y="3113069"/>
            <a:ext cx="7438490" cy="2557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50"/>
              </a:spcBef>
              <a:buFont typeface="Wingdings" panose="05000000000000000000" pitchFamily="2" charset="2"/>
              <a:buChar char="Ø"/>
              <a:tabLst>
                <a:tab pos="354965" algn="l"/>
              </a:tabLst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  <a:r>
              <a:rPr lang="en-US" sz="2400" spc="-6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1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STATEMENT</a:t>
            </a:r>
            <a:endParaRPr lang="en-US" sz="24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Font typeface="Wingdings" panose="05000000000000000000" pitchFamily="2" charset="2"/>
              <a:buChar char="Ø"/>
              <a:tabLst>
                <a:tab pos="354965" algn="l"/>
              </a:tabLst>
            </a:pPr>
            <a:r>
              <a:rPr lang="en-US" sz="2400" spc="-1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sz="2400" spc="15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1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  <a:endParaRPr lang="en-US" sz="24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Wingdings" panose="05000000000000000000" pitchFamily="2" charset="2"/>
              <a:buChar char="Ø"/>
              <a:tabLst>
                <a:tab pos="354965" algn="l"/>
              </a:tabLst>
            </a:pPr>
            <a:r>
              <a:rPr lang="en-US" sz="2400" spc="-95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sz="2400" spc="-1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CLEANING</a:t>
            </a:r>
            <a:endParaRPr lang="en-US" sz="24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5080" indent="-342900">
              <a:lnSpc>
                <a:spcPts val="2160"/>
              </a:lnSpc>
              <a:spcBef>
                <a:spcPts val="1030"/>
              </a:spcBef>
              <a:buFont typeface="Wingdings" panose="05000000000000000000" pitchFamily="2" charset="2"/>
              <a:buChar char="Ø"/>
              <a:tabLst>
                <a:tab pos="355600" algn="l"/>
              </a:tabLst>
            </a:pPr>
            <a:r>
              <a:rPr lang="en-US" sz="2400" spc="-25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r>
              <a:rPr lang="en-US" sz="2400" spc="-5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z="2400" spc="-4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r>
              <a:rPr lang="en-US" sz="2400" spc="-6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QUESTIONS</a:t>
            </a:r>
            <a:r>
              <a:rPr lang="en-US" sz="2400" spc="-5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en-US" sz="2400" spc="-4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r>
              <a:rPr lang="en-US" sz="2400" spc="-6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1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METRICS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2400" spc="-25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1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VISUALIZATIONS</a:t>
            </a:r>
            <a:endParaRPr lang="en-US" sz="24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342900">
              <a:lnSpc>
                <a:spcPct val="100000"/>
              </a:lnSpc>
              <a:spcBef>
                <a:spcPts val="725"/>
              </a:spcBef>
              <a:buFont typeface="Wingdings" panose="05000000000000000000" pitchFamily="2" charset="2"/>
              <a:buChar char="Ø"/>
              <a:tabLst>
                <a:tab pos="354965" algn="l"/>
              </a:tabLst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SUBJECTIVE</a:t>
            </a:r>
            <a:r>
              <a:rPr lang="en-US" sz="2400" spc="-8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</a:t>
            </a:r>
            <a:r>
              <a:rPr lang="en-US" sz="2400" spc="-5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z="2400" spc="-7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1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INSIGHTS</a:t>
            </a:r>
            <a:endParaRPr lang="en-US" sz="24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11FEAB-408A-1742-CF15-FBC475241FA5}"/>
              </a:ext>
            </a:extLst>
          </p:cNvPr>
          <p:cNvSpPr txBox="1"/>
          <p:nvPr/>
        </p:nvSpPr>
        <p:spPr>
          <a:xfrm>
            <a:off x="1392149" y="1424126"/>
            <a:ext cx="611312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1" spc="-1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  <a:endParaRPr lang="en-US" sz="4400" b="1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6707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517C42B-6860-ED6F-9790-6DBA371ED744}"/>
              </a:ext>
            </a:extLst>
          </p:cNvPr>
          <p:cNvSpPr txBox="1"/>
          <p:nvPr/>
        </p:nvSpPr>
        <p:spPr>
          <a:xfrm>
            <a:off x="246578" y="249655"/>
            <a:ext cx="9698805" cy="16594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639"/>
              </a:spcBef>
            </a:pP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  <a:r>
              <a:rPr lang="en-US" sz="2400" b="1" spc="-10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spc="-1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Statement</a:t>
            </a:r>
            <a:endParaRPr lang="en-US" sz="2400" b="1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080">
              <a:lnSpc>
                <a:spcPct val="100000"/>
              </a:lnSpc>
              <a:spcBef>
                <a:spcPts val="705"/>
              </a:spcBef>
            </a:pPr>
            <a:r>
              <a:rPr lang="en-US" b="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AstroSage</a:t>
            </a:r>
            <a:r>
              <a:rPr lang="en-US" b="0" spc="-6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</a:t>
            </a:r>
            <a:r>
              <a:rPr lang="en-US" b="0" spc="-5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received</a:t>
            </a:r>
            <a:r>
              <a:rPr lang="en-US" b="0" spc="-1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b="0" spc="-4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b="0" spc="-4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crore</a:t>
            </a:r>
            <a:r>
              <a:rPr lang="en-US" b="0" spc="-3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investment</a:t>
            </a:r>
            <a:r>
              <a:rPr lang="en-US" b="0" spc="-3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b="0" spc="-4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aims</a:t>
            </a:r>
            <a:r>
              <a:rPr lang="en-US" b="0" spc="-3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b="0" spc="-5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optimize</a:t>
            </a:r>
            <a:r>
              <a:rPr lang="en-US" b="0" spc="-3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its</a:t>
            </a:r>
            <a:r>
              <a:rPr lang="en-US" b="0" spc="-3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call</a:t>
            </a:r>
            <a:r>
              <a:rPr lang="en-US" b="0" spc="-3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center</a:t>
            </a:r>
            <a:r>
              <a:rPr lang="en-US" b="0" spc="-3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operations.</a:t>
            </a:r>
            <a:r>
              <a:rPr lang="en-US" b="0" spc="-3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spc="-2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b="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goal</a:t>
            </a:r>
            <a:r>
              <a:rPr lang="en-US" b="0" spc="-5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b="0" spc="-3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b="0" spc="-5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determine</a:t>
            </a:r>
            <a:r>
              <a:rPr lang="en-US" b="0" spc="-3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</a:t>
            </a:r>
            <a:r>
              <a:rPr lang="en-US" b="0" spc="-3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b="0" spc="-4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allocate</a:t>
            </a:r>
            <a:r>
              <a:rPr lang="en-US" b="0" spc="-5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b="0" spc="-3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investment</a:t>
            </a:r>
            <a:r>
              <a:rPr lang="en-US" b="0" spc="-3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b="0" spc="-4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maximize</a:t>
            </a:r>
            <a:r>
              <a:rPr lang="en-US" b="0" spc="-6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operational</a:t>
            </a:r>
            <a:r>
              <a:rPr lang="en-US" b="0" spc="-4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spc="-1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efficiency,</a:t>
            </a:r>
            <a:r>
              <a:rPr lang="en-US" b="0" spc="-2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spc="-1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customer </a:t>
            </a:r>
            <a:r>
              <a:rPr lang="en-US" b="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satisfaction,</a:t>
            </a:r>
            <a:r>
              <a:rPr lang="en-US" b="0" spc="-7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b="0" spc="-5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spc="-1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profitability.</a:t>
            </a:r>
            <a:r>
              <a:rPr lang="en-US" b="0" spc="-4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b="0" spc="-4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r>
              <a:rPr lang="en-US" b="0" spc="-5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will</a:t>
            </a:r>
            <a:r>
              <a:rPr lang="en-US" b="0" spc="-4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consider</a:t>
            </a:r>
            <a:r>
              <a:rPr lang="en-US" b="0" spc="-3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historical</a:t>
            </a:r>
            <a:r>
              <a:rPr lang="en-US" b="0" spc="-5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call</a:t>
            </a:r>
            <a:r>
              <a:rPr lang="en-US" b="0" spc="-4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data,</a:t>
            </a:r>
            <a:r>
              <a:rPr lang="en-US" b="0" spc="-6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</a:t>
            </a:r>
            <a:r>
              <a:rPr lang="en-US" b="0" spc="-4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metrics,</a:t>
            </a:r>
            <a:r>
              <a:rPr lang="en-US" b="0" spc="-3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spc="-2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b="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market</a:t>
            </a:r>
            <a:r>
              <a:rPr lang="en-US" b="0" spc="-6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trends</a:t>
            </a:r>
            <a:r>
              <a:rPr lang="en-US" b="0" spc="-6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b="0" spc="-6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make</a:t>
            </a:r>
            <a:r>
              <a:rPr lang="en-US" b="0" spc="-6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informed</a:t>
            </a:r>
            <a:r>
              <a:rPr lang="en-US" b="0" spc="-4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spc="-1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decisions.</a:t>
            </a:r>
            <a:endParaRPr lang="en-US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07EADE-ED3E-1260-79E4-73E4F79521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877" y="2776353"/>
            <a:ext cx="11510246" cy="2353260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</p:pic>
      <p:sp>
        <p:nvSpPr>
          <p:cNvPr id="5" name="object 6">
            <a:extLst>
              <a:ext uri="{FF2B5EF4-FFF2-40B4-BE49-F238E27FC236}">
                <a16:creationId xmlns:a16="http://schemas.microsoft.com/office/drawing/2014/main" id="{2A363346-46EB-42DD-2898-16246B4CB947}"/>
              </a:ext>
            </a:extLst>
          </p:cNvPr>
          <p:cNvSpPr txBox="1"/>
          <p:nvPr/>
        </p:nvSpPr>
        <p:spPr>
          <a:xfrm>
            <a:off x="1734738" y="5356720"/>
            <a:ext cx="10457262" cy="115929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Attaching the</a:t>
            </a:r>
            <a:r>
              <a:rPr b="1" spc="-3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Excel,</a:t>
            </a:r>
            <a:r>
              <a:rPr b="1" spc="-3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PPT, </a:t>
            </a:r>
            <a:r>
              <a:rPr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word</a:t>
            </a:r>
            <a:r>
              <a:rPr b="1" spc="-7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files</a:t>
            </a:r>
            <a:r>
              <a:rPr b="1" spc="-3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google</a:t>
            </a:r>
            <a:r>
              <a:rPr b="1" spc="-5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drive </a:t>
            </a:r>
            <a:r>
              <a:rPr b="1" spc="-1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link:</a:t>
            </a:r>
            <a:endParaRPr lang="en-US" b="1" spc="-1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algn="l">
              <a:lnSpc>
                <a:spcPct val="100000"/>
              </a:lnSpc>
              <a:spcBef>
                <a:spcPts val="100"/>
              </a:spcBef>
            </a:pPr>
            <a:r>
              <a:rPr lang="en-US" b="1" spc="-1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Newton School spreadsheet Assignment</a:t>
            </a:r>
            <a:endParaRPr lang="en-US" b="1" spc="-1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b="1" spc="-1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18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4844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4">
            <a:extLst>
              <a:ext uri="{FF2B5EF4-FFF2-40B4-BE49-F238E27FC236}">
                <a16:creationId xmlns:a16="http://schemas.microsoft.com/office/drawing/2014/main" id="{F0C07198-F7F9-DED9-9636-775D1144C5CD}"/>
              </a:ext>
            </a:extLst>
          </p:cNvPr>
          <p:cNvSpPr txBox="1">
            <a:spLocks/>
          </p:cNvSpPr>
          <p:nvPr/>
        </p:nvSpPr>
        <p:spPr>
          <a:xfrm>
            <a:off x="4683303" y="930637"/>
            <a:ext cx="2825393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eaLnBrk="1" hangingPunct="1"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2400" b="1" spc="-1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sz="2400" b="1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5">
            <a:extLst>
              <a:ext uri="{FF2B5EF4-FFF2-40B4-BE49-F238E27FC236}">
                <a16:creationId xmlns:a16="http://schemas.microsoft.com/office/drawing/2014/main" id="{3C0C0C2E-831D-8B5D-B65F-BBE47FE95C61}"/>
              </a:ext>
            </a:extLst>
          </p:cNvPr>
          <p:cNvSpPr txBox="1"/>
          <p:nvPr/>
        </p:nvSpPr>
        <p:spPr>
          <a:xfrm>
            <a:off x="1428107" y="1833110"/>
            <a:ext cx="8564305" cy="3421321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355600" marR="282575" indent="-343535">
              <a:lnSpc>
                <a:spcPts val="2160"/>
              </a:lnSpc>
              <a:spcBef>
                <a:spcPts val="375"/>
              </a:spcBef>
              <a:buFont typeface="Wingdings" panose="05000000000000000000" pitchFamily="2" charset="2"/>
              <a:buChar char="Ø"/>
              <a:tabLst>
                <a:tab pos="355600" algn="l"/>
              </a:tabLst>
            </a:pPr>
            <a:r>
              <a:rPr spc="-1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AstroSage</a:t>
            </a:r>
            <a:r>
              <a:rPr spc="-5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pc="-3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</a:t>
            </a:r>
            <a:r>
              <a:rPr spc="-5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pc="-4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pc="-3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most</a:t>
            </a:r>
            <a:r>
              <a:rPr spc="-3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authentic</a:t>
            </a:r>
            <a:r>
              <a:rPr spc="-3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astrology</a:t>
            </a:r>
            <a:r>
              <a:rPr spc="-3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destinations</a:t>
            </a:r>
            <a:r>
              <a:rPr spc="-2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pc="-5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spc="-5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only</a:t>
            </a:r>
            <a:r>
              <a:rPr spc="-5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those</a:t>
            </a:r>
            <a:r>
              <a:rPr spc="-3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who</a:t>
            </a:r>
            <a:r>
              <a:rPr spc="-5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2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seeking</a:t>
            </a:r>
            <a:r>
              <a:rPr spc="-4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astrological</a:t>
            </a:r>
            <a:r>
              <a:rPr spc="-4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assistance,</a:t>
            </a:r>
            <a:r>
              <a:rPr spc="-1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</a:t>
            </a:r>
            <a:r>
              <a:rPr spc="-4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also</a:t>
            </a:r>
            <a:r>
              <a:rPr spc="-4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pc="-6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high-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level</a:t>
            </a:r>
            <a:r>
              <a:rPr spc="-5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astrological</a:t>
            </a:r>
            <a:r>
              <a:rPr spc="-4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research</a:t>
            </a:r>
            <a:r>
              <a:rPr spc="-4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pc="-4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development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spc="-3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wide</a:t>
            </a:r>
            <a:r>
              <a:rPr spc="-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scale.</a:t>
            </a:r>
            <a:endParaRPr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5080" indent="-343535">
              <a:lnSpc>
                <a:spcPts val="2160"/>
              </a:lnSpc>
              <a:spcBef>
                <a:spcPts val="994"/>
              </a:spcBef>
              <a:buFont typeface="Wingdings" panose="05000000000000000000" pitchFamily="2" charset="2"/>
              <a:buChar char="Ø"/>
              <a:tabLst>
                <a:tab pos="355600" algn="l"/>
              </a:tabLst>
            </a:pP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AstroSage</a:t>
            </a:r>
            <a:r>
              <a:rPr spc="-4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</a:t>
            </a:r>
            <a:r>
              <a:rPr spc="-4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democratized</a:t>
            </a:r>
            <a:r>
              <a:rPr spc="-4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jyotish</a:t>
            </a:r>
            <a:r>
              <a:rPr spc="-6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spc="-4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introducing</a:t>
            </a:r>
            <a:r>
              <a:rPr spc="-5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which</a:t>
            </a:r>
            <a:r>
              <a:rPr spc="-5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will</a:t>
            </a:r>
            <a:r>
              <a:rPr spc="-5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provide</a:t>
            </a:r>
            <a:r>
              <a:rPr spc="-4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pc="-3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high-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level</a:t>
            </a:r>
            <a:r>
              <a:rPr spc="-4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astrological research</a:t>
            </a:r>
            <a:r>
              <a:rPr spc="-3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pc="-3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development</a:t>
            </a:r>
            <a:r>
              <a:rPr spc="-3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spc="-5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wide</a:t>
            </a:r>
            <a:r>
              <a:rPr spc="-3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scale</a:t>
            </a:r>
            <a:endParaRPr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106045" indent="-343535">
              <a:lnSpc>
                <a:spcPct val="90100"/>
              </a:lnSpc>
              <a:spcBef>
                <a:spcPts val="975"/>
              </a:spcBef>
              <a:buFont typeface="Wingdings" panose="05000000000000000000" pitchFamily="2" charset="2"/>
              <a:buChar char="Ø"/>
              <a:tabLst>
                <a:tab pos="355600" algn="l"/>
              </a:tabLst>
            </a:pP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spc="-4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pc="-2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pc="-3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prolific</a:t>
            </a:r>
            <a:r>
              <a:rPr spc="-3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astrological</a:t>
            </a:r>
            <a:r>
              <a:rPr spc="-2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</a:t>
            </a:r>
            <a:r>
              <a:rPr spc="-3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pc="-4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people</a:t>
            </a:r>
            <a:r>
              <a:rPr spc="-3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pc="-4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help</a:t>
            </a:r>
            <a:r>
              <a:rPr spc="-3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them</a:t>
            </a:r>
            <a:r>
              <a:rPr spc="-4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spc="-3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spc="-2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queries</a:t>
            </a:r>
            <a:r>
              <a:rPr spc="-2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pc="-3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specialized</a:t>
            </a:r>
            <a:r>
              <a:rPr spc="-2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users.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</a:t>
            </a:r>
            <a:r>
              <a:rPr spc="-5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aim</a:t>
            </a:r>
            <a:r>
              <a:rPr spc="-4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pc="-3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pc="-4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provide</a:t>
            </a:r>
            <a:r>
              <a:rPr spc="-5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pc="-3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insights</a:t>
            </a:r>
            <a:r>
              <a:rPr spc="-3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pc="-5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those</a:t>
            </a:r>
            <a:r>
              <a:rPr spc="-5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who</a:t>
            </a:r>
            <a:r>
              <a:rPr spc="-4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spc="-4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facing</a:t>
            </a:r>
            <a:r>
              <a:rPr spc="-5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problems</a:t>
            </a:r>
            <a:r>
              <a:rPr spc="-3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pc="-5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betterment</a:t>
            </a:r>
            <a:r>
              <a:rPr spc="-1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2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humanity</a:t>
            </a:r>
            <a:r>
              <a:rPr spc="-4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spc="-2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divine</a:t>
            </a:r>
            <a:r>
              <a:rPr spc="-2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science</a:t>
            </a:r>
            <a:r>
              <a:rPr spc="-1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pc="-3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astrology</a:t>
            </a:r>
            <a:endParaRPr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500380" indent="-343535">
              <a:lnSpc>
                <a:spcPts val="2160"/>
              </a:lnSpc>
              <a:spcBef>
                <a:spcPts val="1030"/>
              </a:spcBef>
              <a:buFont typeface="Wingdings" panose="05000000000000000000" pitchFamily="2" charset="2"/>
              <a:buChar char="Ø"/>
              <a:tabLst>
                <a:tab pos="355600" algn="l"/>
              </a:tabLst>
            </a:pP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pc="-4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Agents</a:t>
            </a:r>
            <a:r>
              <a:rPr spc="-6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will</a:t>
            </a:r>
            <a:r>
              <a:rPr spc="-3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connect</a:t>
            </a:r>
            <a:r>
              <a:rPr spc="-6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spc="-4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users</a:t>
            </a:r>
            <a:r>
              <a:rPr spc="-3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pc="-4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provide</a:t>
            </a:r>
            <a:r>
              <a:rPr spc="-4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pc="-5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r>
              <a:rPr spc="-4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pc="-6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pc="-4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users</a:t>
            </a:r>
            <a:r>
              <a:rPr spc="-3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based</a:t>
            </a:r>
            <a:r>
              <a:rPr spc="-4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spc="-5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their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horoscope</a:t>
            </a:r>
            <a:r>
              <a:rPr spc="-5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pc="-3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zodiac</a:t>
            </a:r>
            <a:r>
              <a:rPr spc="-3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signs</a:t>
            </a:r>
            <a:r>
              <a:rPr spc="-3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spc="-5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guiding</a:t>
            </a:r>
            <a:r>
              <a:rPr spc="-6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them</a:t>
            </a:r>
            <a:r>
              <a:rPr spc="-3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</a:t>
            </a:r>
            <a:r>
              <a:rPr spc="-3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should</a:t>
            </a:r>
            <a:r>
              <a:rPr spc="-4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spc="-4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done</a:t>
            </a:r>
            <a:r>
              <a:rPr spc="-5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spc="-3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pc="-2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side</a:t>
            </a:r>
            <a:r>
              <a:rPr spc="-2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pc="-4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2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good </a:t>
            </a:r>
            <a:r>
              <a:rPr spc="-1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cause.</a:t>
            </a:r>
            <a:endParaRPr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7605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FD09E48-FD22-438C-8328-DCF3DF52A06E}"/>
              </a:ext>
            </a:extLst>
          </p:cNvPr>
          <p:cNvSpPr txBox="1"/>
          <p:nvPr/>
        </p:nvSpPr>
        <p:spPr>
          <a:xfrm>
            <a:off x="4553051" y="942314"/>
            <a:ext cx="611312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spc="-1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lang="en-US" sz="2400" b="1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5">
            <a:extLst>
              <a:ext uri="{FF2B5EF4-FFF2-40B4-BE49-F238E27FC236}">
                <a16:creationId xmlns:a16="http://schemas.microsoft.com/office/drawing/2014/main" id="{189F5F46-8609-C08E-871F-65FFF8E88F95}"/>
              </a:ext>
            </a:extLst>
          </p:cNvPr>
          <p:cNvSpPr txBox="1"/>
          <p:nvPr/>
        </p:nvSpPr>
        <p:spPr>
          <a:xfrm>
            <a:off x="1481757" y="1943887"/>
            <a:ext cx="9010277" cy="3360792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355600" marR="404495" indent="-342900">
              <a:lnSpc>
                <a:spcPts val="2210"/>
              </a:lnSpc>
              <a:spcBef>
                <a:spcPts val="335"/>
              </a:spcBef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rovide</a:t>
            </a:r>
            <a:r>
              <a:rPr spc="-4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pc="-3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comprehensive</a:t>
            </a:r>
            <a:r>
              <a:rPr spc="-5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r>
              <a:rPr spc="-3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pc="-4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spc="-4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driven</a:t>
            </a:r>
            <a:r>
              <a:rPr spc="-3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view</a:t>
            </a:r>
            <a:r>
              <a:rPr spc="-4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spc="-3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r>
              <a:rPr spc="-3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pc="-3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2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pc="-1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AstroSage</a:t>
            </a:r>
            <a:r>
              <a:rPr spc="-4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organization</a:t>
            </a:r>
            <a:r>
              <a:rPr lang="en-US" spc="-1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55600" marR="404495" indent="-342900">
              <a:lnSpc>
                <a:spcPts val="2210"/>
              </a:lnSpc>
              <a:spcBef>
                <a:spcPts val="335"/>
              </a:spcBef>
              <a:buFont typeface="Wingdings" panose="05000000000000000000" pitchFamily="2" charset="2"/>
              <a:buChar char="ü"/>
            </a:pPr>
            <a:endParaRPr lang="en-US" spc="-1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404495" indent="-342900">
              <a:lnSpc>
                <a:spcPts val="2210"/>
              </a:lnSpc>
              <a:spcBef>
                <a:spcPts val="335"/>
              </a:spcBef>
              <a:buFont typeface="Wingdings" panose="05000000000000000000" pitchFamily="2" charset="2"/>
              <a:buChar char="ü"/>
            </a:pP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spc="-5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pc="-4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spc="-5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spc="-5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pc="-5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provided</a:t>
            </a:r>
            <a:r>
              <a:rPr spc="-3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pc="-5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provide</a:t>
            </a:r>
            <a:r>
              <a:rPr spc="-4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pc="-5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insights</a:t>
            </a:r>
            <a:r>
              <a:rPr spc="-4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pc="-5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suggestions</a:t>
            </a:r>
            <a:r>
              <a:rPr spc="-6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pc="-5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pc="-4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organization</a:t>
            </a:r>
            <a:r>
              <a:rPr lang="en-US" spc="-1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55600" marR="404495" indent="-342900">
              <a:lnSpc>
                <a:spcPts val="2210"/>
              </a:lnSpc>
              <a:spcBef>
                <a:spcPts val="335"/>
              </a:spcBef>
              <a:buFont typeface="Wingdings" panose="05000000000000000000" pitchFamily="2" charset="2"/>
              <a:buChar char="ü"/>
            </a:pPr>
            <a:endParaRPr lang="en-US" spc="-1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404495" indent="-342900">
              <a:lnSpc>
                <a:spcPts val="2210"/>
              </a:lnSpc>
              <a:spcBef>
                <a:spcPts val="335"/>
              </a:spcBef>
              <a:buFont typeface="Wingdings" panose="05000000000000000000" pitchFamily="2" charset="2"/>
              <a:buChar char="ü"/>
            </a:pP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Provide</a:t>
            </a:r>
            <a:r>
              <a:rPr spc="-3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pc="-4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suggestions</a:t>
            </a:r>
            <a:r>
              <a:rPr spc="-6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based</a:t>
            </a:r>
            <a:r>
              <a:rPr spc="-4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spc="-3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pc="-4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trends</a:t>
            </a:r>
            <a:r>
              <a:rPr spc="-5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which</a:t>
            </a:r>
            <a:r>
              <a:rPr spc="-4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will</a:t>
            </a:r>
            <a:r>
              <a:rPr spc="-2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improve</a:t>
            </a:r>
            <a:r>
              <a:rPr spc="-3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pc="-3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spc="-4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2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satisfaction</a:t>
            </a:r>
            <a:r>
              <a:rPr spc="-3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which</a:t>
            </a:r>
            <a:r>
              <a:rPr spc="-3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correlates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spc="-5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pc="-5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3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</a:t>
            </a:r>
            <a:r>
              <a:rPr spc="-5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Revenue</a:t>
            </a:r>
            <a:r>
              <a:rPr lang="en-US" spc="-1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55600" marR="404495" indent="-342900">
              <a:lnSpc>
                <a:spcPts val="2210"/>
              </a:lnSpc>
              <a:spcBef>
                <a:spcPts val="335"/>
              </a:spcBef>
              <a:buFont typeface="Wingdings" panose="05000000000000000000" pitchFamily="2" charset="2"/>
              <a:buChar char="ü"/>
            </a:pPr>
            <a:endParaRPr lang="en-US" spc="-1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404495" indent="-342900">
              <a:lnSpc>
                <a:spcPts val="2210"/>
              </a:lnSpc>
              <a:spcBef>
                <a:spcPts val="335"/>
              </a:spcBef>
              <a:buFont typeface="Wingdings" panose="05000000000000000000" pitchFamily="2" charset="2"/>
              <a:buChar char="ü"/>
            </a:pP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Provide</a:t>
            </a:r>
            <a:r>
              <a:rPr spc="-4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pc="-4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thoughts</a:t>
            </a:r>
            <a:r>
              <a:rPr spc="-6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pc="-3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suggestion</a:t>
            </a:r>
            <a:r>
              <a:rPr spc="-6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spc="-4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pc="-4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investment</a:t>
            </a:r>
            <a:r>
              <a:rPr spc="-2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which</a:t>
            </a:r>
            <a:r>
              <a:rPr spc="-4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helps</a:t>
            </a:r>
            <a:r>
              <a:rPr spc="-4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pc="-4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growth</a:t>
            </a:r>
            <a:r>
              <a:rPr spc="-3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pc="-3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pc="-5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organization</a:t>
            </a:r>
            <a:r>
              <a:rPr lang="en-US" spc="-1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5784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4">
            <a:extLst>
              <a:ext uri="{FF2B5EF4-FFF2-40B4-BE49-F238E27FC236}">
                <a16:creationId xmlns:a16="http://schemas.microsoft.com/office/drawing/2014/main" id="{39A0FC93-FC76-88EE-7B49-4BC9AC4D587C}"/>
              </a:ext>
            </a:extLst>
          </p:cNvPr>
          <p:cNvSpPr txBox="1"/>
          <p:nvPr/>
        </p:nvSpPr>
        <p:spPr>
          <a:xfrm>
            <a:off x="808317" y="1463196"/>
            <a:ext cx="8991758" cy="3787575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615"/>
              </a:spcBef>
              <a:buFont typeface="+mj-lt"/>
              <a:buAutoNum type="arabicPeriod"/>
            </a:pP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Acquire</a:t>
            </a:r>
            <a:r>
              <a:rPr spc="-4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pc="-3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spc="-3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spc="-2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Understand</a:t>
            </a:r>
            <a:r>
              <a:rPr lang="en-US" spc="-1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69900" indent="-457200">
              <a:lnSpc>
                <a:spcPct val="100000"/>
              </a:lnSpc>
              <a:spcBef>
                <a:spcPts val="615"/>
              </a:spcBef>
              <a:buFont typeface="+mj-lt"/>
              <a:buAutoNum type="arabicPeriod"/>
            </a:pP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Clean</a:t>
            </a:r>
            <a:r>
              <a:rPr spc="-3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pc="-3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spc="-3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spc="-4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modifying</a:t>
            </a:r>
            <a:r>
              <a:rPr spc="-6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pc="-3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spc="-3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pc="-5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fill</a:t>
            </a:r>
            <a:r>
              <a:rPr spc="-3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pc="-3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blank</a:t>
            </a:r>
            <a:r>
              <a:rPr spc="-4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values</a:t>
            </a:r>
            <a:r>
              <a:rPr spc="-2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spc="-5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spc="-3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aggregate</a:t>
            </a:r>
            <a:r>
              <a:rPr spc="-6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excel</a:t>
            </a:r>
            <a:r>
              <a:rPr spc="-2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  <a:r>
              <a:rPr spc="-4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2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pc="-1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formatting</a:t>
            </a:r>
            <a:r>
              <a:rPr spc="-3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pc="-3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spc="-3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based</a:t>
            </a:r>
            <a:r>
              <a:rPr spc="-3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spc="-5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pc="-3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attributes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69900" indent="-457200">
              <a:lnSpc>
                <a:spcPct val="100000"/>
              </a:lnSpc>
              <a:spcBef>
                <a:spcPts val="615"/>
              </a:spcBef>
              <a:buFont typeface="+mj-lt"/>
              <a:buAutoNum type="arabicPeriod"/>
            </a:pPr>
            <a:r>
              <a:rPr spc="-3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Transform</a:t>
            </a:r>
            <a:r>
              <a:rPr spc="-6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pc="-4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spc="-4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spc="-6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spc="-4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necessary</a:t>
            </a:r>
            <a:r>
              <a:rPr spc="-3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excel</a:t>
            </a:r>
            <a:r>
              <a:rPr spc="-3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formulas</a:t>
            </a:r>
            <a:r>
              <a:rPr spc="-5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pc="-4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aggregate</a:t>
            </a:r>
            <a:r>
              <a:rPr spc="-6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pc="-4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values</a:t>
            </a:r>
            <a:r>
              <a:rPr spc="-4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pc="-5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pc="-4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fields</a:t>
            </a:r>
            <a:r>
              <a:rPr spc="-3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2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needs</a:t>
            </a:r>
            <a:r>
              <a:rPr spc="-5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pc="-6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spc="-5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considered</a:t>
            </a:r>
            <a:r>
              <a:rPr spc="-5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3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(Text,</a:t>
            </a:r>
            <a:r>
              <a:rPr spc="-4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</a:t>
            </a:r>
            <a:r>
              <a:rPr spc="-6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2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if,</a:t>
            </a:r>
            <a:r>
              <a:rPr spc="-5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spc="-7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3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if,</a:t>
            </a:r>
            <a:r>
              <a:rPr spc="-6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average,</a:t>
            </a:r>
            <a:r>
              <a:rPr spc="-4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Left,</a:t>
            </a:r>
            <a:r>
              <a:rPr spc="-6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  <a:r>
              <a:rPr spc="-5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spc="-5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Time,</a:t>
            </a:r>
            <a:r>
              <a:rPr spc="-4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Pivot</a:t>
            </a:r>
            <a:r>
              <a:rPr spc="-4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2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Table,</a:t>
            </a:r>
            <a:r>
              <a:rPr spc="-6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Charts,</a:t>
            </a:r>
            <a:r>
              <a:rPr spc="-5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filters,</a:t>
            </a:r>
            <a:r>
              <a:rPr spc="-3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Slicers)</a:t>
            </a:r>
            <a:r>
              <a:rPr lang="en-US" spc="-1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69900" indent="-457200">
              <a:lnSpc>
                <a:spcPct val="100000"/>
              </a:lnSpc>
              <a:spcBef>
                <a:spcPts val="615"/>
              </a:spcBef>
              <a:buFont typeface="+mj-lt"/>
              <a:buAutoNum type="arabicPeriod"/>
            </a:pP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  <a:r>
              <a:rPr spc="-3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transforming</a:t>
            </a:r>
            <a:r>
              <a:rPr spc="-5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prepare</a:t>
            </a:r>
            <a:r>
              <a:rPr spc="-4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pc="-4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dashboard</a:t>
            </a:r>
            <a:r>
              <a:rPr spc="-6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spc="-6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spc="-5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necessary</a:t>
            </a:r>
            <a:r>
              <a:rPr spc="-4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charts,</a:t>
            </a:r>
            <a:r>
              <a:rPr spc="-4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filters</a:t>
            </a:r>
            <a:r>
              <a:rPr spc="-2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spc="-5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slicers</a:t>
            </a:r>
            <a:r>
              <a:rPr spc="-3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based</a:t>
            </a:r>
            <a:r>
              <a:rPr spc="-4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spc="-6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2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pc="-1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aggregated</a:t>
            </a:r>
            <a:r>
              <a:rPr spc="-7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values</a:t>
            </a:r>
            <a:r>
              <a:rPr spc="-6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spc="-5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pc="-5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spc="-5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spc="-5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required</a:t>
            </a:r>
            <a:r>
              <a:rPr lang="en-US" spc="-1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69900" indent="-457200">
              <a:lnSpc>
                <a:spcPct val="100000"/>
              </a:lnSpc>
              <a:spcBef>
                <a:spcPts val="615"/>
              </a:spcBef>
              <a:buFont typeface="+mj-lt"/>
              <a:buAutoNum type="arabicPeriod"/>
            </a:pP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Provide</a:t>
            </a:r>
            <a:r>
              <a:rPr spc="-3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pc="-4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insights</a:t>
            </a:r>
            <a:r>
              <a:rPr spc="-3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spc="-4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pc="-4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values</a:t>
            </a:r>
            <a:r>
              <a:rPr spc="-5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spc="-4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transformation</a:t>
            </a:r>
            <a:r>
              <a:rPr spc="-3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pc="-5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dashboard</a:t>
            </a:r>
            <a:r>
              <a:rPr spc="-6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pc="-4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callout</a:t>
            </a:r>
            <a:r>
              <a:rPr spc="-4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pc="-5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necessary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fields</a:t>
            </a:r>
            <a:r>
              <a:rPr spc="-4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which</a:t>
            </a:r>
            <a:r>
              <a:rPr spc="-5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ever</a:t>
            </a:r>
            <a:r>
              <a:rPr spc="-4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needs</a:t>
            </a:r>
            <a:r>
              <a:rPr spc="-4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pc="-5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spc="-4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considered</a:t>
            </a:r>
            <a:r>
              <a:rPr spc="-6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pc="-6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pc="-4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69900" indent="-457200">
              <a:lnSpc>
                <a:spcPct val="100000"/>
              </a:lnSpc>
              <a:spcBef>
                <a:spcPts val="615"/>
              </a:spcBef>
              <a:buFont typeface="+mj-lt"/>
              <a:buAutoNum type="arabicPeriod"/>
            </a:pPr>
            <a:r>
              <a:rPr spc="-1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Improvements/Suggestions</a:t>
            </a:r>
            <a:r>
              <a:rPr spc="-3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will</a:t>
            </a:r>
            <a:r>
              <a:rPr spc="-3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spc="-4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provided</a:t>
            </a:r>
            <a:r>
              <a:rPr spc="-3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spc="-4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pc="-4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spc="-3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considering</a:t>
            </a:r>
            <a:r>
              <a:rPr spc="-3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pc="-4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insights</a:t>
            </a:r>
            <a:r>
              <a:rPr spc="-2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which</a:t>
            </a:r>
            <a:r>
              <a:rPr spc="-4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2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will </a:t>
            </a:r>
            <a:r>
              <a:rPr spc="-1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eventually</a:t>
            </a:r>
            <a:r>
              <a:rPr spc="-2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help</a:t>
            </a:r>
            <a:r>
              <a:rPr spc="-4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pc="-3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organization</a:t>
            </a:r>
            <a:r>
              <a:rPr spc="-5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pc="-3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grow</a:t>
            </a:r>
            <a:r>
              <a:rPr spc="-5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gradually</a:t>
            </a:r>
            <a:r>
              <a:rPr lang="en-US" spc="-1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15">
            <a:extLst>
              <a:ext uri="{FF2B5EF4-FFF2-40B4-BE49-F238E27FC236}">
                <a16:creationId xmlns:a16="http://schemas.microsoft.com/office/drawing/2014/main" id="{7662FF07-F133-018D-27A1-03074522594F}"/>
              </a:ext>
            </a:extLst>
          </p:cNvPr>
          <p:cNvSpPr txBox="1">
            <a:spLocks/>
          </p:cNvSpPr>
          <p:nvPr/>
        </p:nvSpPr>
        <p:spPr>
          <a:xfrm>
            <a:off x="4907278" y="786597"/>
            <a:ext cx="3346078" cy="3827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 eaLnBrk="1" hangingPunct="1"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5"/>
              </a:spcBef>
            </a:pP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sz="2400" b="1" spc="-1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spc="-1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Cleaning</a:t>
            </a:r>
          </a:p>
        </p:txBody>
      </p:sp>
      <p:grpSp>
        <p:nvGrpSpPr>
          <p:cNvPr id="4" name="object 11">
            <a:extLst>
              <a:ext uri="{FF2B5EF4-FFF2-40B4-BE49-F238E27FC236}">
                <a16:creationId xmlns:a16="http://schemas.microsoft.com/office/drawing/2014/main" id="{1A64AD8F-6619-FA10-AA4A-F041EDD3ADCC}"/>
              </a:ext>
            </a:extLst>
          </p:cNvPr>
          <p:cNvGrpSpPr/>
          <p:nvPr/>
        </p:nvGrpSpPr>
        <p:grpSpPr>
          <a:xfrm>
            <a:off x="927031" y="6238076"/>
            <a:ext cx="10033000" cy="288290"/>
            <a:chOff x="1483613" y="6155283"/>
            <a:chExt cx="10033000" cy="288290"/>
          </a:xfrm>
        </p:grpSpPr>
        <p:sp>
          <p:nvSpPr>
            <p:cNvPr id="5" name="object 12">
              <a:extLst>
                <a:ext uri="{FF2B5EF4-FFF2-40B4-BE49-F238E27FC236}">
                  <a16:creationId xmlns:a16="http://schemas.microsoft.com/office/drawing/2014/main" id="{147A517A-E48C-D2BF-F848-2F593C7D04A3}"/>
                </a:ext>
              </a:extLst>
            </p:cNvPr>
            <p:cNvSpPr/>
            <p:nvPr/>
          </p:nvSpPr>
          <p:spPr>
            <a:xfrm>
              <a:off x="1489963" y="6161633"/>
              <a:ext cx="10020300" cy="275590"/>
            </a:xfrm>
            <a:custGeom>
              <a:avLst/>
              <a:gdLst/>
              <a:ahLst/>
              <a:cxnLst/>
              <a:rect l="l" t="t" r="r" b="b"/>
              <a:pathLst>
                <a:path w="10020300" h="275589">
                  <a:moveTo>
                    <a:pt x="2857" y="206235"/>
                  </a:moveTo>
                  <a:lnTo>
                    <a:pt x="0" y="206235"/>
                  </a:lnTo>
                  <a:lnTo>
                    <a:pt x="0" y="274980"/>
                  </a:lnTo>
                  <a:lnTo>
                    <a:pt x="2857" y="206235"/>
                  </a:lnTo>
                  <a:close/>
                </a:path>
                <a:path w="10020300" h="275589">
                  <a:moveTo>
                    <a:pt x="9882378" y="0"/>
                  </a:moveTo>
                  <a:lnTo>
                    <a:pt x="9882378" y="68745"/>
                  </a:lnTo>
                  <a:lnTo>
                    <a:pt x="2857" y="68745"/>
                  </a:lnTo>
                  <a:lnTo>
                    <a:pt x="5715" y="137490"/>
                  </a:lnTo>
                  <a:lnTo>
                    <a:pt x="2857" y="206235"/>
                  </a:lnTo>
                  <a:lnTo>
                    <a:pt x="9882378" y="206235"/>
                  </a:lnTo>
                  <a:lnTo>
                    <a:pt x="9882378" y="274980"/>
                  </a:lnTo>
                  <a:lnTo>
                    <a:pt x="10019919" y="137490"/>
                  </a:lnTo>
                  <a:lnTo>
                    <a:pt x="9882378" y="0"/>
                  </a:lnTo>
                  <a:close/>
                </a:path>
                <a:path w="10020300" h="275589">
                  <a:moveTo>
                    <a:pt x="0" y="0"/>
                  </a:moveTo>
                  <a:lnTo>
                    <a:pt x="0" y="68745"/>
                  </a:lnTo>
                  <a:lnTo>
                    <a:pt x="2857" y="687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6" name="object 13">
              <a:extLst>
                <a:ext uri="{FF2B5EF4-FFF2-40B4-BE49-F238E27FC236}">
                  <a16:creationId xmlns:a16="http://schemas.microsoft.com/office/drawing/2014/main" id="{7540DE9F-1776-3ECB-1DE8-A2ACAE30F3D7}"/>
                </a:ext>
              </a:extLst>
            </p:cNvPr>
            <p:cNvSpPr/>
            <p:nvPr/>
          </p:nvSpPr>
          <p:spPr>
            <a:xfrm>
              <a:off x="1489963" y="6161633"/>
              <a:ext cx="10020300" cy="275590"/>
            </a:xfrm>
            <a:custGeom>
              <a:avLst/>
              <a:gdLst/>
              <a:ahLst/>
              <a:cxnLst/>
              <a:rect l="l" t="t" r="r" b="b"/>
              <a:pathLst>
                <a:path w="10020300" h="275589">
                  <a:moveTo>
                    <a:pt x="5715" y="137490"/>
                  </a:moveTo>
                  <a:lnTo>
                    <a:pt x="0" y="0"/>
                  </a:lnTo>
                  <a:lnTo>
                    <a:pt x="0" y="68745"/>
                  </a:lnTo>
                  <a:lnTo>
                    <a:pt x="9882378" y="68745"/>
                  </a:lnTo>
                  <a:lnTo>
                    <a:pt x="9882378" y="0"/>
                  </a:lnTo>
                  <a:lnTo>
                    <a:pt x="10019919" y="137490"/>
                  </a:lnTo>
                  <a:lnTo>
                    <a:pt x="9882378" y="274980"/>
                  </a:lnTo>
                  <a:lnTo>
                    <a:pt x="9882378" y="206235"/>
                  </a:lnTo>
                  <a:lnTo>
                    <a:pt x="0" y="206235"/>
                  </a:lnTo>
                  <a:lnTo>
                    <a:pt x="0" y="274980"/>
                  </a:lnTo>
                  <a:lnTo>
                    <a:pt x="5715" y="137490"/>
                  </a:lnTo>
                  <a:close/>
                </a:path>
              </a:pathLst>
            </a:custGeom>
            <a:ln w="127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4">
            <a:extLst>
              <a:ext uri="{FF2B5EF4-FFF2-40B4-BE49-F238E27FC236}">
                <a16:creationId xmlns:a16="http://schemas.microsoft.com/office/drawing/2014/main" id="{E1B7A72A-94A7-6226-A410-6127644A3450}"/>
              </a:ext>
            </a:extLst>
          </p:cNvPr>
          <p:cNvSpPr txBox="1"/>
          <p:nvPr/>
        </p:nvSpPr>
        <p:spPr>
          <a:xfrm>
            <a:off x="1052779" y="5612259"/>
            <a:ext cx="895419" cy="5796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b="1" spc="-1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Acquire</a:t>
            </a:r>
          </a:p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b="1" spc="-1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endParaRPr b="1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66D2371C-04F5-DDD1-9FF4-C2669681A499}"/>
              </a:ext>
            </a:extLst>
          </p:cNvPr>
          <p:cNvSpPr txBox="1"/>
          <p:nvPr/>
        </p:nvSpPr>
        <p:spPr>
          <a:xfrm>
            <a:off x="2139016" y="5597707"/>
            <a:ext cx="1343923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b="1" spc="-1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Comprehend Data</a:t>
            </a:r>
            <a:endParaRPr b="1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CAA86C22-78A5-E317-774C-87FC596266BF}"/>
              </a:ext>
            </a:extLst>
          </p:cNvPr>
          <p:cNvSpPr txBox="1"/>
          <p:nvPr/>
        </p:nvSpPr>
        <p:spPr>
          <a:xfrm>
            <a:off x="3793156" y="5576143"/>
            <a:ext cx="124015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b="1" spc="-5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1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Cleaning</a:t>
            </a:r>
            <a:endParaRPr b="1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bject 7">
            <a:extLst>
              <a:ext uri="{FF2B5EF4-FFF2-40B4-BE49-F238E27FC236}">
                <a16:creationId xmlns:a16="http://schemas.microsoft.com/office/drawing/2014/main" id="{F8FD2CE4-ABD8-2462-28D5-904FEB001B6B}"/>
              </a:ext>
            </a:extLst>
          </p:cNvPr>
          <p:cNvSpPr txBox="1"/>
          <p:nvPr/>
        </p:nvSpPr>
        <p:spPr>
          <a:xfrm>
            <a:off x="5304196" y="5618671"/>
            <a:ext cx="120082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b="1" spc="-2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Transform</a:t>
            </a:r>
            <a:r>
              <a:rPr lang="en-US" b="1" spc="-2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Data</a:t>
            </a:r>
            <a:endParaRPr b="1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object 8">
            <a:extLst>
              <a:ext uri="{FF2B5EF4-FFF2-40B4-BE49-F238E27FC236}">
                <a16:creationId xmlns:a16="http://schemas.microsoft.com/office/drawing/2014/main" id="{C3EC5C8E-6F5F-040D-57CE-8E3DDBB6D99F}"/>
              </a:ext>
            </a:extLst>
          </p:cNvPr>
          <p:cNvSpPr txBox="1"/>
          <p:nvPr/>
        </p:nvSpPr>
        <p:spPr>
          <a:xfrm>
            <a:off x="6732607" y="5576143"/>
            <a:ext cx="1138937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b="1" spc="-1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Dashboard</a:t>
            </a:r>
            <a:r>
              <a:rPr lang="en-US" b="1" spc="-1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Creation</a:t>
            </a:r>
            <a:endParaRPr b="1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object 9">
            <a:extLst>
              <a:ext uri="{FF2B5EF4-FFF2-40B4-BE49-F238E27FC236}">
                <a16:creationId xmlns:a16="http://schemas.microsoft.com/office/drawing/2014/main" id="{C31158C4-3256-B12C-3284-DF061BD5650F}"/>
              </a:ext>
            </a:extLst>
          </p:cNvPr>
          <p:cNvSpPr txBox="1"/>
          <p:nvPr/>
        </p:nvSpPr>
        <p:spPr>
          <a:xfrm>
            <a:off x="8055393" y="5535635"/>
            <a:ext cx="1409151" cy="503984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31445" marR="5080" indent="-119380">
              <a:lnSpc>
                <a:spcPts val="1839"/>
              </a:lnSpc>
              <a:spcBef>
                <a:spcPts val="330"/>
              </a:spcBef>
            </a:pPr>
            <a:r>
              <a:rPr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Insights</a:t>
            </a:r>
            <a:r>
              <a:rPr lang="en-US" b="1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b="1" spc="-2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b="1" spc="-2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1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trends</a:t>
            </a:r>
            <a:endParaRPr b="1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object 10">
            <a:extLst>
              <a:ext uri="{FF2B5EF4-FFF2-40B4-BE49-F238E27FC236}">
                <a16:creationId xmlns:a16="http://schemas.microsoft.com/office/drawing/2014/main" id="{8EC74C04-F7E4-C10D-9485-16C28695861C}"/>
              </a:ext>
            </a:extLst>
          </p:cNvPr>
          <p:cNvSpPr txBox="1"/>
          <p:nvPr/>
        </p:nvSpPr>
        <p:spPr>
          <a:xfrm>
            <a:off x="9606780" y="5455578"/>
            <a:ext cx="1409151" cy="787010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12700" marR="5080" algn="ctr">
              <a:lnSpc>
                <a:spcPct val="90100"/>
              </a:lnSpc>
              <a:spcBef>
                <a:spcPts val="305"/>
              </a:spcBef>
            </a:pPr>
            <a:r>
              <a:rPr b="1" spc="-1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Improvement/ Suggestions</a:t>
            </a:r>
            <a:r>
              <a:rPr b="1" spc="5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b="1" spc="-2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1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</a:t>
            </a:r>
            <a:endParaRPr b="1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8182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74">
            <a:extLst>
              <a:ext uri="{FF2B5EF4-FFF2-40B4-BE49-F238E27FC236}">
                <a16:creationId xmlns:a16="http://schemas.microsoft.com/office/drawing/2014/main" id="{9AB1CB62-CE42-DA5A-A721-90611B93EF95}"/>
              </a:ext>
            </a:extLst>
          </p:cNvPr>
          <p:cNvSpPr txBox="1"/>
          <p:nvPr/>
        </p:nvSpPr>
        <p:spPr>
          <a:xfrm>
            <a:off x="3202101" y="587415"/>
            <a:ext cx="67860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r>
              <a:rPr lang="en-US" sz="2400" b="1" spc="-13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spc="-1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</a:t>
            </a:r>
            <a:r>
              <a:rPr lang="en-US" sz="2400" b="1" spc="-13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Indicator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24BA11A-163F-C801-6777-794ADBAC5CED}"/>
              </a:ext>
            </a:extLst>
          </p:cNvPr>
          <p:cNvSpPr txBox="1"/>
          <p:nvPr/>
        </p:nvSpPr>
        <p:spPr>
          <a:xfrm>
            <a:off x="968233" y="1645602"/>
            <a:ext cx="6113122" cy="22621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lang="en-US" b="1" spc="-1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KPI’s</a:t>
            </a:r>
            <a:r>
              <a:rPr lang="en-US" b="1" spc="-13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r>
              <a:rPr lang="en-US" b="1" spc="-13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spc="-1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</a:t>
            </a:r>
            <a:r>
              <a:rPr lang="en-US" b="1" spc="-114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spc="-1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Indicator</a:t>
            </a:r>
            <a:endParaRPr lang="en-US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342900">
              <a:lnSpc>
                <a:spcPct val="100000"/>
              </a:lnSpc>
              <a:spcBef>
                <a:spcPts val="285"/>
              </a:spcBef>
              <a:buClr>
                <a:srgbClr val="000000"/>
              </a:buClr>
              <a:buSzPct val="65000"/>
              <a:buFont typeface="Wingdings" panose="05000000000000000000" pitchFamily="2" charset="2"/>
              <a:buChar char="Ø"/>
              <a:tabLst>
                <a:tab pos="184150" algn="l"/>
              </a:tabLst>
            </a:pPr>
            <a:r>
              <a:rPr lang="en-US" spc="-3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</a:t>
            </a:r>
            <a:r>
              <a:rPr lang="en-US" spc="-6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Users</a:t>
            </a:r>
            <a:r>
              <a:rPr lang="en-US" spc="-4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28027</a:t>
            </a:r>
            <a:r>
              <a:rPr lang="en-US" spc="-8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lang="en-US" spc="-6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1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existing</a:t>
            </a:r>
            <a:endParaRPr lang="en-US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342900">
              <a:lnSpc>
                <a:spcPct val="100000"/>
              </a:lnSpc>
              <a:spcBef>
                <a:spcPts val="290"/>
              </a:spcBef>
              <a:buClr>
                <a:srgbClr val="000000"/>
              </a:buClr>
              <a:buSzPct val="65000"/>
              <a:buFont typeface="Wingdings" panose="05000000000000000000" pitchFamily="2" charset="2"/>
              <a:buChar char="Ø"/>
              <a:tabLst>
                <a:tab pos="184150" algn="l"/>
              </a:tabLst>
            </a:pPr>
            <a:r>
              <a:rPr lang="en-US" spc="-3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</a:t>
            </a:r>
            <a:r>
              <a:rPr lang="en-US" spc="-7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131</a:t>
            </a:r>
            <a:r>
              <a:rPr lang="en-US" spc="-7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Astro</a:t>
            </a:r>
            <a:r>
              <a:rPr lang="en-US" spc="-6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1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Guru’s</a:t>
            </a:r>
            <a:r>
              <a:rPr lang="en-US" spc="-8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(Agents)</a:t>
            </a:r>
            <a:r>
              <a:rPr lang="en-US" spc="-7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lang="en-US" spc="-6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1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working</a:t>
            </a:r>
            <a:endParaRPr lang="en-US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342900">
              <a:lnSpc>
                <a:spcPct val="100000"/>
              </a:lnSpc>
              <a:spcBef>
                <a:spcPts val="275"/>
              </a:spcBef>
              <a:buClr>
                <a:srgbClr val="000000"/>
              </a:buClr>
              <a:buSzPct val="65000"/>
              <a:buFont typeface="Wingdings" panose="05000000000000000000" pitchFamily="2" charset="2"/>
              <a:buChar char="Ø"/>
              <a:tabLst>
                <a:tab pos="184150" algn="l"/>
              </a:tabLst>
            </a:pPr>
            <a:r>
              <a:rPr lang="en-US" spc="-3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</a:t>
            </a:r>
            <a:r>
              <a:rPr lang="en-US" spc="-8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Revenue</a:t>
            </a:r>
            <a:r>
              <a:rPr lang="en-US" spc="-9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Generated</a:t>
            </a:r>
            <a:r>
              <a:rPr lang="en-US" spc="-7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spc="-9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1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Users</a:t>
            </a:r>
            <a:endParaRPr lang="en-US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342900">
              <a:lnSpc>
                <a:spcPct val="100000"/>
              </a:lnSpc>
              <a:spcBef>
                <a:spcPts val="280"/>
              </a:spcBef>
              <a:buClr>
                <a:srgbClr val="000000"/>
              </a:buClr>
              <a:buSzPct val="65000"/>
              <a:buFont typeface="Wingdings" panose="05000000000000000000" pitchFamily="2" charset="2"/>
              <a:buChar char="Ø"/>
              <a:tabLst>
                <a:tab pos="184150" algn="l"/>
              </a:tabLst>
            </a:pPr>
            <a:r>
              <a:rPr lang="en-US" spc="-3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</a:t>
            </a:r>
            <a:r>
              <a:rPr lang="en-US" spc="-6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Earnings</a:t>
            </a:r>
            <a:r>
              <a:rPr lang="en-US" spc="-7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pc="-7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Astro</a:t>
            </a:r>
            <a:r>
              <a:rPr lang="en-US" spc="-5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1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Guru’s</a:t>
            </a:r>
            <a:r>
              <a:rPr lang="en-US" spc="-7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spc="-6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1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Revenue</a:t>
            </a:r>
            <a:endParaRPr lang="en-US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342900">
              <a:lnSpc>
                <a:spcPct val="100000"/>
              </a:lnSpc>
              <a:spcBef>
                <a:spcPts val="285"/>
              </a:spcBef>
              <a:buClr>
                <a:srgbClr val="000000"/>
              </a:buClr>
              <a:buSzPct val="65000"/>
              <a:buFont typeface="Wingdings" panose="05000000000000000000" pitchFamily="2" charset="2"/>
              <a:buChar char="Ø"/>
              <a:tabLst>
                <a:tab pos="184150" algn="l"/>
              </a:tabLst>
            </a:pPr>
            <a:r>
              <a:rPr lang="en-US" spc="-3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</a:t>
            </a:r>
            <a:r>
              <a:rPr lang="en-US" spc="-6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1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Operational</a:t>
            </a:r>
            <a:r>
              <a:rPr lang="en-US" spc="-5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2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Cost</a:t>
            </a:r>
            <a:endParaRPr lang="en-US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342900">
              <a:lnSpc>
                <a:spcPct val="100000"/>
              </a:lnSpc>
              <a:spcBef>
                <a:spcPts val="275"/>
              </a:spcBef>
              <a:buClr>
                <a:srgbClr val="000000"/>
              </a:buClr>
              <a:buSzPct val="65000"/>
              <a:buFont typeface="Wingdings" panose="05000000000000000000" pitchFamily="2" charset="2"/>
              <a:buChar char="Ø"/>
              <a:tabLst>
                <a:tab pos="184150" algn="l"/>
              </a:tabLst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Overall</a:t>
            </a:r>
            <a:r>
              <a:rPr lang="en-US" spc="-5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Call</a:t>
            </a:r>
            <a:r>
              <a:rPr lang="en-US" spc="-6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Option</a:t>
            </a:r>
            <a:r>
              <a:rPr lang="en-US" spc="-6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1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used%</a:t>
            </a:r>
            <a:endParaRPr lang="en-US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0" name="object 47">
            <a:extLst>
              <a:ext uri="{FF2B5EF4-FFF2-40B4-BE49-F238E27FC236}">
                <a16:creationId xmlns:a16="http://schemas.microsoft.com/office/drawing/2014/main" id="{1B5447D9-6A39-587F-FBA6-A3138442F36D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8233" y="4504282"/>
            <a:ext cx="5835956" cy="952512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D192A81-CDF8-4E52-F65E-8DB7EBBDEB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0713" y="1094001"/>
            <a:ext cx="2949196" cy="3886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915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1AE7F84-0C2E-5EA6-2B5F-C94FBA742A35}"/>
              </a:ext>
            </a:extLst>
          </p:cNvPr>
          <p:cNvSpPr txBox="1"/>
          <p:nvPr/>
        </p:nvSpPr>
        <p:spPr>
          <a:xfrm>
            <a:off x="3786823" y="202833"/>
            <a:ext cx="611312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Analysis</a:t>
            </a:r>
            <a:r>
              <a:rPr kumimoji="0" lang="en-US" sz="2400" b="1" i="0" u="none" strike="noStrike" kern="0" cap="none" spc="-75" normalizeH="0" baseline="0" noProof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of</a:t>
            </a:r>
            <a:r>
              <a:rPr kumimoji="0" lang="en-US" sz="2400" b="1" i="0" u="none" strike="noStrike" kern="0" cap="none" spc="-80" normalizeH="0" baseline="0" noProof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calls</a:t>
            </a:r>
            <a:r>
              <a:rPr kumimoji="0" lang="en-US" sz="2400" b="1" i="0" u="none" strike="noStrike" kern="0" cap="none" spc="-70" normalizeH="0" baseline="0" noProof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on</a:t>
            </a:r>
            <a:r>
              <a:rPr kumimoji="0" lang="en-US" sz="2400" b="1" i="0" u="none" strike="noStrike" kern="0" cap="none" spc="-70" normalizeH="0" baseline="0" noProof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each</a:t>
            </a:r>
            <a:r>
              <a:rPr kumimoji="0" lang="en-US" sz="2400" b="1" i="0" u="none" strike="noStrike" kern="0" cap="none" spc="-75" normalizeH="0" baseline="0" noProof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kumimoji="0" lang="en-US" sz="2400" b="1" i="0" u="none" strike="noStrike" kern="0" cap="none" spc="-25" normalizeH="0" baseline="0" noProof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day</a:t>
            </a:r>
            <a:endParaRPr lang="en-US" sz="2400" b="1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5ADBEF-9B8B-2896-653E-01AEA9A333DC}"/>
              </a:ext>
            </a:extLst>
          </p:cNvPr>
          <p:cNvSpPr txBox="1"/>
          <p:nvPr/>
        </p:nvSpPr>
        <p:spPr>
          <a:xfrm>
            <a:off x="909496" y="784107"/>
            <a:ext cx="611312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1800" spc="-3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</a:t>
            </a:r>
            <a:r>
              <a:rPr lang="en-US" sz="1800" spc="-4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Calls</a:t>
            </a:r>
            <a:r>
              <a:rPr lang="en-US" sz="1800" spc="-3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recorded</a:t>
            </a:r>
            <a:r>
              <a:rPr lang="en-US" sz="1800" spc="-4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en-US" sz="1800" spc="-6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daily</a:t>
            </a:r>
            <a:r>
              <a:rPr lang="en-US" sz="1800" spc="-5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basis</a:t>
            </a:r>
            <a:r>
              <a:rPr lang="en-US" sz="1800" spc="-3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z="1800" spc="-4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</a:t>
            </a:r>
            <a:r>
              <a:rPr lang="en-US" sz="1800" spc="-4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1800" spc="-4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workload</a:t>
            </a:r>
            <a:r>
              <a:rPr lang="en-US" sz="1800" spc="-4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z="1800" spc="-5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1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Agents</a:t>
            </a:r>
            <a:endParaRPr lang="en-US" sz="18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37C73620-1CA0-23C5-81BE-ACBDBE095C6B}"/>
              </a:ext>
            </a:extLst>
          </p:cNvPr>
          <p:cNvSpPr txBox="1"/>
          <p:nvPr/>
        </p:nvSpPr>
        <p:spPr>
          <a:xfrm>
            <a:off x="711181" y="1509904"/>
            <a:ext cx="7512050" cy="2140329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869"/>
              </a:spcBef>
              <a:buFont typeface="Arial"/>
              <a:buChar char="•"/>
              <a:tabLst>
                <a:tab pos="354965" algn="l"/>
              </a:tabLst>
            </a:pPr>
            <a:r>
              <a:rPr spc="-3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</a:t>
            </a:r>
            <a:r>
              <a:rPr spc="-4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Calls</a:t>
            </a:r>
            <a:r>
              <a:rPr spc="-3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received</a:t>
            </a:r>
            <a:r>
              <a:rPr spc="-2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pc="-3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8508</a:t>
            </a:r>
            <a:r>
              <a:rPr spc="-6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including</a:t>
            </a:r>
            <a:r>
              <a:rPr spc="-5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failed</a:t>
            </a:r>
            <a:endParaRPr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427990" indent="-342900">
              <a:lnSpc>
                <a:spcPts val="2160"/>
              </a:lnSpc>
              <a:spcBef>
                <a:spcPts val="1045"/>
              </a:spcBef>
              <a:buFont typeface="Arial"/>
              <a:buChar char="•"/>
              <a:tabLst>
                <a:tab pos="355600" algn="l"/>
              </a:tabLst>
            </a:pP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spc="-3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spc="-4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spc="-3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see</a:t>
            </a:r>
            <a:r>
              <a:rPr spc="-2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spc="-3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spc="-4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spc="-3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December</a:t>
            </a:r>
            <a:r>
              <a:rPr spc="-4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2023</a:t>
            </a:r>
            <a:r>
              <a:rPr spc="-5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pc="-3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spc="-4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December</a:t>
            </a:r>
            <a:r>
              <a:rPr spc="-3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2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2023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recording</a:t>
            </a:r>
            <a:r>
              <a:rPr spc="-5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most</a:t>
            </a:r>
            <a:r>
              <a:rPr spc="-3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no.</a:t>
            </a:r>
            <a:r>
              <a:rPr spc="-6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pc="-4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calls</a:t>
            </a:r>
            <a:r>
              <a:rPr spc="-2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irrespective</a:t>
            </a:r>
            <a:r>
              <a:rPr spc="-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pc="-5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pc="-4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status</a:t>
            </a:r>
            <a:r>
              <a:rPr spc="-1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pc="-4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pc="-4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calls</a:t>
            </a:r>
            <a:endParaRPr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5080" indent="-342900">
              <a:lnSpc>
                <a:spcPts val="2160"/>
              </a:lnSpc>
              <a:spcBef>
                <a:spcPts val="994"/>
              </a:spcBef>
              <a:buFont typeface="Arial"/>
              <a:buChar char="•"/>
              <a:tabLst>
                <a:tab pos="355600" algn="l"/>
              </a:tabLst>
            </a:pP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spc="-5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pc="-4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day</a:t>
            </a:r>
            <a:r>
              <a:rPr spc="-5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spc="-4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spc="-5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have</a:t>
            </a:r>
            <a:r>
              <a:rPr spc="-4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seen</a:t>
            </a:r>
            <a:r>
              <a:rPr spc="-4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pc="-4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highest</a:t>
            </a:r>
            <a:r>
              <a:rPr spc="-5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spc="-5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pc="-5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calls</a:t>
            </a:r>
            <a:r>
              <a:rPr spc="-3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recorded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around</a:t>
            </a:r>
            <a:r>
              <a:rPr spc="-7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45%</a:t>
            </a:r>
            <a:r>
              <a:rPr spc="-7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pc="-6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calls</a:t>
            </a:r>
            <a:r>
              <a:rPr spc="-4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were</a:t>
            </a:r>
            <a:r>
              <a:rPr spc="-5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completed</a:t>
            </a:r>
            <a:r>
              <a:rPr spc="-6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rest</a:t>
            </a:r>
            <a:r>
              <a:rPr spc="-4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</a:t>
            </a:r>
            <a:r>
              <a:rPr spc="-4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spc="-5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failed,</a:t>
            </a:r>
            <a:r>
              <a:rPr spc="-5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Busy,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Incomplete</a:t>
            </a:r>
            <a:r>
              <a:rPr spc="-9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2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etc.</a:t>
            </a:r>
            <a:endParaRPr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4965" indent="-342265">
              <a:lnSpc>
                <a:spcPct val="100000"/>
              </a:lnSpc>
              <a:spcBef>
                <a:spcPts val="725"/>
              </a:spcBef>
              <a:buFont typeface="Arial"/>
              <a:buChar char="•"/>
              <a:tabLst>
                <a:tab pos="354965" algn="l"/>
              </a:tabLst>
            </a:pP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spc="-5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spc="-3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average</a:t>
            </a:r>
            <a:r>
              <a:rPr spc="-4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approx.</a:t>
            </a:r>
            <a:r>
              <a:rPr spc="-5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spc="-3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calls</a:t>
            </a:r>
            <a:r>
              <a:rPr spc="-3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spc="-2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being</a:t>
            </a:r>
            <a:r>
              <a:rPr spc="-5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handled</a:t>
            </a:r>
            <a:r>
              <a:rPr spc="-4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spc="-5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Agent</a:t>
            </a:r>
            <a:r>
              <a:rPr spc="-4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</a:t>
            </a:r>
            <a:r>
              <a:rPr spc="-4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2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day</a:t>
            </a:r>
            <a:endParaRPr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bject 7">
            <a:extLst>
              <a:ext uri="{FF2B5EF4-FFF2-40B4-BE49-F238E27FC236}">
                <a16:creationId xmlns:a16="http://schemas.microsoft.com/office/drawing/2014/main" id="{1D3DD56A-202C-4A3B-E93A-5A68D3639432}"/>
              </a:ext>
            </a:extLst>
          </p:cNvPr>
          <p:cNvSpPr txBox="1"/>
          <p:nvPr/>
        </p:nvSpPr>
        <p:spPr>
          <a:xfrm>
            <a:off x="1006041" y="3989989"/>
            <a:ext cx="7535545" cy="2083904"/>
          </a:xfrm>
          <a:prstGeom prst="rect">
            <a:avLst/>
          </a:prstGeom>
        </p:spPr>
        <p:txBody>
          <a:bodyPr vert="horz" wrap="square" lIns="0" tIns="1079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0"/>
              </a:spcBef>
            </a:pPr>
            <a:r>
              <a:rPr spc="-1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Suggestions:</a:t>
            </a:r>
            <a:endParaRPr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0985" indent="-248285">
              <a:lnSpc>
                <a:spcPts val="2280"/>
              </a:lnSpc>
              <a:spcBef>
                <a:spcPts val="755"/>
              </a:spcBef>
              <a:buAutoNum type="arabicPeriod"/>
              <a:tabLst>
                <a:tab pos="260985" algn="l"/>
              </a:tabLst>
            </a:pP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spc="-4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pc="-5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calls</a:t>
            </a:r>
            <a:r>
              <a:rPr spc="-4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spc="-4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spc="-4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getting</a:t>
            </a:r>
            <a:r>
              <a:rPr spc="-6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completed,</a:t>
            </a:r>
            <a:r>
              <a:rPr spc="-4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spc="-4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spc="-6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hire</a:t>
            </a:r>
            <a:r>
              <a:rPr spc="-4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some</a:t>
            </a:r>
            <a:r>
              <a:rPr spc="-3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spc="-5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Astro</a:t>
            </a:r>
            <a:endParaRPr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ts val="2280"/>
              </a:lnSpc>
            </a:pPr>
            <a:r>
              <a:rPr spc="-1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Guru’s</a:t>
            </a:r>
            <a:r>
              <a:rPr spc="-5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(agents)</a:t>
            </a:r>
            <a:r>
              <a:rPr spc="-4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pc="-4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manage</a:t>
            </a:r>
            <a:r>
              <a:rPr spc="-6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pc="-4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workload</a:t>
            </a:r>
            <a:r>
              <a:rPr spc="-4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pc="-5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pc="-4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existing</a:t>
            </a:r>
            <a:r>
              <a:rPr spc="-2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agents.</a:t>
            </a:r>
            <a:endParaRPr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080" indent="248920">
              <a:lnSpc>
                <a:spcPts val="2160"/>
              </a:lnSpc>
              <a:spcBef>
                <a:spcPts val="1040"/>
              </a:spcBef>
              <a:buAutoNum type="arabicPeriod" startAt="2"/>
              <a:tabLst>
                <a:tab pos="261620" algn="l"/>
              </a:tabLst>
            </a:pPr>
            <a:r>
              <a:rPr spc="-1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Rotation</a:t>
            </a:r>
            <a:r>
              <a:rPr spc="-5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pc="-3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Agents</a:t>
            </a:r>
            <a:r>
              <a:rPr spc="-3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spc="-4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Shifts</a:t>
            </a:r>
            <a:r>
              <a:rPr spc="-3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pc="-4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working</a:t>
            </a:r>
            <a:r>
              <a:rPr spc="-3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hours</a:t>
            </a:r>
            <a:r>
              <a:rPr spc="-4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spc="-2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spc="38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done</a:t>
            </a:r>
            <a:r>
              <a:rPr spc="-4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pc="-3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manage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pc="-3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workload</a:t>
            </a:r>
            <a:r>
              <a:rPr spc="-3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during</a:t>
            </a:r>
            <a:r>
              <a:rPr spc="-5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pc="-3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night</a:t>
            </a:r>
            <a:r>
              <a:rPr spc="-4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times</a:t>
            </a:r>
            <a:r>
              <a:rPr spc="-1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spc="-3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most</a:t>
            </a:r>
            <a:r>
              <a:rPr spc="-3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pc="-3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pc="-4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other</a:t>
            </a:r>
            <a:r>
              <a:rPr spc="-3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region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users</a:t>
            </a:r>
            <a:r>
              <a:rPr spc="-3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will</a:t>
            </a:r>
            <a:r>
              <a:rPr spc="-3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spc="-4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connecting</a:t>
            </a:r>
            <a:r>
              <a:rPr spc="-6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pc="-3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pc="-4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evenings.</a:t>
            </a:r>
            <a:endParaRPr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F4F25EE-28BC-997B-BD13-493C2ECE69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3231" y="2036740"/>
            <a:ext cx="2933954" cy="4519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0130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4">
            <a:extLst>
              <a:ext uri="{FF2B5EF4-FFF2-40B4-BE49-F238E27FC236}">
                <a16:creationId xmlns:a16="http://schemas.microsoft.com/office/drawing/2014/main" id="{E0C36DA5-D404-51BA-D884-77C8661521B1}"/>
              </a:ext>
            </a:extLst>
          </p:cNvPr>
          <p:cNvSpPr txBox="1">
            <a:spLocks/>
          </p:cNvSpPr>
          <p:nvPr/>
        </p:nvSpPr>
        <p:spPr>
          <a:xfrm>
            <a:off x="1993293" y="486688"/>
            <a:ext cx="9361488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eaLnBrk="1" hangingPunct="1"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Rating</a:t>
            </a:r>
            <a:r>
              <a:rPr lang="en-US" sz="2400" b="1" spc="-8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r>
              <a:rPr lang="en-US" sz="2400" b="1" spc="-7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based</a:t>
            </a:r>
            <a:r>
              <a:rPr lang="en-US" sz="2400" b="1" spc="-7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en-US" sz="2400" b="1" spc="-5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Users</a:t>
            </a:r>
            <a:r>
              <a:rPr lang="en-US" sz="2400" b="1" spc="-5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Satisfaction</a:t>
            </a:r>
            <a:r>
              <a:rPr lang="en-US" sz="2400" b="1" spc="-6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z="2400" b="1" spc="-7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spc="-1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Sessions</a:t>
            </a:r>
          </a:p>
        </p:txBody>
      </p:sp>
      <p:sp>
        <p:nvSpPr>
          <p:cNvPr id="3" name="object 5">
            <a:extLst>
              <a:ext uri="{FF2B5EF4-FFF2-40B4-BE49-F238E27FC236}">
                <a16:creationId xmlns:a16="http://schemas.microsoft.com/office/drawing/2014/main" id="{C526DF03-0AD1-39A3-585D-EF8BA7306465}"/>
              </a:ext>
            </a:extLst>
          </p:cNvPr>
          <p:cNvSpPr txBox="1"/>
          <p:nvPr/>
        </p:nvSpPr>
        <p:spPr>
          <a:xfrm>
            <a:off x="716535" y="998261"/>
            <a:ext cx="9143902" cy="1723805"/>
          </a:xfrm>
          <a:prstGeom prst="rect">
            <a:avLst/>
          </a:prstGeom>
        </p:spPr>
        <p:txBody>
          <a:bodyPr vert="horz" wrap="square" lIns="0" tIns="10795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850"/>
              </a:spcBef>
              <a:buFont typeface="Arial"/>
              <a:buChar char="•"/>
              <a:tabLst>
                <a:tab pos="354965" algn="l"/>
              </a:tabLst>
            </a:pP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</a:t>
            </a:r>
            <a:r>
              <a:rPr spc="-2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Rating</a:t>
            </a:r>
            <a:r>
              <a:rPr spc="-1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spc="-1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(5,</a:t>
            </a:r>
            <a:r>
              <a:rPr spc="-3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6,</a:t>
            </a:r>
            <a:r>
              <a:rPr spc="-1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7,</a:t>
            </a:r>
            <a:r>
              <a:rPr spc="-2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8)</a:t>
            </a:r>
            <a:r>
              <a:rPr spc="-1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pc="-1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7704</a:t>
            </a:r>
            <a:r>
              <a:rPr spc="-3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=27.4%</a:t>
            </a:r>
            <a:endParaRPr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4965" indent="-342265">
              <a:lnSpc>
                <a:spcPct val="100000"/>
              </a:lnSpc>
              <a:spcBef>
                <a:spcPts val="755"/>
              </a:spcBef>
              <a:buFont typeface="Arial"/>
              <a:buChar char="•"/>
              <a:tabLst>
                <a:tab pos="354965" algn="l"/>
              </a:tabLst>
            </a:pP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Low</a:t>
            </a:r>
            <a:r>
              <a:rPr spc="-2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Rating</a:t>
            </a:r>
            <a:r>
              <a:rPr spc="-1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spc="-1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(0,</a:t>
            </a:r>
            <a:r>
              <a:rPr spc="-1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1,</a:t>
            </a:r>
            <a:r>
              <a:rPr spc="-2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2,</a:t>
            </a:r>
            <a:r>
              <a:rPr spc="-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3,</a:t>
            </a:r>
            <a:r>
              <a:rPr spc="-3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4)</a:t>
            </a:r>
            <a:r>
              <a:rPr spc="-1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pc="-1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20323</a:t>
            </a:r>
            <a:r>
              <a:rPr spc="-4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pc="-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72.51%</a:t>
            </a:r>
            <a:endParaRPr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104139" indent="-342900">
              <a:lnSpc>
                <a:spcPts val="2160"/>
              </a:lnSpc>
              <a:spcBef>
                <a:spcPts val="1045"/>
              </a:spcBef>
              <a:buFont typeface="Arial"/>
              <a:buChar char="•"/>
              <a:tabLst>
                <a:tab pos="355600" algn="l"/>
              </a:tabLst>
            </a:pP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  <a:r>
              <a:rPr spc="-4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analysing</a:t>
            </a:r>
            <a:r>
              <a:rPr spc="-5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spc="-5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above</a:t>
            </a:r>
            <a:r>
              <a:rPr spc="-4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spc="-5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based</a:t>
            </a:r>
            <a:r>
              <a:rPr spc="-5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spc="-6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ratings,</a:t>
            </a:r>
            <a:r>
              <a:rPr spc="-4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spc="-5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spc="-5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see</a:t>
            </a:r>
            <a:r>
              <a:rPr spc="-5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spc="-4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around</a:t>
            </a:r>
            <a:r>
              <a:rPr spc="-6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27.4%</a:t>
            </a:r>
            <a:r>
              <a:rPr spc="-8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were</a:t>
            </a:r>
            <a:r>
              <a:rPr spc="-5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satisfied</a:t>
            </a:r>
            <a:r>
              <a:rPr spc="-1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spc="-5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2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pc="-1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ratings</a:t>
            </a:r>
            <a:r>
              <a:rPr spc="-5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which</a:t>
            </a:r>
            <a:r>
              <a:rPr spc="-5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spc="-4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</a:t>
            </a:r>
            <a:r>
              <a:rPr spc="-6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above</a:t>
            </a:r>
            <a:r>
              <a:rPr spc="-5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spc="-4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usual</a:t>
            </a:r>
            <a:r>
              <a:rPr spc="-5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spc="-5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average</a:t>
            </a:r>
            <a:r>
              <a:rPr spc="-5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rating</a:t>
            </a:r>
            <a:r>
              <a:rPr spc="-4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pc="-6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pc="-5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rest</a:t>
            </a:r>
            <a:r>
              <a:rPr spc="-4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72.51%</a:t>
            </a:r>
            <a:r>
              <a:rPr spc="-9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were</a:t>
            </a:r>
            <a:r>
              <a:rPr spc="-5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gave</a:t>
            </a:r>
            <a:r>
              <a:rPr spc="-5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their</a:t>
            </a:r>
            <a:r>
              <a:rPr spc="-4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rating</a:t>
            </a:r>
            <a:r>
              <a:rPr spc="-4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spc="-6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2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below</a:t>
            </a:r>
            <a:r>
              <a:rPr spc="-4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spc="-2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which</a:t>
            </a:r>
            <a:r>
              <a:rPr spc="-3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below</a:t>
            </a:r>
            <a:r>
              <a:rPr spc="-3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2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</a:t>
            </a:r>
            <a:endParaRPr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A3033A1-E357-1F74-809F-4697CE06E5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9772" y="2851483"/>
            <a:ext cx="3269263" cy="2347163"/>
          </a:xfrm>
          <a:prstGeom prst="rect">
            <a:avLst/>
          </a:prstGeom>
          <a:ln w="12700">
            <a:noFill/>
          </a:ln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DF19FA0-8BAB-84EB-F86A-1711C3E77EBA}"/>
              </a:ext>
            </a:extLst>
          </p:cNvPr>
          <p:cNvSpPr txBox="1"/>
          <p:nvPr/>
        </p:nvSpPr>
        <p:spPr>
          <a:xfrm>
            <a:off x="1180841" y="5380954"/>
            <a:ext cx="6113282" cy="957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ts val="2285"/>
              </a:lnSpc>
              <a:spcBef>
                <a:spcPts val="725"/>
              </a:spcBef>
            </a:pPr>
            <a:r>
              <a:rPr lang="en-US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Suggestions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pc="-7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1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Invest</a:t>
            </a:r>
            <a:r>
              <a:rPr lang="en-US" spc="-3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pc="-5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Astro</a:t>
            </a:r>
            <a:r>
              <a:rPr lang="en-US" spc="-5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1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Guru’s</a:t>
            </a:r>
            <a:r>
              <a:rPr lang="en-US" spc="-6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US" spc="-4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lang="en-US" spc="-6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received</a:t>
            </a:r>
            <a:r>
              <a:rPr lang="en-US" spc="-3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less</a:t>
            </a:r>
            <a:r>
              <a:rPr lang="en-US" spc="-4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rating</a:t>
            </a:r>
            <a:r>
              <a:rPr lang="en-US" spc="-5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via</a:t>
            </a:r>
            <a:r>
              <a:rPr lang="en-US" spc="-4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call</a:t>
            </a:r>
            <a:r>
              <a:rPr lang="en-US" spc="-6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options</a:t>
            </a:r>
            <a:r>
              <a:rPr lang="en-US" spc="-6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pc="-6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lang="en-US" spc="-6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lang="en-US" spc="-5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</a:t>
            </a:r>
            <a:r>
              <a:rPr lang="en-US" spc="-5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pc="-6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chatbots</a:t>
            </a:r>
            <a:r>
              <a:rPr lang="en-US" spc="-5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2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endParaRPr lang="en-US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ts val="2285"/>
              </a:lnSpc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creating</a:t>
            </a:r>
            <a:r>
              <a:rPr lang="en-US" spc="-3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spc="-5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</a:t>
            </a:r>
            <a:r>
              <a:rPr lang="en-US" spc="-4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chatbots</a:t>
            </a:r>
            <a:r>
              <a:rPr lang="en-US" spc="-35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US" spc="-4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2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well.</a:t>
            </a:r>
            <a:endParaRPr lang="en-US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639757"/>
      </p:ext>
    </p:extLst>
  </p:cSld>
  <p:clrMapOvr>
    <a:masterClrMapping/>
  </p:clrMapOvr>
</p:sld>
</file>

<file path=ppt/theme/theme1.xml><?xml version="1.0" encoding="utf-8"?>
<a:theme xmlns:a="http://schemas.openxmlformats.org/drawingml/2006/main" name="Theme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467885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4" id="{5BB666DA-9F69-4B23-9AB2-D0F92BC50424}" vid="{1BBC48C2-E961-4284-A1ED-915ACEDAFD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Theme4</Template>
  <TotalTime>322</TotalTime>
  <Words>1818</Words>
  <Application>Microsoft Office PowerPoint</Application>
  <PresentationFormat>Widescreen</PresentationFormat>
  <Paragraphs>163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Symbol</vt:lpstr>
      <vt:lpstr>Times New Roman</vt:lpstr>
      <vt:lpstr>Wingdings</vt:lpstr>
      <vt:lpstr>Theme4</vt:lpstr>
      <vt:lpstr>Spread Sheet Project: AstroSage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Hashim Rafiq Khan</dc:creator>
  <cp:lastModifiedBy>Hashim Rafiq Khan</cp:lastModifiedBy>
  <cp:revision>7</cp:revision>
  <dcterms:created xsi:type="dcterms:W3CDTF">2025-09-21T17:00:55Z</dcterms:created>
  <dcterms:modified xsi:type="dcterms:W3CDTF">2025-10-28T06:00:48Z</dcterms:modified>
</cp:coreProperties>
</file>