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en-US"/>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a:p>
        </p:txBody>
      </p:sp>
      <p:sp>
        <p:nvSpPr>
          <p:cNvPr id="4" name="عنصر نائب للتاريخ 3"/>
          <p:cNvSpPr>
            <a:spLocks noGrp="1"/>
          </p:cNvSpPr>
          <p:nvPr>
            <p:ph type="dt" sz="half" idx="10"/>
          </p:nvPr>
        </p:nvSpPr>
        <p:spPr/>
        <p:txBody>
          <a:bodyPr/>
          <a:lstStyle/>
          <a:p>
            <a:fld id="{315D9478-EFB2-415D-BF3C-C7A77D5B33F6}" type="datetimeFigureOut">
              <a:rPr lang="en-US" smtClean="0"/>
              <a:t>11/15/2019</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CC1F5134-5A55-45E9-9F7B-3114926F9E74}" type="slidenum">
              <a:rPr lang="en-US" smtClean="0"/>
              <a:t>‹#›</a:t>
            </a:fld>
            <a:endParaRPr lang="en-US"/>
          </a:p>
        </p:txBody>
      </p:sp>
    </p:spTree>
    <p:extLst>
      <p:ext uri="{BB962C8B-B14F-4D97-AF65-F5344CB8AC3E}">
        <p14:creationId xmlns:p14="http://schemas.microsoft.com/office/powerpoint/2010/main" val="3569397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315D9478-EFB2-415D-BF3C-C7A77D5B33F6}" type="datetimeFigureOut">
              <a:rPr lang="en-US" smtClean="0"/>
              <a:t>11/15/2019</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CC1F5134-5A55-45E9-9F7B-3114926F9E74}" type="slidenum">
              <a:rPr lang="en-US" smtClean="0"/>
              <a:t>‹#›</a:t>
            </a:fld>
            <a:endParaRPr lang="en-US"/>
          </a:p>
        </p:txBody>
      </p:sp>
    </p:spTree>
    <p:extLst>
      <p:ext uri="{BB962C8B-B14F-4D97-AF65-F5344CB8AC3E}">
        <p14:creationId xmlns:p14="http://schemas.microsoft.com/office/powerpoint/2010/main" val="206667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315D9478-EFB2-415D-BF3C-C7A77D5B33F6}" type="datetimeFigureOut">
              <a:rPr lang="en-US" smtClean="0"/>
              <a:t>11/15/2019</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CC1F5134-5A55-45E9-9F7B-3114926F9E74}" type="slidenum">
              <a:rPr lang="en-US" smtClean="0"/>
              <a:t>‹#›</a:t>
            </a:fld>
            <a:endParaRPr lang="en-US"/>
          </a:p>
        </p:txBody>
      </p:sp>
    </p:spTree>
    <p:extLst>
      <p:ext uri="{BB962C8B-B14F-4D97-AF65-F5344CB8AC3E}">
        <p14:creationId xmlns:p14="http://schemas.microsoft.com/office/powerpoint/2010/main" val="269542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315D9478-EFB2-415D-BF3C-C7A77D5B33F6}" type="datetimeFigureOut">
              <a:rPr lang="en-US" smtClean="0"/>
              <a:t>11/15/2019</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CC1F5134-5A55-45E9-9F7B-3114926F9E74}" type="slidenum">
              <a:rPr lang="en-US" smtClean="0"/>
              <a:t>‹#›</a:t>
            </a:fld>
            <a:endParaRPr lang="en-US"/>
          </a:p>
        </p:txBody>
      </p:sp>
    </p:spTree>
    <p:extLst>
      <p:ext uri="{BB962C8B-B14F-4D97-AF65-F5344CB8AC3E}">
        <p14:creationId xmlns:p14="http://schemas.microsoft.com/office/powerpoint/2010/main" val="30292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l">
              <a:defRPr sz="4000" b="1" cap="all"/>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315D9478-EFB2-415D-BF3C-C7A77D5B33F6}" type="datetimeFigureOut">
              <a:rPr lang="en-US" smtClean="0"/>
              <a:t>11/15/2019</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CC1F5134-5A55-45E9-9F7B-3114926F9E74}" type="slidenum">
              <a:rPr lang="en-US" smtClean="0"/>
              <a:t>‹#›</a:t>
            </a:fld>
            <a:endParaRPr lang="en-US"/>
          </a:p>
        </p:txBody>
      </p:sp>
    </p:spTree>
    <p:extLst>
      <p:ext uri="{BB962C8B-B14F-4D97-AF65-F5344CB8AC3E}">
        <p14:creationId xmlns:p14="http://schemas.microsoft.com/office/powerpoint/2010/main" val="237754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تاريخ 4"/>
          <p:cNvSpPr>
            <a:spLocks noGrp="1"/>
          </p:cNvSpPr>
          <p:nvPr>
            <p:ph type="dt" sz="half" idx="10"/>
          </p:nvPr>
        </p:nvSpPr>
        <p:spPr/>
        <p:txBody>
          <a:bodyPr/>
          <a:lstStyle/>
          <a:p>
            <a:fld id="{315D9478-EFB2-415D-BF3C-C7A77D5B33F6}" type="datetimeFigureOut">
              <a:rPr lang="en-US" smtClean="0"/>
              <a:t>11/15/2019</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CC1F5134-5A55-45E9-9F7B-3114926F9E74}" type="slidenum">
              <a:rPr lang="en-US" smtClean="0"/>
              <a:t>‹#›</a:t>
            </a:fld>
            <a:endParaRPr lang="en-US"/>
          </a:p>
        </p:txBody>
      </p:sp>
    </p:spTree>
    <p:extLst>
      <p:ext uri="{BB962C8B-B14F-4D97-AF65-F5344CB8AC3E}">
        <p14:creationId xmlns:p14="http://schemas.microsoft.com/office/powerpoint/2010/main" val="141447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عنصر نائب للتاريخ 6"/>
          <p:cNvSpPr>
            <a:spLocks noGrp="1"/>
          </p:cNvSpPr>
          <p:nvPr>
            <p:ph type="dt" sz="half" idx="10"/>
          </p:nvPr>
        </p:nvSpPr>
        <p:spPr/>
        <p:txBody>
          <a:bodyPr/>
          <a:lstStyle/>
          <a:p>
            <a:fld id="{315D9478-EFB2-415D-BF3C-C7A77D5B33F6}" type="datetimeFigureOut">
              <a:rPr lang="en-US" smtClean="0"/>
              <a:t>11/15/2019</a:t>
            </a:fld>
            <a:endParaRPr lang="en-US"/>
          </a:p>
        </p:txBody>
      </p:sp>
      <p:sp>
        <p:nvSpPr>
          <p:cNvPr id="8" name="عنصر نائب للتذييل 7"/>
          <p:cNvSpPr>
            <a:spLocks noGrp="1"/>
          </p:cNvSpPr>
          <p:nvPr>
            <p:ph type="ftr" sz="quarter" idx="11"/>
          </p:nvPr>
        </p:nvSpPr>
        <p:spPr/>
        <p:txBody>
          <a:bodyPr/>
          <a:lstStyle/>
          <a:p>
            <a:endParaRPr lang="en-US"/>
          </a:p>
        </p:txBody>
      </p:sp>
      <p:sp>
        <p:nvSpPr>
          <p:cNvPr id="9" name="عنصر نائب لرقم الشريحة 8"/>
          <p:cNvSpPr>
            <a:spLocks noGrp="1"/>
          </p:cNvSpPr>
          <p:nvPr>
            <p:ph type="sldNum" sz="quarter" idx="12"/>
          </p:nvPr>
        </p:nvSpPr>
        <p:spPr/>
        <p:txBody>
          <a:bodyPr/>
          <a:lstStyle/>
          <a:p>
            <a:fld id="{CC1F5134-5A55-45E9-9F7B-3114926F9E74}" type="slidenum">
              <a:rPr lang="en-US" smtClean="0"/>
              <a:t>‹#›</a:t>
            </a:fld>
            <a:endParaRPr lang="en-US"/>
          </a:p>
        </p:txBody>
      </p:sp>
    </p:spTree>
    <p:extLst>
      <p:ext uri="{BB962C8B-B14F-4D97-AF65-F5344CB8AC3E}">
        <p14:creationId xmlns:p14="http://schemas.microsoft.com/office/powerpoint/2010/main" val="195377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تاريخ 2"/>
          <p:cNvSpPr>
            <a:spLocks noGrp="1"/>
          </p:cNvSpPr>
          <p:nvPr>
            <p:ph type="dt" sz="half" idx="10"/>
          </p:nvPr>
        </p:nvSpPr>
        <p:spPr/>
        <p:txBody>
          <a:bodyPr/>
          <a:lstStyle/>
          <a:p>
            <a:fld id="{315D9478-EFB2-415D-BF3C-C7A77D5B33F6}" type="datetimeFigureOut">
              <a:rPr lang="en-US" smtClean="0"/>
              <a:t>11/15/2019</a:t>
            </a:fld>
            <a:endParaRPr lang="en-US"/>
          </a:p>
        </p:txBody>
      </p:sp>
      <p:sp>
        <p:nvSpPr>
          <p:cNvPr id="4" name="عنصر نائب للتذييل 3"/>
          <p:cNvSpPr>
            <a:spLocks noGrp="1"/>
          </p:cNvSpPr>
          <p:nvPr>
            <p:ph type="ftr" sz="quarter" idx="11"/>
          </p:nvPr>
        </p:nvSpPr>
        <p:spPr/>
        <p:txBody>
          <a:bodyPr/>
          <a:lstStyle/>
          <a:p>
            <a:endParaRPr lang="en-US"/>
          </a:p>
        </p:txBody>
      </p:sp>
      <p:sp>
        <p:nvSpPr>
          <p:cNvPr id="5" name="عنصر نائب لرقم الشريحة 4"/>
          <p:cNvSpPr>
            <a:spLocks noGrp="1"/>
          </p:cNvSpPr>
          <p:nvPr>
            <p:ph type="sldNum" sz="quarter" idx="12"/>
          </p:nvPr>
        </p:nvSpPr>
        <p:spPr/>
        <p:txBody>
          <a:bodyPr/>
          <a:lstStyle/>
          <a:p>
            <a:fld id="{CC1F5134-5A55-45E9-9F7B-3114926F9E74}" type="slidenum">
              <a:rPr lang="en-US" smtClean="0"/>
              <a:t>‹#›</a:t>
            </a:fld>
            <a:endParaRPr lang="en-US"/>
          </a:p>
        </p:txBody>
      </p:sp>
    </p:spTree>
    <p:extLst>
      <p:ext uri="{BB962C8B-B14F-4D97-AF65-F5344CB8AC3E}">
        <p14:creationId xmlns:p14="http://schemas.microsoft.com/office/powerpoint/2010/main" val="199583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315D9478-EFB2-415D-BF3C-C7A77D5B33F6}" type="datetimeFigureOut">
              <a:rPr lang="en-US" smtClean="0"/>
              <a:t>11/15/2019</a:t>
            </a:fld>
            <a:endParaRPr lang="en-US"/>
          </a:p>
        </p:txBody>
      </p:sp>
      <p:sp>
        <p:nvSpPr>
          <p:cNvPr id="3" name="عنصر نائب للتذييل 2"/>
          <p:cNvSpPr>
            <a:spLocks noGrp="1"/>
          </p:cNvSpPr>
          <p:nvPr>
            <p:ph type="ftr" sz="quarter" idx="11"/>
          </p:nvPr>
        </p:nvSpPr>
        <p:spPr/>
        <p:txBody>
          <a:bodyPr/>
          <a:lstStyle/>
          <a:p>
            <a:endParaRPr lang="en-US"/>
          </a:p>
        </p:txBody>
      </p:sp>
      <p:sp>
        <p:nvSpPr>
          <p:cNvPr id="4" name="عنصر نائب لرقم الشريحة 3"/>
          <p:cNvSpPr>
            <a:spLocks noGrp="1"/>
          </p:cNvSpPr>
          <p:nvPr>
            <p:ph type="sldNum" sz="quarter" idx="12"/>
          </p:nvPr>
        </p:nvSpPr>
        <p:spPr/>
        <p:txBody>
          <a:bodyPr/>
          <a:lstStyle/>
          <a:p>
            <a:fld id="{CC1F5134-5A55-45E9-9F7B-3114926F9E74}" type="slidenum">
              <a:rPr lang="en-US" smtClean="0"/>
              <a:t>‹#›</a:t>
            </a:fld>
            <a:endParaRPr lang="en-US"/>
          </a:p>
        </p:txBody>
      </p:sp>
    </p:spTree>
    <p:extLst>
      <p:ext uri="{BB962C8B-B14F-4D97-AF65-F5344CB8AC3E}">
        <p14:creationId xmlns:p14="http://schemas.microsoft.com/office/powerpoint/2010/main" val="109788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l">
              <a:defRPr sz="2000" b="1"/>
            </a:lvl1pPr>
          </a:lstStyle>
          <a:p>
            <a:r>
              <a:rPr lang="ar-SA" smtClean="0"/>
              <a:t>انقر لتحرير نمط العنوان الرئيسي</a:t>
            </a:r>
            <a:endParaRPr lang="en-US"/>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315D9478-EFB2-415D-BF3C-C7A77D5B33F6}" type="datetimeFigureOut">
              <a:rPr lang="en-US" smtClean="0"/>
              <a:t>11/15/2019</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CC1F5134-5A55-45E9-9F7B-3114926F9E74}" type="slidenum">
              <a:rPr lang="en-US" smtClean="0"/>
              <a:t>‹#›</a:t>
            </a:fld>
            <a:endParaRPr lang="en-US"/>
          </a:p>
        </p:txBody>
      </p:sp>
    </p:spTree>
    <p:extLst>
      <p:ext uri="{BB962C8B-B14F-4D97-AF65-F5344CB8AC3E}">
        <p14:creationId xmlns:p14="http://schemas.microsoft.com/office/powerpoint/2010/main" val="39658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l">
              <a:defRPr sz="2000" b="1"/>
            </a:lvl1pPr>
          </a:lstStyle>
          <a:p>
            <a:r>
              <a:rPr lang="ar-SA" smtClean="0"/>
              <a:t>انقر لتحرير نمط العنوان الرئيسي</a:t>
            </a:r>
            <a:endParaRPr lang="en-US"/>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315D9478-EFB2-415D-BF3C-C7A77D5B33F6}" type="datetimeFigureOut">
              <a:rPr lang="en-US" smtClean="0"/>
              <a:t>11/15/2019</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CC1F5134-5A55-45E9-9F7B-3114926F9E74}" type="slidenum">
              <a:rPr lang="en-US" smtClean="0"/>
              <a:t>‹#›</a:t>
            </a:fld>
            <a:endParaRPr lang="en-US"/>
          </a:p>
        </p:txBody>
      </p:sp>
    </p:spTree>
    <p:extLst>
      <p:ext uri="{BB962C8B-B14F-4D97-AF65-F5344CB8AC3E}">
        <p14:creationId xmlns:p14="http://schemas.microsoft.com/office/powerpoint/2010/main" val="88349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D9478-EFB2-415D-BF3C-C7A77D5B33F6}" type="datetimeFigureOut">
              <a:rPr lang="en-US" smtClean="0"/>
              <a:t>11/15/2019</a:t>
            </a:fld>
            <a:endParaRPr lang="en-US"/>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عنصر نائب لرقم الشريحة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F5134-5A55-45E9-9F7B-3114926F9E74}" type="slidenum">
              <a:rPr lang="en-US" smtClean="0"/>
              <a:t>‹#›</a:t>
            </a:fld>
            <a:endParaRPr lang="en-US"/>
          </a:p>
        </p:txBody>
      </p:sp>
    </p:spTree>
    <p:extLst>
      <p:ext uri="{BB962C8B-B14F-4D97-AF65-F5344CB8AC3E}">
        <p14:creationId xmlns:p14="http://schemas.microsoft.com/office/powerpoint/2010/main" val="175710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0" y="0"/>
            <a:ext cx="9144000" cy="6857999"/>
          </a:xfrm>
        </p:spPr>
        <p:txBody>
          <a:bodyPr/>
          <a:lstStyle/>
          <a:p>
            <a:r>
              <a:rPr lang="en-US" dirty="0" smtClean="0"/>
              <a:t>What kinds of the roles that money can play in countries</a:t>
            </a:r>
            <a:br>
              <a:rPr lang="en-US" dirty="0" smtClean="0"/>
            </a:br>
            <a:r>
              <a:rPr lang="en-US" dirty="0" smtClean="0"/>
              <a:t>there are more roles such as</a:t>
            </a:r>
            <a:br>
              <a:rPr lang="en-US" dirty="0" smtClean="0"/>
            </a:br>
            <a:r>
              <a:rPr lang="en-US" dirty="0" smtClean="0"/>
              <a:t>it can help any body to get any thing from any where and help people in education- hospital-university-marketing-transport- agriculture- and what ever  </a:t>
            </a:r>
            <a:endParaRPr lang="en-US" dirty="0"/>
          </a:p>
        </p:txBody>
      </p:sp>
    </p:spTree>
    <p:extLst>
      <p:ext uri="{BB962C8B-B14F-4D97-AF65-F5344CB8AC3E}">
        <p14:creationId xmlns:p14="http://schemas.microsoft.com/office/powerpoint/2010/main" val="66540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0" y="0"/>
            <a:ext cx="9144000" cy="6858000"/>
          </a:xfrm>
        </p:spPr>
        <p:txBody>
          <a:bodyPr/>
          <a:lstStyle/>
          <a:p>
            <a:r>
              <a:rPr lang="en-US" dirty="0" smtClean="0"/>
              <a:t>Why now a day people evaluate more than people from before ?</a:t>
            </a:r>
            <a:br>
              <a:rPr lang="en-US" dirty="0" smtClean="0"/>
            </a:br>
            <a:r>
              <a:rPr lang="en-US" dirty="0" smtClean="0"/>
              <a:t>Because the people now a days educated more than before .</a:t>
            </a:r>
            <a:endParaRPr lang="en-US" dirty="0"/>
          </a:p>
        </p:txBody>
      </p:sp>
    </p:spTree>
    <p:extLst>
      <p:ext uri="{BB962C8B-B14F-4D97-AF65-F5344CB8AC3E}">
        <p14:creationId xmlns:p14="http://schemas.microsoft.com/office/powerpoint/2010/main" val="1497200306"/>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23</Words>
  <Application>Microsoft Office PowerPoint</Application>
  <PresentationFormat>عرض على الشاشة (3:4)‏</PresentationFormat>
  <Paragraphs>2</Paragraphs>
  <Slides>2</Slides>
  <Notes>0</Notes>
  <HiddenSlides>0</HiddenSlides>
  <MMClips>0</MMClips>
  <ScaleCrop>false</ScaleCrop>
  <HeadingPairs>
    <vt:vector size="4" baseType="variant">
      <vt:variant>
        <vt:lpstr>نسق</vt:lpstr>
      </vt:variant>
      <vt:variant>
        <vt:i4>1</vt:i4>
      </vt:variant>
      <vt:variant>
        <vt:lpstr>عناوين الشرائح</vt:lpstr>
      </vt:variant>
      <vt:variant>
        <vt:i4>2</vt:i4>
      </vt:variant>
    </vt:vector>
  </HeadingPairs>
  <TitlesOfParts>
    <vt:vector size="3" baseType="lpstr">
      <vt:lpstr>نسق Office</vt:lpstr>
      <vt:lpstr>What kinds of the roles that money can play in countries there are more roles such as it can help any body to get any thing from any where and help people in education- hospital-university-marketing-transport- agriculture- and what ever  </vt:lpstr>
      <vt:lpstr>Why now a day people evaluate more than people from before ? Because the people now a days educated more than before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kinds of the roles that money can play in countries there are more roles such as it can help any body to get any thing from any where and help people in education- hospital-university-marketing-transport- agriculture- and what ever</dc:title>
  <dc:creator>coongee</dc:creator>
  <cp:lastModifiedBy>coongee</cp:lastModifiedBy>
  <cp:revision>2</cp:revision>
  <dcterms:created xsi:type="dcterms:W3CDTF">2019-11-15T21:14:06Z</dcterms:created>
  <dcterms:modified xsi:type="dcterms:W3CDTF">2019-11-15T21:34:05Z</dcterms:modified>
</cp:coreProperties>
</file>