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6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4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88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63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4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0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7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2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67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5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3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4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0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6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8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4B9E2E-E40A-402A-BA2A-366C48DCD29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52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522" y="2452911"/>
            <a:ext cx="8313174" cy="1463040"/>
          </a:xfrm>
        </p:spPr>
        <p:txBody>
          <a:bodyPr>
            <a:normAutofit fontScale="90000"/>
          </a:bodyPr>
          <a:lstStyle/>
          <a:p>
            <a:r>
              <a:rPr dirty="0" err="1"/>
              <a:t>スポーツグッズ購入アプリ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アプリの概要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2996"/>
            <a:ext cx="8761412" cy="3416300"/>
          </a:xfrm>
        </p:spPr>
        <p:txBody>
          <a:bodyPr>
            <a:normAutofit/>
          </a:bodyPr>
          <a:lstStyle/>
          <a:p>
            <a:r>
              <a:rPr sz="3200" dirty="0" err="1"/>
              <a:t>目的：スポーツ用品を手軽に購入できるモバイルアプリの開</a:t>
            </a:r>
            <a:r>
              <a:rPr lang="ja-JP" altLang="en-US" sz="3200" dirty="0"/>
              <a:t>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E15CB-8A65-9D10-CA78-597EEAB0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E96B7-70AE-2447-331F-845B9B02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3200" dirty="0"/>
              <a:t>Flutter</a:t>
            </a:r>
            <a:r>
              <a:rPr lang="ja-JP" altLang="en-US" sz="3200" dirty="0"/>
              <a:t>（</a:t>
            </a:r>
            <a:r>
              <a:rPr lang="en-US" altLang="ja-JP" sz="3200" dirty="0"/>
              <a:t>Dart</a:t>
            </a:r>
            <a:r>
              <a:rPr lang="ja-JP" altLang="en-US" sz="3200" dirty="0"/>
              <a:t>）＋ </a:t>
            </a:r>
            <a:r>
              <a:rPr lang="en-US" altLang="ja-JP" sz="3200" dirty="0"/>
              <a:t>Provider</a:t>
            </a:r>
            <a:r>
              <a:rPr lang="ja-JP" altLang="en-US" sz="3200" dirty="0"/>
              <a:t>（状態管理）＋ </a:t>
            </a:r>
            <a:r>
              <a:rPr lang="en-US" altLang="ja-JP" sz="3200" dirty="0"/>
              <a:t>Android Studio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9E4158-F646-07E6-4FA4-7A016D99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制作の経緯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6A226-15E0-7595-05D4-71A6AF27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サイトでジャンル別に商品を探せると快適になると考えたため</a:t>
            </a:r>
          </a:p>
        </p:txBody>
      </p:sp>
    </p:spTree>
    <p:extLst>
      <p:ext uri="{BB962C8B-B14F-4D97-AF65-F5344CB8AC3E}">
        <p14:creationId xmlns:p14="http://schemas.microsoft.com/office/powerpoint/2010/main" val="157746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311" y="3000516"/>
            <a:ext cx="2073377" cy="856968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実機説明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今後の展望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クーポン機能・ポイント機能の実装</a:t>
            </a:r>
            <a:endParaRPr sz="3200" dirty="0"/>
          </a:p>
          <a:p>
            <a:r>
              <a:rPr sz="3200" dirty="0" err="1"/>
              <a:t>多言語対応</a:t>
            </a:r>
            <a:endParaRPr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1797</TotalTime>
  <Words>47</Words>
  <Application>Microsoft Office PowerPoint</Application>
  <PresentationFormat>ワイド画面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イオン ボードルーム</vt:lpstr>
      <vt:lpstr>スポーツグッズ購入アプリ</vt:lpstr>
      <vt:lpstr>アプリの概要</vt:lpstr>
      <vt:lpstr>開発環境：</vt:lpstr>
      <vt:lpstr>制作の経緯</vt:lpstr>
      <vt:lpstr>実機説明</vt:lpstr>
      <vt:lpstr>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橋本 一優(zeal22410189)</dc:creator>
  <cp:lastModifiedBy>一優 橋本</cp:lastModifiedBy>
  <cp:revision>8</cp:revision>
  <dcterms:created xsi:type="dcterms:W3CDTF">2025-05-07T01:07:15Z</dcterms:created>
  <dcterms:modified xsi:type="dcterms:W3CDTF">2025-07-12T15:17:45Z</dcterms:modified>
</cp:coreProperties>
</file>