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57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33" d="100"/>
          <a:sy n="33" d="100"/>
        </p:scale>
        <p:origin x="10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AFE806-82E6-9D93-E121-911A88F9A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DCB081-1624-D837-624A-ACDDBFDE33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BE77F4-E2C5-E578-9905-920CD7D86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5CFEB5-EE90-E12C-6D44-89506C3EC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ACF6B7-0C55-4611-4ECB-B3A6B633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795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9C24B2-146F-4716-E43E-3FCDA117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E45649-16BA-049F-9AD2-F1E12E9ED2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E05A0F-5D6D-C62D-FDC2-42B30E091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25845-790F-7FD9-3D2F-2488BA625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985FDB-F570-EEB3-4DAB-CA2F54058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344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409CDB4-A5A9-4CEC-A613-054E2D3367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1187FD8-2328-96C7-99E0-A589565B1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DD63B2-0274-6676-AA1F-EC1E61ED2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429F84-5BB2-2D61-D81F-5E28A871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3E9A6E-3DF3-8787-090B-907F140BF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3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AC63BD-9919-9579-E552-7A0C70C61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6FDF93-DE67-4C66-33EA-DE238700F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DEAD30-BF52-032F-9585-D3B40B9D4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F07E78-D3F5-4197-4D19-D0D810EE6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4709A7-31A2-0C5F-7E97-C0DA981D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754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608E9-0EEF-0349-0E47-72A09D1CE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5EC8897-F7BF-3031-2094-EA8AFB5CA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338D01-94AA-AE74-E776-E45CA3D8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01AA5F-2E9D-E5AD-266B-43828EEFF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D594D7-B822-93F1-626B-C14CCFBD9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70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204DDE-32A9-4EB5-1711-E51205019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FC39E4-8BBF-D7D8-6E0F-9384D7433F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E205E84-D9EA-2129-DFB2-A6E1C9794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E68C857-8713-0581-237D-2A7027132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758561-EBD5-667E-A1DA-FB5BBFF9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315D6E-1EDD-FCED-859B-5D08DF02E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19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A52091-F13F-E5A6-8727-F9A5EDF0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11F27ED-F694-387C-45D5-5B7E15D6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7967B9-A07F-2238-CB2B-1E8F5850C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3130E0-819E-5380-B5B3-BB06D961B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5224B9E-19FE-D687-E66B-DF30D44EB2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57C37F-EDF1-3496-9C82-B6BA7154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BA6D2D9-AEE5-0154-3CD1-2AA13C06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A8BA30-B4FE-A525-17F2-08D98CF5E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739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6C7C6-E56C-5DD9-A040-E5A0138D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748212-3153-9B1E-E961-F368EBBCD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B032CB6-3D4E-6C85-5A6D-A14D415A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7D3B717-B2E9-55CA-1D3E-63881B2C0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691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A17BFA-C55C-494A-777B-E6073CF60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7D4A1F-B174-6F02-7155-01BB42E8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3C4F85-6836-66DA-B40B-E60BAB5DE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742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DBD641-9B50-5FED-3CF9-20D01034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FC47FD-9E07-FB28-7E0E-29F7666BD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CC9060-1635-1937-FF9F-7ED151DFE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EAB26A-817E-9EC0-0964-E98F3CD4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B24C54-B597-F30C-BA6C-C753347C2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5113397-7D60-CABE-ADD6-F9DD4F1E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978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C03B7-B513-2F1E-0CB0-4273978AE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81B0350-7E67-5382-4D54-E58FEDE34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2682CF-8396-9B33-988B-0FC2BBB833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1CCD35B-AFAB-8D39-5625-753B2AF5A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1A1ABC-AF0F-8AEC-5F67-2286EC3FC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B83E50-8207-1D31-092C-A4232852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9821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16913AF-E5CA-213D-FE7F-11D3C2896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C6D30C6-A46A-A07B-E501-6B5B514CC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00C135-38D0-5EB8-4F51-3F8F9369A7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B9E2E-E40A-402A-BA2A-366C48DCD298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F266B5-5BD6-FEA4-57FD-20246067D2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8111A9-C0C6-9354-0BBD-DE66966254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21EE9-E515-47C4-8D3B-EF277F1A185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180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F8C881-B476-2244-3611-6FE2973384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仕様書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459CE3-6B0A-5CB8-5D32-EDCF392087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9194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367860-BC7B-BD9C-5E32-D3EFDD558D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304800"/>
            <a:ext cx="10547555" cy="58721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1</a:t>
            </a:r>
            <a:r>
              <a:rPr kumimoji="1" lang="ja-JP" altLang="en-US" dirty="0"/>
              <a:t>ページ目 </a:t>
            </a:r>
            <a:r>
              <a:rPr kumimoji="1" lang="en-US" altLang="ja-JP" dirty="0"/>
              <a:t>– </a:t>
            </a:r>
            <a:r>
              <a:rPr kumimoji="1" lang="en-US" altLang="ja-JP" dirty="0" err="1"/>
              <a:t>FirstPage.dart</a:t>
            </a:r>
            <a:endParaRPr kumimoji="1" lang="en-US" altLang="ja-JP" dirty="0"/>
          </a:p>
          <a:p>
            <a:r>
              <a:rPr kumimoji="1" lang="ja-JP" altLang="en-US" dirty="0"/>
              <a:t>タイトル「</a:t>
            </a:r>
            <a:r>
              <a:rPr kumimoji="1" lang="en-US" altLang="ja-JP" dirty="0"/>
              <a:t>Sports Goods</a:t>
            </a:r>
            <a:r>
              <a:rPr kumimoji="1" lang="ja-JP" altLang="en-US" dirty="0"/>
              <a:t>」が大きく表示される</a:t>
            </a:r>
          </a:p>
          <a:p>
            <a:r>
              <a:rPr kumimoji="1" lang="ja-JP" altLang="en-US" dirty="0"/>
              <a:t>ボタン「</a:t>
            </a:r>
            <a:r>
              <a:rPr kumimoji="1" lang="en-US" altLang="ja-JP" dirty="0"/>
              <a:t>Go to Sport Selection</a:t>
            </a:r>
            <a:r>
              <a:rPr kumimoji="1" lang="ja-JP" altLang="en-US" dirty="0"/>
              <a:t>」を押すことで、次のページ（</a:t>
            </a:r>
            <a:r>
              <a:rPr kumimoji="1" lang="en-US" altLang="ja-JP" dirty="0" err="1"/>
              <a:t>SecondPage.dart</a:t>
            </a:r>
            <a:r>
              <a:rPr kumimoji="1" lang="ja-JP" altLang="en-US" dirty="0"/>
              <a:t>）に遷移する</a:t>
            </a:r>
          </a:p>
          <a:p>
            <a:r>
              <a:rPr kumimoji="1" lang="ja-JP" altLang="en-US" dirty="0"/>
              <a:t>ボタン「</a:t>
            </a:r>
            <a:r>
              <a:rPr kumimoji="1" lang="en-US" altLang="ja-JP" dirty="0"/>
              <a:t>Go to Sport Selection</a:t>
            </a:r>
            <a:r>
              <a:rPr kumimoji="1" lang="ja-JP" altLang="en-US" dirty="0"/>
              <a:t>」を押すと、</a:t>
            </a:r>
            <a:r>
              <a:rPr kumimoji="1" lang="en-US" altLang="ja-JP" dirty="0" err="1"/>
              <a:t>SecondPage</a:t>
            </a:r>
            <a:r>
              <a:rPr kumimoji="1" lang="en-US" altLang="ja-JP" dirty="0"/>
              <a:t> </a:t>
            </a:r>
            <a:r>
              <a:rPr kumimoji="1" lang="ja-JP" altLang="en-US" dirty="0"/>
              <a:t>へ遷移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2099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96DD03A-E56A-51F4-A13D-C72DEFB29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609600"/>
            <a:ext cx="10596716" cy="5567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2</a:t>
            </a:r>
            <a:r>
              <a:rPr kumimoji="1" lang="ja-JP" altLang="en-US" dirty="0"/>
              <a:t>ページ目 </a:t>
            </a:r>
            <a:r>
              <a:rPr kumimoji="1" lang="en-US" altLang="ja-JP" dirty="0"/>
              <a:t>- </a:t>
            </a:r>
            <a:r>
              <a:rPr kumimoji="1" lang="en-US" altLang="ja-JP" dirty="0" err="1"/>
              <a:t>SecondPage.dart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目的</a:t>
            </a:r>
            <a:r>
              <a:rPr kumimoji="1" lang="en-US" altLang="ja-JP" dirty="0"/>
              <a:t>: </a:t>
            </a:r>
            <a:r>
              <a:rPr kumimoji="1" lang="ja-JP" altLang="en-US" dirty="0"/>
              <a:t>スポーツの選択画面</a:t>
            </a:r>
          </a:p>
          <a:p>
            <a:endParaRPr kumimoji="1" lang="ja-JP" altLang="en-US" dirty="0"/>
          </a:p>
          <a:p>
            <a:pPr marL="0" indent="0">
              <a:buNone/>
            </a:pPr>
            <a:r>
              <a:rPr kumimoji="1" lang="ja-JP" altLang="en-US" dirty="0"/>
              <a:t>内容</a:t>
            </a:r>
            <a:r>
              <a:rPr kumimoji="1" lang="en-US" altLang="ja-JP" dirty="0"/>
              <a:t>: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「</a:t>
            </a:r>
            <a:r>
              <a:rPr kumimoji="1" lang="en-US" altLang="ja-JP" dirty="0"/>
              <a:t>Choose a Sport</a:t>
            </a:r>
            <a:r>
              <a:rPr kumimoji="1" lang="ja-JP" altLang="en-US" dirty="0"/>
              <a:t>」と表示</a:t>
            </a:r>
          </a:p>
          <a:p>
            <a:r>
              <a:rPr kumimoji="1" lang="ja-JP" altLang="en-US" dirty="0"/>
              <a:t>サッカー、野球、テニスの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つのスポーツボタンが表示され、それぞれを選択できる</a:t>
            </a:r>
          </a:p>
          <a:p>
            <a:r>
              <a:rPr kumimoji="1" lang="ja-JP" altLang="en-US" dirty="0"/>
              <a:t>各スポーツを選択すると、そのスポーツのグッズが表示されるページ（</a:t>
            </a:r>
            <a:r>
              <a:rPr kumimoji="1" lang="en-US" altLang="ja-JP" dirty="0" err="1"/>
              <a:t>ThirdPage.dart</a:t>
            </a:r>
            <a:r>
              <a:rPr kumimoji="1" lang="ja-JP" altLang="en-US" dirty="0"/>
              <a:t>）へ遷移する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089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DDB72E-4169-243F-924E-F7AE94C8E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768" y="285135"/>
            <a:ext cx="10754032" cy="589182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3</a:t>
            </a:r>
            <a:r>
              <a:rPr kumimoji="1" lang="ja-JP" altLang="en-US" dirty="0"/>
              <a:t>ページ目 </a:t>
            </a:r>
            <a:r>
              <a:rPr kumimoji="1" lang="en-US" altLang="ja-JP" dirty="0"/>
              <a:t>- </a:t>
            </a:r>
            <a:r>
              <a:rPr kumimoji="1" lang="en-US" altLang="ja-JP" dirty="0" err="1"/>
              <a:t>ThirdPage.dart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目的</a:t>
            </a:r>
            <a:r>
              <a:rPr kumimoji="1" lang="en-US" altLang="ja-JP" dirty="0"/>
              <a:t>: </a:t>
            </a:r>
            <a:r>
              <a:rPr kumimoji="1" lang="ja-JP" altLang="en-US" dirty="0"/>
              <a:t>選択したスポーツの画像を表示</a:t>
            </a:r>
          </a:p>
          <a:p>
            <a:endParaRPr kumimoji="1" lang="ja-JP" altLang="en-US" dirty="0"/>
          </a:p>
          <a:p>
            <a:pPr marL="0" indent="0">
              <a:buNone/>
            </a:pPr>
            <a:r>
              <a:rPr kumimoji="1" lang="ja-JP" altLang="en-US" dirty="0"/>
              <a:t>内容</a:t>
            </a:r>
            <a:r>
              <a:rPr kumimoji="1" lang="en-US" altLang="ja-JP" dirty="0"/>
              <a:t>:</a:t>
            </a:r>
          </a:p>
          <a:p>
            <a:endParaRPr kumimoji="1" lang="en-US" altLang="ja-JP" dirty="0"/>
          </a:p>
          <a:p>
            <a:r>
              <a:rPr kumimoji="1" lang="ja-JP" altLang="en-US" dirty="0"/>
              <a:t>サッカー、野球、テニスのいずれかのスポーツグッズが表示される</a:t>
            </a:r>
          </a:p>
          <a:p>
            <a:r>
              <a:rPr kumimoji="1" lang="ja-JP" altLang="en-US" dirty="0"/>
              <a:t>それぞれのグッズは、選択されたスポーツに応じて動的に変更される</a:t>
            </a:r>
          </a:p>
          <a:p>
            <a:endParaRPr kumimoji="1" lang="ja-JP" altLang="en-US" dirty="0"/>
          </a:p>
          <a:p>
            <a:endParaRPr kumimoji="1" lang="ja-JP" altLang="en-US" dirty="0"/>
          </a:p>
          <a:p>
            <a:r>
              <a:rPr kumimoji="1" lang="ja-JP" altLang="en-US" dirty="0"/>
              <a:t>画面を左上の「戻る」ボタンで </a:t>
            </a:r>
            <a:r>
              <a:rPr kumimoji="1" lang="en-US" altLang="ja-JP" dirty="0" err="1"/>
              <a:t>SecondPage.dart</a:t>
            </a:r>
            <a:r>
              <a:rPr kumimoji="1" lang="en-US" altLang="ja-JP" dirty="0"/>
              <a:t> </a:t>
            </a:r>
            <a:r>
              <a:rPr kumimoji="1" lang="ja-JP" altLang="en-US" dirty="0"/>
              <a:t>に戻れる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1126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CCB42D-9A15-B6DC-15A2-9845DF87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追加する内容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C5669E-1CE3-A73E-5A19-AC17A8F33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ショッピングカートに入れられるようにする</a:t>
            </a:r>
            <a:endParaRPr kumimoji="1" lang="en-US" altLang="ja-JP" dirty="0"/>
          </a:p>
          <a:p>
            <a:r>
              <a:rPr lang="ja-JP" altLang="en-US" dirty="0"/>
              <a:t>購入確定画面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26817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1789</TotalTime>
  <Words>183</Words>
  <Application>Microsoft Office PowerPoint</Application>
  <PresentationFormat>ワイド画面</PresentationFormat>
  <Paragraphs>27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仕様書</vt:lpstr>
      <vt:lpstr>PowerPoint プレゼンテーション</vt:lpstr>
      <vt:lpstr>PowerPoint プレゼンテーション</vt:lpstr>
      <vt:lpstr>PowerPoint プレゼンテーション</vt:lpstr>
      <vt:lpstr>追加する内容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橋本 一優(zeal22410189)</dc:creator>
  <cp:lastModifiedBy>橋本 一優(zeal22410189)</cp:lastModifiedBy>
  <cp:revision>5</cp:revision>
  <dcterms:created xsi:type="dcterms:W3CDTF">2025-05-07T01:07:15Z</dcterms:created>
  <dcterms:modified xsi:type="dcterms:W3CDTF">2025-05-08T06:56:48Z</dcterms:modified>
</cp:coreProperties>
</file>