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84"/>
  </p:notesMasterIdLst>
  <p:handoutMasterIdLst>
    <p:handoutMasterId r:id="rId85"/>
  </p:handoutMasterIdLst>
  <p:sldIdLst>
    <p:sldId id="272" r:id="rId5"/>
    <p:sldId id="273" r:id="rId6"/>
    <p:sldId id="278" r:id="rId7"/>
    <p:sldId id="268" r:id="rId8"/>
    <p:sldId id="282" r:id="rId9"/>
    <p:sldId id="266" r:id="rId10"/>
    <p:sldId id="285" r:id="rId11"/>
    <p:sldId id="288" r:id="rId12"/>
    <p:sldId id="289" r:id="rId13"/>
    <p:sldId id="290" r:id="rId14"/>
    <p:sldId id="291" r:id="rId15"/>
    <p:sldId id="292" r:id="rId16"/>
    <p:sldId id="293" r:id="rId17"/>
    <p:sldId id="294" r:id="rId18"/>
    <p:sldId id="295" r:id="rId19"/>
    <p:sldId id="296" r:id="rId20"/>
    <p:sldId id="297" r:id="rId21"/>
    <p:sldId id="298" r:id="rId22"/>
    <p:sldId id="299" r:id="rId23"/>
    <p:sldId id="300" r:id="rId24"/>
    <p:sldId id="301" r:id="rId25"/>
    <p:sldId id="302" r:id="rId26"/>
    <p:sldId id="303" r:id="rId27"/>
    <p:sldId id="304" r:id="rId28"/>
    <p:sldId id="305" r:id="rId29"/>
    <p:sldId id="306" r:id="rId30"/>
    <p:sldId id="324" r:id="rId31"/>
    <p:sldId id="307" r:id="rId32"/>
    <p:sldId id="308" r:id="rId33"/>
    <p:sldId id="309" r:id="rId34"/>
    <p:sldId id="310" r:id="rId35"/>
    <p:sldId id="311" r:id="rId36"/>
    <p:sldId id="312" r:id="rId37"/>
    <p:sldId id="313" r:id="rId38"/>
    <p:sldId id="314" r:id="rId39"/>
    <p:sldId id="315" r:id="rId40"/>
    <p:sldId id="316" r:id="rId41"/>
    <p:sldId id="317" r:id="rId42"/>
    <p:sldId id="318" r:id="rId43"/>
    <p:sldId id="319" r:id="rId44"/>
    <p:sldId id="320" r:id="rId45"/>
    <p:sldId id="321" r:id="rId46"/>
    <p:sldId id="322" r:id="rId47"/>
    <p:sldId id="262" r:id="rId48"/>
    <p:sldId id="326" r:id="rId49"/>
    <p:sldId id="327" r:id="rId50"/>
    <p:sldId id="325" r:id="rId51"/>
    <p:sldId id="349" r:id="rId52"/>
    <p:sldId id="328" r:id="rId53"/>
    <p:sldId id="329" r:id="rId54"/>
    <p:sldId id="330" r:id="rId55"/>
    <p:sldId id="331" r:id="rId56"/>
    <p:sldId id="332" r:id="rId57"/>
    <p:sldId id="333" r:id="rId58"/>
    <p:sldId id="334" r:id="rId59"/>
    <p:sldId id="337" r:id="rId60"/>
    <p:sldId id="335" r:id="rId61"/>
    <p:sldId id="336" r:id="rId62"/>
    <p:sldId id="338" r:id="rId63"/>
    <p:sldId id="339" r:id="rId64"/>
    <p:sldId id="340" r:id="rId65"/>
    <p:sldId id="341" r:id="rId66"/>
    <p:sldId id="342" r:id="rId67"/>
    <p:sldId id="343" r:id="rId68"/>
    <p:sldId id="353" r:id="rId69"/>
    <p:sldId id="351" r:id="rId70"/>
    <p:sldId id="344" r:id="rId71"/>
    <p:sldId id="345" r:id="rId72"/>
    <p:sldId id="352" r:id="rId73"/>
    <p:sldId id="346" r:id="rId74"/>
    <p:sldId id="356" r:id="rId75"/>
    <p:sldId id="347" r:id="rId76"/>
    <p:sldId id="357" r:id="rId77"/>
    <p:sldId id="348" r:id="rId78"/>
    <p:sldId id="358" r:id="rId79"/>
    <p:sldId id="354" r:id="rId80"/>
    <p:sldId id="283" r:id="rId81"/>
    <p:sldId id="263" r:id="rId82"/>
    <p:sldId id="281"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04"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86" autoAdjust="0"/>
    <p:restoredTop sz="94830"/>
  </p:normalViewPr>
  <p:slideViewPr>
    <p:cSldViewPr snapToGrid="0">
      <p:cViewPr varScale="1">
        <p:scale>
          <a:sx n="82" d="100"/>
          <a:sy n="82" d="100"/>
        </p:scale>
        <p:origin x="590" y="72"/>
      </p:cViewPr>
      <p:guideLst>
        <p:guide orient="horz" pos="528"/>
        <p:guide pos="3864"/>
        <p:guide orient="horz" pos="1272"/>
        <p:guide orient="horz" pos="2304"/>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microsoft.com/office/2018/10/relationships/authors" Target="authors.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viewProps" Target="view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8/layout/LinedList" loCatId="list" qsTypeId="urn:microsoft.com/office/officeart/2005/8/quickstyle/3d2" qsCatId="3D" csTypeId="urn:microsoft.com/office/officeart/2005/8/colors/accent1_3" csCatId="accent1" phldr="1"/>
      <dgm:spPr/>
      <dgm:t>
        <a:bodyPr/>
        <a:lstStyle/>
        <a:p>
          <a:endParaRPr lang="en-US"/>
        </a:p>
      </dgm:t>
    </dgm:pt>
    <dgm:pt modelId="{73D947E0-108F-4D20-A71E-3CF329F97212}">
      <dgm:prSet phldr="0" custT="1"/>
      <dgm:spPr/>
      <dgm:t>
        <a:bodyPr anchor="ctr"/>
        <a:lstStyle/>
        <a:p>
          <a:pPr marL="0" rtl="0"/>
          <a:endParaRPr lang="en-US" sz="2000" b="0" i="0" dirty="0">
            <a:latin typeface="Gill Sans Nova" panose="020B0602020104020203" pitchFamily="34" charset="0"/>
            <a:cs typeface="Gill Sans SemiBold" panose="020B0502020104020203" pitchFamily="34" charset="-79"/>
          </a:endParaRPr>
        </a:p>
      </dgm:t>
    </dgm:pt>
    <dgm:pt modelId="{9D249532-A24D-4D8F-848A-9F42F2E486C9}" type="parTrans" cxnId="{A0077D09-C12C-46D0-8DF7-194B6911362A}">
      <dgm:prSet/>
      <dgm:spPr/>
      <dgm:t>
        <a:bodyPr/>
        <a:lstStyle/>
        <a:p>
          <a:endParaRPr lang="en-US"/>
        </a:p>
      </dgm:t>
    </dgm:pt>
    <dgm:pt modelId="{AE813459-65AB-4FA9-B717-330DDA6DFA4E}" type="sibTrans" cxnId="{A0077D09-C12C-46D0-8DF7-194B6911362A}">
      <dgm:prSet/>
      <dgm:spPr/>
      <dgm:t>
        <a:bodyPr/>
        <a:lstStyle/>
        <a:p>
          <a:endParaRPr lang="en-US"/>
        </a:p>
      </dgm:t>
    </dgm:pt>
    <dgm:pt modelId="{30A490C8-22B4-4D68-875C-0F0DE2FF864D}">
      <dgm:prSet phldr="0" custT="1"/>
      <dgm:spPr/>
      <dgm:t>
        <a:bodyPr anchor="ctr"/>
        <a:lstStyle/>
        <a:p>
          <a:pPr marL="0">
            <a:lnSpc>
              <a:spcPct val="100000"/>
            </a:lnSpc>
          </a:pPr>
          <a:r>
            <a:rPr lang="en-US" sz="2000" b="1" i="0" dirty="0">
              <a:solidFill>
                <a:schemeClr val="accent2">
                  <a:lumMod val="50000"/>
                </a:schemeClr>
              </a:solidFill>
              <a:latin typeface="Gill Sans Nova" panose="020B0602020104020203" pitchFamily="34" charset="0"/>
              <a:cs typeface="Gill Sans SemiBold" panose="020B0502020104020203" pitchFamily="34" charset="-79"/>
            </a:rPr>
            <a:t>Utilize a combination of survey/questionnaire and interviews to collect data</a:t>
          </a:r>
          <a:r>
            <a:rPr lang="en-US" sz="2400" b="1" i="0" dirty="0">
              <a:solidFill>
                <a:schemeClr val="accent2">
                  <a:lumMod val="50000"/>
                </a:schemeClr>
              </a:solidFill>
              <a:latin typeface="Gill Sans Nova" panose="020B0602020104020203" pitchFamily="34" charset="0"/>
              <a:cs typeface="Gill Sans SemiBold" panose="020B0502020104020203" pitchFamily="34" charset="-79"/>
            </a:rPr>
            <a:t>.</a:t>
          </a:r>
        </a:p>
      </dgm:t>
    </dgm:pt>
    <dgm:pt modelId="{035C64B0-4F0C-4FD1-BD23-B1D4C9887CBE}" type="parTrans" cxnId="{381FE1CC-8184-4745-8EB3-6DE11655998D}">
      <dgm:prSet/>
      <dgm:spPr/>
      <dgm:t>
        <a:bodyPr/>
        <a:lstStyle/>
        <a:p>
          <a:endParaRPr lang="en-US"/>
        </a:p>
      </dgm:t>
    </dgm:pt>
    <dgm:pt modelId="{45495DA8-8707-41E3-A12B-FA5766269C44}" type="sibTrans" cxnId="{381FE1CC-8184-4745-8EB3-6DE11655998D}">
      <dgm:prSet/>
      <dgm:spPr/>
      <dgm:t>
        <a:bodyPr/>
        <a:lstStyle/>
        <a:p>
          <a:endParaRPr lang="en-US"/>
        </a:p>
      </dgm:t>
    </dgm:pt>
    <dgm:pt modelId="{B1AFA1AF-0FF8-45B3-A6D0-0E255A2F637D}">
      <dgm:prSet phldr="0" custT="1"/>
      <dgm:spPr/>
      <dgm:t>
        <a:bodyPr anchor="ctr"/>
        <a:lstStyle/>
        <a:p>
          <a:pPr marL="0"/>
          <a:endParaRPr lang="en-US" sz="2000" b="0" i="0" dirty="0">
            <a:latin typeface="Gill Sans Nova" panose="020B0602020104020203" pitchFamily="34" charset="0"/>
            <a:cs typeface="Gill Sans SemiBold" panose="020B0502020104020203" pitchFamily="34" charset="-79"/>
          </a:endParaRPr>
        </a:p>
      </dgm:t>
    </dgm:pt>
    <dgm:pt modelId="{10C68AF5-481C-45AA-A216-8BBBB04515B9}" type="parTrans" cxnId="{F28D7702-2FC3-49BD-BB13-C989E5EE622A}">
      <dgm:prSet/>
      <dgm:spPr/>
      <dgm:t>
        <a:bodyPr/>
        <a:lstStyle/>
        <a:p>
          <a:endParaRPr lang="en-US"/>
        </a:p>
      </dgm:t>
    </dgm:pt>
    <dgm:pt modelId="{88649F7A-400B-4056-965D-C9AC0B3AD942}" type="sibTrans" cxnId="{F28D7702-2FC3-49BD-BB13-C989E5EE622A}">
      <dgm:prSet/>
      <dgm:spPr/>
      <dgm:t>
        <a:bodyPr/>
        <a:lstStyle/>
        <a:p>
          <a:endParaRPr lang="en-US"/>
        </a:p>
      </dgm:t>
    </dgm:pt>
    <dgm:pt modelId="{50418D2B-9486-42DE-AFDD-1D31420040FF}">
      <dgm:prSet phldr="0" custT="1"/>
      <dgm:spPr/>
      <dgm:t>
        <a:bodyPr anchor="ctr"/>
        <a:lstStyle/>
        <a:p>
          <a:pPr marL="0">
            <a:lnSpc>
              <a:spcPct val="100000"/>
            </a:lnSpc>
          </a:pPr>
          <a:r>
            <a:rPr lang="en-US" sz="2000" b="1" i="0" dirty="0">
              <a:solidFill>
                <a:schemeClr val="accent2">
                  <a:lumMod val="50000"/>
                </a:schemeClr>
              </a:solidFill>
              <a:latin typeface="Gill Sans Nova" panose="020B0602020104020203" pitchFamily="34" charset="0"/>
              <a:cs typeface="Gill Sans SemiBold" panose="020B0502020104020203" pitchFamily="34" charset="-79"/>
            </a:rPr>
            <a:t>Design a comprehensive survey/questionnaire that covers various aspects of the campus experience and encourages participants to provide detailed feedback.</a:t>
          </a:r>
        </a:p>
      </dgm:t>
    </dgm:pt>
    <dgm:pt modelId="{D5A17F6B-93F5-442B-938A-0F38C281BE88}" type="parTrans" cxnId="{5A5BA622-5DEB-48B9-88D9-C1DE36C711E5}">
      <dgm:prSet/>
      <dgm:spPr/>
      <dgm:t>
        <a:bodyPr/>
        <a:lstStyle/>
        <a:p>
          <a:endParaRPr lang="en-US"/>
        </a:p>
      </dgm:t>
    </dgm:pt>
    <dgm:pt modelId="{1D87A0A5-8024-4710-846B-D5BFAC785107}" type="sibTrans" cxnId="{5A5BA622-5DEB-48B9-88D9-C1DE36C711E5}">
      <dgm:prSet/>
      <dgm:spPr/>
      <dgm:t>
        <a:bodyPr/>
        <a:lstStyle/>
        <a:p>
          <a:endParaRPr lang="en-US"/>
        </a:p>
      </dgm:t>
    </dgm:pt>
    <dgm:pt modelId="{E9682B4F-0217-4B50-923E-C104AA24290F}">
      <dgm:prSet phldr="0" custT="1"/>
      <dgm:spPr/>
      <dgm:t>
        <a:bodyPr anchor="ctr"/>
        <a:lstStyle/>
        <a:p>
          <a:pPr marL="0"/>
          <a:endParaRPr lang="en-US" sz="2000" b="0" i="0" dirty="0">
            <a:latin typeface="Gill Sans Nova" panose="020B0602020104020203" pitchFamily="34" charset="0"/>
            <a:cs typeface="Gill Sans SemiBold" panose="020B0502020104020203" pitchFamily="34" charset="-79"/>
          </a:endParaRPr>
        </a:p>
      </dgm:t>
    </dgm:pt>
    <dgm:pt modelId="{E0F6C4AF-9BBB-4698-91D7-F9AE3EACBD5D}" type="parTrans" cxnId="{6C23D0C9-74B2-4C8B-AB2F-A03B3B0EBE56}">
      <dgm:prSet/>
      <dgm:spPr/>
      <dgm:t>
        <a:bodyPr/>
        <a:lstStyle/>
        <a:p>
          <a:endParaRPr lang="en-US"/>
        </a:p>
      </dgm:t>
    </dgm:pt>
    <dgm:pt modelId="{B8632E42-D7EB-4C31-877E-6F1B2801851A}" type="sibTrans" cxnId="{6C23D0C9-74B2-4C8B-AB2F-A03B3B0EBE56}">
      <dgm:prSet/>
      <dgm:spPr/>
      <dgm:t>
        <a:bodyPr/>
        <a:lstStyle/>
        <a:p>
          <a:endParaRPr lang="en-US"/>
        </a:p>
      </dgm:t>
    </dgm:pt>
    <dgm:pt modelId="{0EC0C300-11E4-45CF-8418-973585107209}">
      <dgm:prSet phldr="0" custT="1"/>
      <dgm:spPr/>
      <dgm:t>
        <a:bodyPr anchor="ctr"/>
        <a:lstStyle/>
        <a:p>
          <a:pPr marL="0">
            <a:lnSpc>
              <a:spcPct val="100000"/>
            </a:lnSpc>
          </a:pPr>
          <a:r>
            <a:rPr lang="en-US" sz="2000" b="1" i="0" dirty="0">
              <a:solidFill>
                <a:schemeClr val="accent2">
                  <a:lumMod val="50000"/>
                </a:schemeClr>
              </a:solidFill>
              <a:latin typeface="Gill Sans Nova" panose="020B0602020104020203" pitchFamily="34" charset="0"/>
              <a:cs typeface="Gill Sans SemiBold" panose="020B0502020104020203" pitchFamily="34" charset="-79"/>
            </a:rPr>
            <a:t>Conduct interviews with a subset of participants to gather more in-depth insights and perspectives.</a:t>
          </a:r>
        </a:p>
      </dgm:t>
    </dgm:pt>
    <dgm:pt modelId="{1E4DD98E-100E-46B7-B24A-408BBF69E9FA}" type="parTrans" cxnId="{51563A4F-C0EB-47D6-B5BC-47A4E599AD4B}">
      <dgm:prSet/>
      <dgm:spPr/>
      <dgm:t>
        <a:bodyPr/>
        <a:lstStyle/>
        <a:p>
          <a:endParaRPr lang="en-US"/>
        </a:p>
      </dgm:t>
    </dgm:pt>
    <dgm:pt modelId="{90FAB5D1-62B3-4FF6-A07D-EE607F529C32}" type="sibTrans" cxnId="{51563A4F-C0EB-47D6-B5BC-47A4E599AD4B}">
      <dgm:prSet/>
      <dgm:spPr/>
      <dgm:t>
        <a:bodyPr/>
        <a:lstStyle/>
        <a:p>
          <a:endParaRPr lang="en-US"/>
        </a:p>
      </dgm:t>
    </dgm:pt>
    <dgm:pt modelId="{6564C5E9-1595-624A-93AF-6AD41D06A4F7}" type="pres">
      <dgm:prSet presAssocID="{0DD8915E-DC14-41D6-9BB5-F49E1C265163}" presName="vert0" presStyleCnt="0">
        <dgm:presLayoutVars>
          <dgm:dir/>
          <dgm:animOne val="branch"/>
          <dgm:animLvl val="lvl"/>
        </dgm:presLayoutVars>
      </dgm:prSet>
      <dgm:spPr/>
    </dgm:pt>
    <dgm:pt modelId="{CFCA7698-FAF1-9341-A1FC-ED13A8E7C585}" type="pres">
      <dgm:prSet presAssocID="{73D947E0-108F-4D20-A71E-3CF329F97212}" presName="thickLine" presStyleLbl="alignNode1" presStyleIdx="0" presStyleCnt="3"/>
      <dgm:spPr/>
    </dgm:pt>
    <dgm:pt modelId="{73B53ECD-88F7-D549-B120-6C2932F2D11A}" type="pres">
      <dgm:prSet presAssocID="{73D947E0-108F-4D20-A71E-3CF329F97212}" presName="horz1" presStyleCnt="0"/>
      <dgm:spPr/>
    </dgm:pt>
    <dgm:pt modelId="{16779ABC-4458-134D-8407-3B550EE07267}" type="pres">
      <dgm:prSet presAssocID="{73D947E0-108F-4D20-A71E-3CF329F97212}" presName="tx1" presStyleLbl="revTx" presStyleIdx="0" presStyleCnt="6"/>
      <dgm:spPr/>
    </dgm:pt>
    <dgm:pt modelId="{CAE07029-F81D-A44F-9347-F3E3A6E31F74}" type="pres">
      <dgm:prSet presAssocID="{73D947E0-108F-4D20-A71E-3CF329F97212}" presName="vert1" presStyleCnt="0"/>
      <dgm:spPr/>
    </dgm:pt>
    <dgm:pt modelId="{5A9BB2A1-D458-5443-B445-41D2960F03F2}" type="pres">
      <dgm:prSet presAssocID="{30A490C8-22B4-4D68-875C-0F0DE2FF864D}" presName="vertSpace2a" presStyleCnt="0"/>
      <dgm:spPr/>
    </dgm:pt>
    <dgm:pt modelId="{D7B8E40A-DB15-184E-8163-CFBBECDBFC1D}" type="pres">
      <dgm:prSet presAssocID="{30A490C8-22B4-4D68-875C-0F0DE2FF864D}" presName="horz2" presStyleCnt="0"/>
      <dgm:spPr/>
    </dgm:pt>
    <dgm:pt modelId="{59832A42-FD52-4B4A-92FB-6B1C497CBF3C}" type="pres">
      <dgm:prSet presAssocID="{30A490C8-22B4-4D68-875C-0F0DE2FF864D}" presName="horzSpace2" presStyleCnt="0"/>
      <dgm:spPr/>
    </dgm:pt>
    <dgm:pt modelId="{4B7883FE-9BF1-834B-9E55-433D1207CAF9}" type="pres">
      <dgm:prSet presAssocID="{30A490C8-22B4-4D68-875C-0F0DE2FF864D}" presName="tx2" presStyleLbl="revTx" presStyleIdx="1" presStyleCnt="6" custScaleX="66174" custLinFactNeighborX="32922" custLinFactNeighborY="-35729"/>
      <dgm:spPr/>
    </dgm:pt>
    <dgm:pt modelId="{0CBE5C3F-806F-B144-AE1F-FC9577B85A0B}" type="pres">
      <dgm:prSet presAssocID="{30A490C8-22B4-4D68-875C-0F0DE2FF864D}" presName="vert2" presStyleCnt="0"/>
      <dgm:spPr/>
    </dgm:pt>
    <dgm:pt modelId="{F855322D-A55D-8B49-879F-C673DBB2B4C9}" type="pres">
      <dgm:prSet presAssocID="{30A490C8-22B4-4D68-875C-0F0DE2FF864D}" presName="thinLine2b" presStyleLbl="callout" presStyleIdx="0" presStyleCnt="3"/>
      <dgm:spPr/>
    </dgm:pt>
    <dgm:pt modelId="{C673FE58-57C7-E240-8F76-83FFAD340DC5}" type="pres">
      <dgm:prSet presAssocID="{30A490C8-22B4-4D68-875C-0F0DE2FF864D}" presName="vertSpace2b" presStyleCnt="0"/>
      <dgm:spPr/>
    </dgm:pt>
    <dgm:pt modelId="{DD445911-31B5-374B-964F-E521B7F4A98B}" type="pres">
      <dgm:prSet presAssocID="{B1AFA1AF-0FF8-45B3-A6D0-0E255A2F637D}" presName="thickLine" presStyleLbl="alignNode1" presStyleIdx="1" presStyleCnt="3"/>
      <dgm:spPr/>
    </dgm:pt>
    <dgm:pt modelId="{2D373430-1C80-8F46-ABC4-CBE10AB29E21}" type="pres">
      <dgm:prSet presAssocID="{B1AFA1AF-0FF8-45B3-A6D0-0E255A2F637D}" presName="horz1" presStyleCnt="0"/>
      <dgm:spPr/>
    </dgm:pt>
    <dgm:pt modelId="{57741AD6-DFD2-814C-A051-E841CC65A4EA}" type="pres">
      <dgm:prSet presAssocID="{B1AFA1AF-0FF8-45B3-A6D0-0E255A2F637D}" presName="tx1" presStyleLbl="revTx" presStyleIdx="2" presStyleCnt="6"/>
      <dgm:spPr/>
    </dgm:pt>
    <dgm:pt modelId="{BAE20A88-DF00-8949-A8B2-0E344D388E90}" type="pres">
      <dgm:prSet presAssocID="{B1AFA1AF-0FF8-45B3-A6D0-0E255A2F637D}" presName="vert1" presStyleCnt="0"/>
      <dgm:spPr/>
    </dgm:pt>
    <dgm:pt modelId="{FFD3D6B1-6613-9A41-97D0-43A8EBCE5EAD}" type="pres">
      <dgm:prSet presAssocID="{50418D2B-9486-42DE-AFDD-1D31420040FF}" presName="vertSpace2a" presStyleCnt="0"/>
      <dgm:spPr/>
    </dgm:pt>
    <dgm:pt modelId="{A95899B2-8F62-204F-B53E-8872741B3D8A}" type="pres">
      <dgm:prSet presAssocID="{50418D2B-9486-42DE-AFDD-1D31420040FF}" presName="horz2" presStyleCnt="0"/>
      <dgm:spPr/>
    </dgm:pt>
    <dgm:pt modelId="{6C1C9676-3658-6D4F-92CD-97954CEC2777}" type="pres">
      <dgm:prSet presAssocID="{50418D2B-9486-42DE-AFDD-1D31420040FF}" presName="horzSpace2" presStyleCnt="0"/>
      <dgm:spPr/>
    </dgm:pt>
    <dgm:pt modelId="{040275F6-8CD8-B443-8E15-E2EA8C115BE0}" type="pres">
      <dgm:prSet presAssocID="{50418D2B-9486-42DE-AFDD-1D31420040FF}" presName="tx2" presStyleLbl="revTx" presStyleIdx="3" presStyleCnt="6" custScaleX="66482" custLinFactNeighborX="33292" custLinFactNeighborY="54"/>
      <dgm:spPr/>
    </dgm:pt>
    <dgm:pt modelId="{D9398154-13A0-B94E-B51B-C707B5F9C02E}" type="pres">
      <dgm:prSet presAssocID="{50418D2B-9486-42DE-AFDD-1D31420040FF}" presName="vert2" presStyleCnt="0"/>
      <dgm:spPr/>
    </dgm:pt>
    <dgm:pt modelId="{1103FC42-5419-864B-A44F-32D393A0563C}" type="pres">
      <dgm:prSet presAssocID="{50418D2B-9486-42DE-AFDD-1D31420040FF}" presName="thinLine2b" presStyleLbl="callout" presStyleIdx="1" presStyleCnt="3" custLinFactY="114931" custLinFactNeighborX="333" custLinFactNeighborY="200000"/>
      <dgm:spPr/>
    </dgm:pt>
    <dgm:pt modelId="{3380EF9C-3F0E-624D-89C2-20B7B097FB92}" type="pres">
      <dgm:prSet presAssocID="{50418D2B-9486-42DE-AFDD-1D31420040FF}" presName="vertSpace2b" presStyleCnt="0"/>
      <dgm:spPr/>
    </dgm:pt>
    <dgm:pt modelId="{04EDAAE1-E9CA-2F45-BA18-8E6050569C72}" type="pres">
      <dgm:prSet presAssocID="{E9682B4F-0217-4B50-923E-C104AA24290F}" presName="thickLine" presStyleLbl="alignNode1" presStyleIdx="2" presStyleCnt="3"/>
      <dgm:spPr/>
    </dgm:pt>
    <dgm:pt modelId="{C9E76191-5F12-BF45-AE9C-6FAE2221EFF8}" type="pres">
      <dgm:prSet presAssocID="{E9682B4F-0217-4B50-923E-C104AA24290F}" presName="horz1" presStyleCnt="0"/>
      <dgm:spPr/>
    </dgm:pt>
    <dgm:pt modelId="{12C6F6CB-CEC3-A749-930B-00502DB5A1B0}" type="pres">
      <dgm:prSet presAssocID="{E9682B4F-0217-4B50-923E-C104AA24290F}" presName="tx1" presStyleLbl="revTx" presStyleIdx="4" presStyleCnt="6"/>
      <dgm:spPr/>
    </dgm:pt>
    <dgm:pt modelId="{52E4ABEF-FAC6-8548-9F4D-4E473158A2BE}" type="pres">
      <dgm:prSet presAssocID="{E9682B4F-0217-4B50-923E-C104AA24290F}" presName="vert1" presStyleCnt="0"/>
      <dgm:spPr/>
    </dgm:pt>
    <dgm:pt modelId="{B0D3DAFD-9D46-1543-B3B5-D71843B5B4DB}" type="pres">
      <dgm:prSet presAssocID="{0EC0C300-11E4-45CF-8418-973585107209}" presName="vertSpace2a" presStyleCnt="0"/>
      <dgm:spPr/>
    </dgm:pt>
    <dgm:pt modelId="{4C9CCEC2-ABF3-194E-B533-02A4276A931F}" type="pres">
      <dgm:prSet presAssocID="{0EC0C300-11E4-45CF-8418-973585107209}" presName="horz2" presStyleCnt="0"/>
      <dgm:spPr/>
    </dgm:pt>
    <dgm:pt modelId="{AAE7011B-BADF-3944-9735-AFBCAC4F810D}" type="pres">
      <dgm:prSet presAssocID="{0EC0C300-11E4-45CF-8418-973585107209}" presName="horzSpace2" presStyleCnt="0"/>
      <dgm:spPr/>
    </dgm:pt>
    <dgm:pt modelId="{DAF6D365-7021-E74E-8AD3-AB3AC6A0D057}" type="pres">
      <dgm:prSet presAssocID="{0EC0C300-11E4-45CF-8418-973585107209}" presName="tx2" presStyleLbl="revTx" presStyleIdx="5" presStyleCnt="6" custScaleX="66114" custLinFactNeighborX="36306" custLinFactNeighborY="-5571"/>
      <dgm:spPr/>
    </dgm:pt>
    <dgm:pt modelId="{EC170AFD-CC2D-3946-BDA9-5D66425E90C2}" type="pres">
      <dgm:prSet presAssocID="{0EC0C300-11E4-45CF-8418-973585107209}" presName="vert2" presStyleCnt="0"/>
      <dgm:spPr/>
    </dgm:pt>
    <dgm:pt modelId="{9071E8DC-DDBE-CD4E-9B99-FF7E5F21CEFF}" type="pres">
      <dgm:prSet presAssocID="{0EC0C300-11E4-45CF-8418-973585107209}" presName="thinLine2b" presStyleLbl="callout" presStyleIdx="2" presStyleCnt="3" custLinFactY="429875" custLinFactNeighborX="333" custLinFactNeighborY="500000"/>
      <dgm:spPr/>
    </dgm:pt>
    <dgm:pt modelId="{60ED89A1-904B-E446-B340-02B3D3D2D4CF}" type="pres">
      <dgm:prSet presAssocID="{0EC0C300-11E4-45CF-8418-973585107209}" presName="vertSpace2b" presStyleCnt="0"/>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DB88A911-C9AB-4245-8A20-5A06108094AF}" type="presOf" srcId="{B1AFA1AF-0FF8-45B3-A6D0-0E255A2F637D}" destId="{57741AD6-DFD2-814C-A051-E841CC65A4EA}" srcOrd="0" destOrd="0" presId="urn:microsoft.com/office/officeart/2008/layout/LinedList"/>
    <dgm:cxn modelId="{5A5BA622-5DEB-48B9-88D9-C1DE36C711E5}" srcId="{B1AFA1AF-0FF8-45B3-A6D0-0E255A2F637D}" destId="{50418D2B-9486-42DE-AFDD-1D31420040FF}" srcOrd="0" destOrd="0" parTransId="{D5A17F6B-93F5-442B-938A-0F38C281BE88}" sibTransId="{1D87A0A5-8024-4710-846B-D5BFAC785107}"/>
    <dgm:cxn modelId="{DB1D962D-409E-D840-8C70-0D3A99E96A69}" type="presOf" srcId="{E9682B4F-0217-4B50-923E-C104AA24290F}" destId="{12C6F6CB-CEC3-A749-930B-00502DB5A1B0}" srcOrd="0" destOrd="0" presId="urn:microsoft.com/office/officeart/2008/layout/LinedList"/>
    <dgm:cxn modelId="{D012C86A-5FCF-F74E-A1E4-DA1AAC68B769}" type="presOf" srcId="{50418D2B-9486-42DE-AFDD-1D31420040FF}" destId="{040275F6-8CD8-B443-8E15-E2EA8C115BE0}" srcOrd="0" destOrd="0" presId="urn:microsoft.com/office/officeart/2008/layout/LinedList"/>
    <dgm:cxn modelId="{51563A4F-C0EB-47D6-B5BC-47A4E599AD4B}" srcId="{E9682B4F-0217-4B50-923E-C104AA24290F}" destId="{0EC0C300-11E4-45CF-8418-973585107209}" srcOrd="0" destOrd="0" parTransId="{1E4DD98E-100E-46B7-B24A-408BBF69E9FA}" sibTransId="{90FAB5D1-62B3-4FF6-A07D-EE607F529C32}"/>
    <dgm:cxn modelId="{B9992E53-656B-E848-AF8E-65823B9AD34E}" type="presOf" srcId="{0DD8915E-DC14-41D6-9BB5-F49E1C265163}" destId="{6564C5E9-1595-624A-93AF-6AD41D06A4F7}" srcOrd="0" destOrd="0" presId="urn:microsoft.com/office/officeart/2008/layout/LinedList"/>
    <dgm:cxn modelId="{864E7292-9A7E-3F43-81DD-D653DF53DEF3}" type="presOf" srcId="{0EC0C300-11E4-45CF-8418-973585107209}" destId="{DAF6D365-7021-E74E-8AD3-AB3AC6A0D057}" srcOrd="0" destOrd="0" presId="urn:microsoft.com/office/officeart/2008/layout/LinedList"/>
    <dgm:cxn modelId="{151D13B9-4602-AE4A-A285-285AEA258666}" type="presOf" srcId="{30A490C8-22B4-4D68-875C-0F0DE2FF864D}" destId="{4B7883FE-9BF1-834B-9E55-433D1207CAF9}" srcOrd="0" destOrd="0" presId="urn:microsoft.com/office/officeart/2008/layout/Lined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24FD07F8-A7B8-6241-8064-11664CC65CE1}" type="presOf" srcId="{73D947E0-108F-4D20-A71E-3CF329F97212}" destId="{16779ABC-4458-134D-8407-3B550EE07267}" srcOrd="0" destOrd="0" presId="urn:microsoft.com/office/officeart/2008/layout/LinedList"/>
    <dgm:cxn modelId="{AFE9FC3A-D3FF-CA44-9605-4703DA53A4C2}" type="presParOf" srcId="{6564C5E9-1595-624A-93AF-6AD41D06A4F7}" destId="{CFCA7698-FAF1-9341-A1FC-ED13A8E7C585}" srcOrd="0" destOrd="0" presId="urn:microsoft.com/office/officeart/2008/layout/LinedList"/>
    <dgm:cxn modelId="{EB08E1B8-074C-A546-B1B8-3153F413A947}" type="presParOf" srcId="{6564C5E9-1595-624A-93AF-6AD41D06A4F7}" destId="{73B53ECD-88F7-D549-B120-6C2932F2D11A}" srcOrd="1" destOrd="0" presId="urn:microsoft.com/office/officeart/2008/layout/LinedList"/>
    <dgm:cxn modelId="{1B53D0A1-66D8-134B-8AF2-80B1E3806E98}" type="presParOf" srcId="{73B53ECD-88F7-D549-B120-6C2932F2D11A}" destId="{16779ABC-4458-134D-8407-3B550EE07267}" srcOrd="0" destOrd="0" presId="urn:microsoft.com/office/officeart/2008/layout/LinedList"/>
    <dgm:cxn modelId="{1A46E30E-242E-1540-8649-777E95C5E910}" type="presParOf" srcId="{73B53ECD-88F7-D549-B120-6C2932F2D11A}" destId="{CAE07029-F81D-A44F-9347-F3E3A6E31F74}" srcOrd="1" destOrd="0" presId="urn:microsoft.com/office/officeart/2008/layout/LinedList"/>
    <dgm:cxn modelId="{0AF080A1-E7F5-D446-9052-7D8C86784D60}" type="presParOf" srcId="{CAE07029-F81D-A44F-9347-F3E3A6E31F74}" destId="{5A9BB2A1-D458-5443-B445-41D2960F03F2}" srcOrd="0" destOrd="0" presId="urn:microsoft.com/office/officeart/2008/layout/LinedList"/>
    <dgm:cxn modelId="{5F4C5453-C466-2B4D-B675-3231308CA30E}" type="presParOf" srcId="{CAE07029-F81D-A44F-9347-F3E3A6E31F74}" destId="{D7B8E40A-DB15-184E-8163-CFBBECDBFC1D}" srcOrd="1" destOrd="0" presId="urn:microsoft.com/office/officeart/2008/layout/LinedList"/>
    <dgm:cxn modelId="{0732A2C9-16FC-034F-A91F-8267830F6866}" type="presParOf" srcId="{D7B8E40A-DB15-184E-8163-CFBBECDBFC1D}" destId="{59832A42-FD52-4B4A-92FB-6B1C497CBF3C}" srcOrd="0" destOrd="0" presId="urn:microsoft.com/office/officeart/2008/layout/LinedList"/>
    <dgm:cxn modelId="{5CB90678-FEDD-7B4C-85C5-E74FFAC3A6D5}" type="presParOf" srcId="{D7B8E40A-DB15-184E-8163-CFBBECDBFC1D}" destId="{4B7883FE-9BF1-834B-9E55-433D1207CAF9}" srcOrd="1" destOrd="0" presId="urn:microsoft.com/office/officeart/2008/layout/LinedList"/>
    <dgm:cxn modelId="{D41FA6A6-5400-9848-8819-FB97F59FFCED}" type="presParOf" srcId="{D7B8E40A-DB15-184E-8163-CFBBECDBFC1D}" destId="{0CBE5C3F-806F-B144-AE1F-FC9577B85A0B}" srcOrd="2" destOrd="0" presId="urn:microsoft.com/office/officeart/2008/layout/LinedList"/>
    <dgm:cxn modelId="{DD71C1D8-1043-5D4C-8AF5-FC83DCADAF26}" type="presParOf" srcId="{CAE07029-F81D-A44F-9347-F3E3A6E31F74}" destId="{F855322D-A55D-8B49-879F-C673DBB2B4C9}" srcOrd="2" destOrd="0" presId="urn:microsoft.com/office/officeart/2008/layout/LinedList"/>
    <dgm:cxn modelId="{6E9B0D8B-3CAE-244A-8A0F-D830FD2A0D04}" type="presParOf" srcId="{CAE07029-F81D-A44F-9347-F3E3A6E31F74}" destId="{C673FE58-57C7-E240-8F76-83FFAD340DC5}" srcOrd="3" destOrd="0" presId="urn:microsoft.com/office/officeart/2008/layout/LinedList"/>
    <dgm:cxn modelId="{4756F502-58A1-F94B-920C-2DBBEEAA4DEA}" type="presParOf" srcId="{6564C5E9-1595-624A-93AF-6AD41D06A4F7}" destId="{DD445911-31B5-374B-964F-E521B7F4A98B}" srcOrd="2" destOrd="0" presId="urn:microsoft.com/office/officeart/2008/layout/LinedList"/>
    <dgm:cxn modelId="{9F80C39F-2660-5140-922B-91B27E6D4697}" type="presParOf" srcId="{6564C5E9-1595-624A-93AF-6AD41D06A4F7}" destId="{2D373430-1C80-8F46-ABC4-CBE10AB29E21}" srcOrd="3" destOrd="0" presId="urn:microsoft.com/office/officeart/2008/layout/LinedList"/>
    <dgm:cxn modelId="{92EB25AD-569A-6A4D-A26B-6CDFE99B6EDD}" type="presParOf" srcId="{2D373430-1C80-8F46-ABC4-CBE10AB29E21}" destId="{57741AD6-DFD2-814C-A051-E841CC65A4EA}" srcOrd="0" destOrd="0" presId="urn:microsoft.com/office/officeart/2008/layout/LinedList"/>
    <dgm:cxn modelId="{6D72D2D3-E663-854F-9534-F50F1A2D112F}" type="presParOf" srcId="{2D373430-1C80-8F46-ABC4-CBE10AB29E21}" destId="{BAE20A88-DF00-8949-A8B2-0E344D388E90}" srcOrd="1" destOrd="0" presId="urn:microsoft.com/office/officeart/2008/layout/LinedList"/>
    <dgm:cxn modelId="{76CA08A2-B1A8-D84F-A1D6-D18A937678EA}" type="presParOf" srcId="{BAE20A88-DF00-8949-A8B2-0E344D388E90}" destId="{FFD3D6B1-6613-9A41-97D0-43A8EBCE5EAD}" srcOrd="0" destOrd="0" presId="urn:microsoft.com/office/officeart/2008/layout/LinedList"/>
    <dgm:cxn modelId="{D3976E80-191E-2A47-8A23-312C10E64BE5}" type="presParOf" srcId="{BAE20A88-DF00-8949-A8B2-0E344D388E90}" destId="{A95899B2-8F62-204F-B53E-8872741B3D8A}" srcOrd="1" destOrd="0" presId="urn:microsoft.com/office/officeart/2008/layout/LinedList"/>
    <dgm:cxn modelId="{5164E1C6-4BB0-1849-BD77-C9B7AA21D82B}" type="presParOf" srcId="{A95899B2-8F62-204F-B53E-8872741B3D8A}" destId="{6C1C9676-3658-6D4F-92CD-97954CEC2777}" srcOrd="0" destOrd="0" presId="urn:microsoft.com/office/officeart/2008/layout/LinedList"/>
    <dgm:cxn modelId="{3FC4A5DA-F6DE-374E-AEAD-681CEC40E66A}" type="presParOf" srcId="{A95899B2-8F62-204F-B53E-8872741B3D8A}" destId="{040275F6-8CD8-B443-8E15-E2EA8C115BE0}" srcOrd="1" destOrd="0" presId="urn:microsoft.com/office/officeart/2008/layout/LinedList"/>
    <dgm:cxn modelId="{EBEECA50-8981-8340-B29B-B350D88E1D99}" type="presParOf" srcId="{A95899B2-8F62-204F-B53E-8872741B3D8A}" destId="{D9398154-13A0-B94E-B51B-C707B5F9C02E}" srcOrd="2" destOrd="0" presId="urn:microsoft.com/office/officeart/2008/layout/LinedList"/>
    <dgm:cxn modelId="{14FAAD23-AA19-634D-A90F-2C772DFBC51E}" type="presParOf" srcId="{BAE20A88-DF00-8949-A8B2-0E344D388E90}" destId="{1103FC42-5419-864B-A44F-32D393A0563C}" srcOrd="2" destOrd="0" presId="urn:microsoft.com/office/officeart/2008/layout/LinedList"/>
    <dgm:cxn modelId="{5920C6F5-90CC-1D42-B07E-283F9763DDF5}" type="presParOf" srcId="{BAE20A88-DF00-8949-A8B2-0E344D388E90}" destId="{3380EF9C-3F0E-624D-89C2-20B7B097FB92}" srcOrd="3" destOrd="0" presId="urn:microsoft.com/office/officeart/2008/layout/LinedList"/>
    <dgm:cxn modelId="{69066118-8321-C84B-8730-7891EA85D306}" type="presParOf" srcId="{6564C5E9-1595-624A-93AF-6AD41D06A4F7}" destId="{04EDAAE1-E9CA-2F45-BA18-8E6050569C72}" srcOrd="4" destOrd="0" presId="urn:microsoft.com/office/officeart/2008/layout/LinedList"/>
    <dgm:cxn modelId="{D6DFF9EC-81C7-9844-A64E-782F3175A529}" type="presParOf" srcId="{6564C5E9-1595-624A-93AF-6AD41D06A4F7}" destId="{C9E76191-5F12-BF45-AE9C-6FAE2221EFF8}" srcOrd="5" destOrd="0" presId="urn:microsoft.com/office/officeart/2008/layout/LinedList"/>
    <dgm:cxn modelId="{55D167D0-1FFB-3B47-B1CA-DDF79D4312A2}" type="presParOf" srcId="{C9E76191-5F12-BF45-AE9C-6FAE2221EFF8}" destId="{12C6F6CB-CEC3-A749-930B-00502DB5A1B0}" srcOrd="0" destOrd="0" presId="urn:microsoft.com/office/officeart/2008/layout/LinedList"/>
    <dgm:cxn modelId="{CFB7884C-ECCD-C44C-B410-02F07DBD2DAE}" type="presParOf" srcId="{C9E76191-5F12-BF45-AE9C-6FAE2221EFF8}" destId="{52E4ABEF-FAC6-8548-9F4D-4E473158A2BE}" srcOrd="1" destOrd="0" presId="urn:microsoft.com/office/officeart/2008/layout/LinedList"/>
    <dgm:cxn modelId="{2AF9A08E-58ED-DE4A-AC76-7328589F18EE}" type="presParOf" srcId="{52E4ABEF-FAC6-8548-9F4D-4E473158A2BE}" destId="{B0D3DAFD-9D46-1543-B3B5-D71843B5B4DB}" srcOrd="0" destOrd="0" presId="urn:microsoft.com/office/officeart/2008/layout/LinedList"/>
    <dgm:cxn modelId="{ED118803-C0D1-EF46-8EAB-BC486A2A10C1}" type="presParOf" srcId="{52E4ABEF-FAC6-8548-9F4D-4E473158A2BE}" destId="{4C9CCEC2-ABF3-194E-B533-02A4276A931F}" srcOrd="1" destOrd="0" presId="urn:microsoft.com/office/officeart/2008/layout/LinedList"/>
    <dgm:cxn modelId="{DE1306D4-F250-6043-9FE2-0CA42CCCE1B5}" type="presParOf" srcId="{4C9CCEC2-ABF3-194E-B533-02A4276A931F}" destId="{AAE7011B-BADF-3944-9735-AFBCAC4F810D}" srcOrd="0" destOrd="0" presId="urn:microsoft.com/office/officeart/2008/layout/LinedList"/>
    <dgm:cxn modelId="{D315A992-7B4B-9646-870A-59A4DEDFF73C}" type="presParOf" srcId="{4C9CCEC2-ABF3-194E-B533-02A4276A931F}" destId="{DAF6D365-7021-E74E-8AD3-AB3AC6A0D057}" srcOrd="1" destOrd="0" presId="urn:microsoft.com/office/officeart/2008/layout/LinedList"/>
    <dgm:cxn modelId="{8CBA91F6-2DC8-D543-BB9F-8D33B34760EF}" type="presParOf" srcId="{4C9CCEC2-ABF3-194E-B533-02A4276A931F}" destId="{EC170AFD-CC2D-3946-BDA9-5D66425E90C2}" srcOrd="2" destOrd="0" presId="urn:microsoft.com/office/officeart/2008/layout/LinedList"/>
    <dgm:cxn modelId="{042001ED-F371-B94A-A941-B8385E523028}" type="presParOf" srcId="{52E4ABEF-FAC6-8548-9F4D-4E473158A2BE}" destId="{9071E8DC-DDBE-CD4E-9B99-FF7E5F21CEFF}" srcOrd="2" destOrd="0" presId="urn:microsoft.com/office/officeart/2008/layout/LinedList"/>
    <dgm:cxn modelId="{FFD0C568-9F11-1947-9F33-012793B26F51}" type="presParOf" srcId="{52E4ABEF-FAC6-8548-9F4D-4E473158A2BE}" destId="{60ED89A1-904B-E446-B340-02B3D3D2D4CF}" srcOrd="3" destOrd="0" presId="urn:microsoft.com/office/officeart/2008/layout/LinedList"/>
  </dgm:cxnLst>
  <dgm:bg>
    <a:no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0DD8915E-DC14-41D6-9BB5-F49E1C265163}" type="doc">
      <dgm:prSet loTypeId="urn:microsoft.com/office/officeart/2008/layout/LinedList" loCatId="list" qsTypeId="urn:microsoft.com/office/officeart/2005/8/quickstyle/3d2" qsCatId="3D" csTypeId="urn:microsoft.com/office/officeart/2005/8/colors/accent1_3" csCatId="accent1" phldr="1"/>
      <dgm:spPr/>
      <dgm:t>
        <a:bodyPr/>
        <a:lstStyle/>
        <a:p>
          <a:endParaRPr lang="en-US"/>
        </a:p>
      </dgm:t>
    </dgm:pt>
    <dgm:pt modelId="{73D947E0-108F-4D20-A71E-3CF329F97212}">
      <dgm:prSet phldr="0" custT="1"/>
      <dgm:spPr/>
      <dgm:t>
        <a:bodyPr anchor="ctr"/>
        <a:lstStyle/>
        <a:p>
          <a:pPr marL="0" rtl="0"/>
          <a:endParaRPr lang="en-US" sz="2000" b="0" i="0" dirty="0">
            <a:latin typeface="Gill Sans Nova" panose="020B0602020104020203" pitchFamily="34" charset="0"/>
            <a:cs typeface="Gill Sans SemiBold" panose="020B0502020104020203" pitchFamily="34" charset="-79"/>
          </a:endParaRPr>
        </a:p>
      </dgm:t>
    </dgm:pt>
    <dgm:pt modelId="{9D249532-A24D-4D8F-848A-9F42F2E486C9}" type="parTrans" cxnId="{A0077D09-C12C-46D0-8DF7-194B6911362A}">
      <dgm:prSet/>
      <dgm:spPr/>
      <dgm:t>
        <a:bodyPr/>
        <a:lstStyle/>
        <a:p>
          <a:endParaRPr lang="en-US"/>
        </a:p>
      </dgm:t>
    </dgm:pt>
    <dgm:pt modelId="{AE813459-65AB-4FA9-B717-330DDA6DFA4E}" type="sibTrans" cxnId="{A0077D09-C12C-46D0-8DF7-194B6911362A}">
      <dgm:prSet/>
      <dgm:spPr/>
      <dgm:t>
        <a:bodyPr/>
        <a:lstStyle/>
        <a:p>
          <a:endParaRPr lang="en-US"/>
        </a:p>
      </dgm:t>
    </dgm:pt>
    <dgm:pt modelId="{30A490C8-22B4-4D68-875C-0F0DE2FF864D}">
      <dgm:prSet phldr="0" custT="1"/>
      <dgm:spPr/>
      <dgm:t>
        <a:bodyPr anchor="ctr"/>
        <a:lstStyle/>
        <a:p>
          <a:pPr marL="0">
            <a:lnSpc>
              <a:spcPct val="100000"/>
            </a:lnSpc>
          </a:pPr>
          <a:r>
            <a:rPr lang="en-US" sz="1800" b="1" i="0" dirty="0">
              <a:solidFill>
                <a:schemeClr val="accent2"/>
              </a:solidFill>
              <a:latin typeface="Gill Sans Nova" panose="020B0602020104020203" pitchFamily="34" charset="0"/>
              <a:cs typeface="Gill Sans SemiBold" panose="020B0502020104020203" pitchFamily="34" charset="-79"/>
            </a:rPr>
            <a:t>Longitudinal analysis: If possible, I hope to consider conducting longitudinal analysis by periodically collecting data over a specific timeframe to track changes in satisfaction levels or identify trends in perceptions.</a:t>
          </a:r>
        </a:p>
      </dgm:t>
    </dgm:pt>
    <dgm:pt modelId="{035C64B0-4F0C-4FD1-BD23-B1D4C9887CBE}" type="parTrans" cxnId="{381FE1CC-8184-4745-8EB3-6DE11655998D}">
      <dgm:prSet/>
      <dgm:spPr/>
      <dgm:t>
        <a:bodyPr/>
        <a:lstStyle/>
        <a:p>
          <a:endParaRPr lang="en-US"/>
        </a:p>
      </dgm:t>
    </dgm:pt>
    <dgm:pt modelId="{45495DA8-8707-41E3-A12B-FA5766269C44}" type="sibTrans" cxnId="{381FE1CC-8184-4745-8EB3-6DE11655998D}">
      <dgm:prSet/>
      <dgm:spPr/>
      <dgm:t>
        <a:bodyPr/>
        <a:lstStyle/>
        <a:p>
          <a:endParaRPr lang="en-US"/>
        </a:p>
      </dgm:t>
    </dgm:pt>
    <dgm:pt modelId="{B1AFA1AF-0FF8-45B3-A6D0-0E255A2F637D}">
      <dgm:prSet phldr="0" custT="1"/>
      <dgm:spPr/>
      <dgm:t>
        <a:bodyPr anchor="ctr"/>
        <a:lstStyle/>
        <a:p>
          <a:pPr marL="0"/>
          <a:endParaRPr lang="en-US" sz="2000" b="0" i="0" dirty="0">
            <a:latin typeface="Gill Sans Nova" panose="020B0602020104020203" pitchFamily="34" charset="0"/>
            <a:cs typeface="Gill Sans SemiBold" panose="020B0502020104020203" pitchFamily="34" charset="-79"/>
          </a:endParaRPr>
        </a:p>
      </dgm:t>
    </dgm:pt>
    <dgm:pt modelId="{10C68AF5-481C-45AA-A216-8BBBB04515B9}" type="parTrans" cxnId="{F28D7702-2FC3-49BD-BB13-C989E5EE622A}">
      <dgm:prSet/>
      <dgm:spPr/>
      <dgm:t>
        <a:bodyPr/>
        <a:lstStyle/>
        <a:p>
          <a:endParaRPr lang="en-US"/>
        </a:p>
      </dgm:t>
    </dgm:pt>
    <dgm:pt modelId="{88649F7A-400B-4056-965D-C9AC0B3AD942}" type="sibTrans" cxnId="{F28D7702-2FC3-49BD-BB13-C989E5EE622A}">
      <dgm:prSet/>
      <dgm:spPr/>
      <dgm:t>
        <a:bodyPr/>
        <a:lstStyle/>
        <a:p>
          <a:endParaRPr lang="en-US"/>
        </a:p>
      </dgm:t>
    </dgm:pt>
    <dgm:pt modelId="{50418D2B-9486-42DE-AFDD-1D31420040FF}">
      <dgm:prSet phldr="0" custT="1"/>
      <dgm:spPr/>
      <dgm:t>
        <a:bodyPr anchor="ctr"/>
        <a:lstStyle/>
        <a:p>
          <a:pPr marL="0">
            <a:lnSpc>
              <a:spcPct val="100000"/>
            </a:lnSpc>
          </a:pPr>
          <a:r>
            <a:rPr lang="en-US" sz="1800" b="1" i="0" dirty="0">
              <a:solidFill>
                <a:schemeClr val="accent2"/>
              </a:solidFill>
              <a:latin typeface="Gill Sans Nova" panose="020B0602020104020203" pitchFamily="34" charset="0"/>
              <a:cs typeface="Gill Sans SemiBold" panose="020B0502020104020203" pitchFamily="34" charset="-79"/>
            </a:rPr>
            <a:t>Heatmap visualization: I hope to use heatmap visualization techniques to present the overall satisfaction levels across different aspects of the campus, providing a visually appealing and informative summary of the findings.</a:t>
          </a:r>
        </a:p>
      </dgm:t>
    </dgm:pt>
    <dgm:pt modelId="{D5A17F6B-93F5-442B-938A-0F38C281BE88}" type="parTrans" cxnId="{5A5BA622-5DEB-48B9-88D9-C1DE36C711E5}">
      <dgm:prSet/>
      <dgm:spPr/>
      <dgm:t>
        <a:bodyPr/>
        <a:lstStyle/>
        <a:p>
          <a:endParaRPr lang="en-US"/>
        </a:p>
      </dgm:t>
    </dgm:pt>
    <dgm:pt modelId="{1D87A0A5-8024-4710-846B-D5BFAC785107}" type="sibTrans" cxnId="{5A5BA622-5DEB-48B9-88D9-C1DE36C711E5}">
      <dgm:prSet/>
      <dgm:spPr/>
      <dgm:t>
        <a:bodyPr/>
        <a:lstStyle/>
        <a:p>
          <a:endParaRPr lang="en-US"/>
        </a:p>
      </dgm:t>
    </dgm:pt>
    <dgm:pt modelId="{E9682B4F-0217-4B50-923E-C104AA24290F}">
      <dgm:prSet phldr="0" custT="1"/>
      <dgm:spPr/>
      <dgm:t>
        <a:bodyPr anchor="ctr"/>
        <a:lstStyle/>
        <a:p>
          <a:pPr marL="0"/>
          <a:endParaRPr lang="en-US" sz="2000" b="0" i="0" dirty="0">
            <a:latin typeface="Gill Sans Nova" panose="020B0602020104020203" pitchFamily="34" charset="0"/>
            <a:cs typeface="Gill Sans SemiBold" panose="020B0502020104020203" pitchFamily="34" charset="-79"/>
          </a:endParaRPr>
        </a:p>
      </dgm:t>
    </dgm:pt>
    <dgm:pt modelId="{E0F6C4AF-9BBB-4698-91D7-F9AE3EACBD5D}" type="parTrans" cxnId="{6C23D0C9-74B2-4C8B-AB2F-A03B3B0EBE56}">
      <dgm:prSet/>
      <dgm:spPr/>
      <dgm:t>
        <a:bodyPr/>
        <a:lstStyle/>
        <a:p>
          <a:endParaRPr lang="en-US"/>
        </a:p>
      </dgm:t>
    </dgm:pt>
    <dgm:pt modelId="{B8632E42-D7EB-4C31-877E-6F1B2801851A}" type="sibTrans" cxnId="{6C23D0C9-74B2-4C8B-AB2F-A03B3B0EBE56}">
      <dgm:prSet/>
      <dgm:spPr/>
      <dgm:t>
        <a:bodyPr/>
        <a:lstStyle/>
        <a:p>
          <a:endParaRPr lang="en-US"/>
        </a:p>
      </dgm:t>
    </dgm:pt>
    <dgm:pt modelId="{0EC0C300-11E4-45CF-8418-973585107209}">
      <dgm:prSet phldr="0" custT="1"/>
      <dgm:spPr/>
      <dgm:t>
        <a:bodyPr anchor="ctr"/>
        <a:lstStyle/>
        <a:p>
          <a:pPr marL="0">
            <a:lnSpc>
              <a:spcPct val="100000"/>
            </a:lnSpc>
          </a:pPr>
          <a:r>
            <a:rPr lang="en-US" sz="1800" b="1" i="0" dirty="0">
              <a:solidFill>
                <a:schemeClr val="accent2"/>
              </a:solidFill>
              <a:latin typeface="Gill Sans Nova" panose="020B0602020104020203" pitchFamily="34" charset="0"/>
              <a:cs typeface="Gill Sans SemiBold" panose="020B0502020104020203" pitchFamily="34" charset="-79"/>
            </a:rPr>
            <a:t>Stakeholder engagement: I hope to engage key stakeholders, such as campus administrators or student organizations, in the analysis and decision-making process to ensure the findings are considered and implemented effectively.</a:t>
          </a:r>
        </a:p>
      </dgm:t>
    </dgm:pt>
    <dgm:pt modelId="{1E4DD98E-100E-46B7-B24A-408BBF69E9FA}" type="parTrans" cxnId="{51563A4F-C0EB-47D6-B5BC-47A4E599AD4B}">
      <dgm:prSet/>
      <dgm:spPr/>
      <dgm:t>
        <a:bodyPr/>
        <a:lstStyle/>
        <a:p>
          <a:endParaRPr lang="en-US"/>
        </a:p>
      </dgm:t>
    </dgm:pt>
    <dgm:pt modelId="{90FAB5D1-62B3-4FF6-A07D-EE607F529C32}" type="sibTrans" cxnId="{51563A4F-C0EB-47D6-B5BC-47A4E599AD4B}">
      <dgm:prSet/>
      <dgm:spPr/>
      <dgm:t>
        <a:bodyPr/>
        <a:lstStyle/>
        <a:p>
          <a:endParaRPr lang="en-US"/>
        </a:p>
      </dgm:t>
    </dgm:pt>
    <dgm:pt modelId="{6564C5E9-1595-624A-93AF-6AD41D06A4F7}" type="pres">
      <dgm:prSet presAssocID="{0DD8915E-DC14-41D6-9BB5-F49E1C265163}" presName="vert0" presStyleCnt="0">
        <dgm:presLayoutVars>
          <dgm:dir/>
          <dgm:animOne val="branch"/>
          <dgm:animLvl val="lvl"/>
        </dgm:presLayoutVars>
      </dgm:prSet>
      <dgm:spPr/>
    </dgm:pt>
    <dgm:pt modelId="{CFCA7698-FAF1-9341-A1FC-ED13A8E7C585}" type="pres">
      <dgm:prSet presAssocID="{73D947E0-108F-4D20-A71E-3CF329F97212}" presName="thickLine" presStyleLbl="alignNode1" presStyleIdx="0" presStyleCnt="3"/>
      <dgm:spPr/>
    </dgm:pt>
    <dgm:pt modelId="{73B53ECD-88F7-D549-B120-6C2932F2D11A}" type="pres">
      <dgm:prSet presAssocID="{73D947E0-108F-4D20-A71E-3CF329F97212}" presName="horz1" presStyleCnt="0"/>
      <dgm:spPr/>
    </dgm:pt>
    <dgm:pt modelId="{16779ABC-4458-134D-8407-3B550EE07267}" type="pres">
      <dgm:prSet presAssocID="{73D947E0-108F-4D20-A71E-3CF329F97212}" presName="tx1" presStyleLbl="revTx" presStyleIdx="0" presStyleCnt="6"/>
      <dgm:spPr/>
    </dgm:pt>
    <dgm:pt modelId="{CAE07029-F81D-A44F-9347-F3E3A6E31F74}" type="pres">
      <dgm:prSet presAssocID="{73D947E0-108F-4D20-A71E-3CF329F97212}" presName="vert1" presStyleCnt="0"/>
      <dgm:spPr/>
    </dgm:pt>
    <dgm:pt modelId="{5A9BB2A1-D458-5443-B445-41D2960F03F2}" type="pres">
      <dgm:prSet presAssocID="{30A490C8-22B4-4D68-875C-0F0DE2FF864D}" presName="vertSpace2a" presStyleCnt="0"/>
      <dgm:spPr/>
    </dgm:pt>
    <dgm:pt modelId="{D7B8E40A-DB15-184E-8163-CFBBECDBFC1D}" type="pres">
      <dgm:prSet presAssocID="{30A490C8-22B4-4D68-875C-0F0DE2FF864D}" presName="horz2" presStyleCnt="0"/>
      <dgm:spPr/>
    </dgm:pt>
    <dgm:pt modelId="{59832A42-FD52-4B4A-92FB-6B1C497CBF3C}" type="pres">
      <dgm:prSet presAssocID="{30A490C8-22B4-4D68-875C-0F0DE2FF864D}" presName="horzSpace2" presStyleCnt="0"/>
      <dgm:spPr/>
    </dgm:pt>
    <dgm:pt modelId="{4B7883FE-9BF1-834B-9E55-433D1207CAF9}" type="pres">
      <dgm:prSet presAssocID="{30A490C8-22B4-4D68-875C-0F0DE2FF864D}" presName="tx2" presStyleLbl="revTx" presStyleIdx="1" presStyleCnt="6"/>
      <dgm:spPr/>
    </dgm:pt>
    <dgm:pt modelId="{0CBE5C3F-806F-B144-AE1F-FC9577B85A0B}" type="pres">
      <dgm:prSet presAssocID="{30A490C8-22B4-4D68-875C-0F0DE2FF864D}" presName="vert2" presStyleCnt="0"/>
      <dgm:spPr/>
    </dgm:pt>
    <dgm:pt modelId="{F855322D-A55D-8B49-879F-C673DBB2B4C9}" type="pres">
      <dgm:prSet presAssocID="{30A490C8-22B4-4D68-875C-0F0DE2FF864D}" presName="thinLine2b" presStyleLbl="callout" presStyleIdx="0" presStyleCnt="3"/>
      <dgm:spPr/>
    </dgm:pt>
    <dgm:pt modelId="{C673FE58-57C7-E240-8F76-83FFAD340DC5}" type="pres">
      <dgm:prSet presAssocID="{30A490C8-22B4-4D68-875C-0F0DE2FF864D}" presName="vertSpace2b" presStyleCnt="0"/>
      <dgm:spPr/>
    </dgm:pt>
    <dgm:pt modelId="{DD445911-31B5-374B-964F-E521B7F4A98B}" type="pres">
      <dgm:prSet presAssocID="{B1AFA1AF-0FF8-45B3-A6D0-0E255A2F637D}" presName="thickLine" presStyleLbl="alignNode1" presStyleIdx="1" presStyleCnt="3"/>
      <dgm:spPr/>
    </dgm:pt>
    <dgm:pt modelId="{2D373430-1C80-8F46-ABC4-CBE10AB29E21}" type="pres">
      <dgm:prSet presAssocID="{B1AFA1AF-0FF8-45B3-A6D0-0E255A2F637D}" presName="horz1" presStyleCnt="0"/>
      <dgm:spPr/>
    </dgm:pt>
    <dgm:pt modelId="{57741AD6-DFD2-814C-A051-E841CC65A4EA}" type="pres">
      <dgm:prSet presAssocID="{B1AFA1AF-0FF8-45B3-A6D0-0E255A2F637D}" presName="tx1" presStyleLbl="revTx" presStyleIdx="2" presStyleCnt="6"/>
      <dgm:spPr/>
    </dgm:pt>
    <dgm:pt modelId="{BAE20A88-DF00-8949-A8B2-0E344D388E90}" type="pres">
      <dgm:prSet presAssocID="{B1AFA1AF-0FF8-45B3-A6D0-0E255A2F637D}" presName="vert1" presStyleCnt="0"/>
      <dgm:spPr/>
    </dgm:pt>
    <dgm:pt modelId="{FFD3D6B1-6613-9A41-97D0-43A8EBCE5EAD}" type="pres">
      <dgm:prSet presAssocID="{50418D2B-9486-42DE-AFDD-1D31420040FF}" presName="vertSpace2a" presStyleCnt="0"/>
      <dgm:spPr/>
    </dgm:pt>
    <dgm:pt modelId="{A95899B2-8F62-204F-B53E-8872741B3D8A}" type="pres">
      <dgm:prSet presAssocID="{50418D2B-9486-42DE-AFDD-1D31420040FF}" presName="horz2" presStyleCnt="0"/>
      <dgm:spPr/>
    </dgm:pt>
    <dgm:pt modelId="{6C1C9676-3658-6D4F-92CD-97954CEC2777}" type="pres">
      <dgm:prSet presAssocID="{50418D2B-9486-42DE-AFDD-1D31420040FF}" presName="horzSpace2" presStyleCnt="0"/>
      <dgm:spPr/>
    </dgm:pt>
    <dgm:pt modelId="{040275F6-8CD8-B443-8E15-E2EA8C115BE0}" type="pres">
      <dgm:prSet presAssocID="{50418D2B-9486-42DE-AFDD-1D31420040FF}" presName="tx2" presStyleLbl="revTx" presStyleIdx="3" presStyleCnt="6"/>
      <dgm:spPr/>
    </dgm:pt>
    <dgm:pt modelId="{D9398154-13A0-B94E-B51B-C707B5F9C02E}" type="pres">
      <dgm:prSet presAssocID="{50418D2B-9486-42DE-AFDD-1D31420040FF}" presName="vert2" presStyleCnt="0"/>
      <dgm:spPr/>
    </dgm:pt>
    <dgm:pt modelId="{1103FC42-5419-864B-A44F-32D393A0563C}" type="pres">
      <dgm:prSet presAssocID="{50418D2B-9486-42DE-AFDD-1D31420040FF}" presName="thinLine2b" presStyleLbl="callout" presStyleIdx="1" presStyleCnt="3"/>
      <dgm:spPr/>
    </dgm:pt>
    <dgm:pt modelId="{3380EF9C-3F0E-624D-89C2-20B7B097FB92}" type="pres">
      <dgm:prSet presAssocID="{50418D2B-9486-42DE-AFDD-1D31420040FF}" presName="vertSpace2b" presStyleCnt="0"/>
      <dgm:spPr/>
    </dgm:pt>
    <dgm:pt modelId="{04EDAAE1-E9CA-2F45-BA18-8E6050569C72}" type="pres">
      <dgm:prSet presAssocID="{E9682B4F-0217-4B50-923E-C104AA24290F}" presName="thickLine" presStyleLbl="alignNode1" presStyleIdx="2" presStyleCnt="3"/>
      <dgm:spPr/>
    </dgm:pt>
    <dgm:pt modelId="{C9E76191-5F12-BF45-AE9C-6FAE2221EFF8}" type="pres">
      <dgm:prSet presAssocID="{E9682B4F-0217-4B50-923E-C104AA24290F}" presName="horz1" presStyleCnt="0"/>
      <dgm:spPr/>
    </dgm:pt>
    <dgm:pt modelId="{12C6F6CB-CEC3-A749-930B-00502DB5A1B0}" type="pres">
      <dgm:prSet presAssocID="{E9682B4F-0217-4B50-923E-C104AA24290F}" presName="tx1" presStyleLbl="revTx" presStyleIdx="4" presStyleCnt="6"/>
      <dgm:spPr/>
    </dgm:pt>
    <dgm:pt modelId="{52E4ABEF-FAC6-8548-9F4D-4E473158A2BE}" type="pres">
      <dgm:prSet presAssocID="{E9682B4F-0217-4B50-923E-C104AA24290F}" presName="vert1" presStyleCnt="0"/>
      <dgm:spPr/>
    </dgm:pt>
    <dgm:pt modelId="{B0D3DAFD-9D46-1543-B3B5-D71843B5B4DB}" type="pres">
      <dgm:prSet presAssocID="{0EC0C300-11E4-45CF-8418-973585107209}" presName="vertSpace2a" presStyleCnt="0"/>
      <dgm:spPr/>
    </dgm:pt>
    <dgm:pt modelId="{4C9CCEC2-ABF3-194E-B533-02A4276A931F}" type="pres">
      <dgm:prSet presAssocID="{0EC0C300-11E4-45CF-8418-973585107209}" presName="horz2" presStyleCnt="0"/>
      <dgm:spPr/>
    </dgm:pt>
    <dgm:pt modelId="{AAE7011B-BADF-3944-9735-AFBCAC4F810D}" type="pres">
      <dgm:prSet presAssocID="{0EC0C300-11E4-45CF-8418-973585107209}" presName="horzSpace2" presStyleCnt="0"/>
      <dgm:spPr/>
    </dgm:pt>
    <dgm:pt modelId="{DAF6D365-7021-E74E-8AD3-AB3AC6A0D057}" type="pres">
      <dgm:prSet presAssocID="{0EC0C300-11E4-45CF-8418-973585107209}" presName="tx2" presStyleLbl="revTx" presStyleIdx="5" presStyleCnt="6" custScaleY="231653"/>
      <dgm:spPr/>
    </dgm:pt>
    <dgm:pt modelId="{EC170AFD-CC2D-3946-BDA9-5D66425E90C2}" type="pres">
      <dgm:prSet presAssocID="{0EC0C300-11E4-45CF-8418-973585107209}" presName="vert2" presStyleCnt="0"/>
      <dgm:spPr/>
    </dgm:pt>
    <dgm:pt modelId="{9071E8DC-DDBE-CD4E-9B99-FF7E5F21CEFF}" type="pres">
      <dgm:prSet presAssocID="{0EC0C300-11E4-45CF-8418-973585107209}" presName="thinLine2b" presStyleLbl="callout" presStyleIdx="2" presStyleCnt="3"/>
      <dgm:spPr/>
    </dgm:pt>
    <dgm:pt modelId="{60ED89A1-904B-E446-B340-02B3D3D2D4CF}" type="pres">
      <dgm:prSet presAssocID="{0EC0C300-11E4-45CF-8418-973585107209}" presName="vertSpace2b" presStyleCnt="0"/>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DB88A911-C9AB-4245-8A20-5A06108094AF}" type="presOf" srcId="{B1AFA1AF-0FF8-45B3-A6D0-0E255A2F637D}" destId="{57741AD6-DFD2-814C-A051-E841CC65A4EA}" srcOrd="0" destOrd="0" presId="urn:microsoft.com/office/officeart/2008/layout/LinedList"/>
    <dgm:cxn modelId="{5A5BA622-5DEB-48B9-88D9-C1DE36C711E5}" srcId="{B1AFA1AF-0FF8-45B3-A6D0-0E255A2F637D}" destId="{50418D2B-9486-42DE-AFDD-1D31420040FF}" srcOrd="0" destOrd="0" parTransId="{D5A17F6B-93F5-442B-938A-0F38C281BE88}" sibTransId="{1D87A0A5-8024-4710-846B-D5BFAC785107}"/>
    <dgm:cxn modelId="{DB1D962D-409E-D840-8C70-0D3A99E96A69}" type="presOf" srcId="{E9682B4F-0217-4B50-923E-C104AA24290F}" destId="{12C6F6CB-CEC3-A749-930B-00502DB5A1B0}" srcOrd="0" destOrd="0" presId="urn:microsoft.com/office/officeart/2008/layout/LinedList"/>
    <dgm:cxn modelId="{D012C86A-5FCF-F74E-A1E4-DA1AAC68B769}" type="presOf" srcId="{50418D2B-9486-42DE-AFDD-1D31420040FF}" destId="{040275F6-8CD8-B443-8E15-E2EA8C115BE0}" srcOrd="0" destOrd="0" presId="urn:microsoft.com/office/officeart/2008/layout/LinedList"/>
    <dgm:cxn modelId="{51563A4F-C0EB-47D6-B5BC-47A4E599AD4B}" srcId="{E9682B4F-0217-4B50-923E-C104AA24290F}" destId="{0EC0C300-11E4-45CF-8418-973585107209}" srcOrd="0" destOrd="0" parTransId="{1E4DD98E-100E-46B7-B24A-408BBF69E9FA}" sibTransId="{90FAB5D1-62B3-4FF6-A07D-EE607F529C32}"/>
    <dgm:cxn modelId="{B9992E53-656B-E848-AF8E-65823B9AD34E}" type="presOf" srcId="{0DD8915E-DC14-41D6-9BB5-F49E1C265163}" destId="{6564C5E9-1595-624A-93AF-6AD41D06A4F7}" srcOrd="0" destOrd="0" presId="urn:microsoft.com/office/officeart/2008/layout/LinedList"/>
    <dgm:cxn modelId="{864E7292-9A7E-3F43-81DD-D653DF53DEF3}" type="presOf" srcId="{0EC0C300-11E4-45CF-8418-973585107209}" destId="{DAF6D365-7021-E74E-8AD3-AB3AC6A0D057}" srcOrd="0" destOrd="0" presId="urn:microsoft.com/office/officeart/2008/layout/LinedList"/>
    <dgm:cxn modelId="{151D13B9-4602-AE4A-A285-285AEA258666}" type="presOf" srcId="{30A490C8-22B4-4D68-875C-0F0DE2FF864D}" destId="{4B7883FE-9BF1-834B-9E55-433D1207CAF9}" srcOrd="0" destOrd="0" presId="urn:microsoft.com/office/officeart/2008/layout/Lined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24FD07F8-A7B8-6241-8064-11664CC65CE1}" type="presOf" srcId="{73D947E0-108F-4D20-A71E-3CF329F97212}" destId="{16779ABC-4458-134D-8407-3B550EE07267}" srcOrd="0" destOrd="0" presId="urn:microsoft.com/office/officeart/2008/layout/LinedList"/>
    <dgm:cxn modelId="{AFE9FC3A-D3FF-CA44-9605-4703DA53A4C2}" type="presParOf" srcId="{6564C5E9-1595-624A-93AF-6AD41D06A4F7}" destId="{CFCA7698-FAF1-9341-A1FC-ED13A8E7C585}" srcOrd="0" destOrd="0" presId="urn:microsoft.com/office/officeart/2008/layout/LinedList"/>
    <dgm:cxn modelId="{EB08E1B8-074C-A546-B1B8-3153F413A947}" type="presParOf" srcId="{6564C5E9-1595-624A-93AF-6AD41D06A4F7}" destId="{73B53ECD-88F7-D549-B120-6C2932F2D11A}" srcOrd="1" destOrd="0" presId="urn:microsoft.com/office/officeart/2008/layout/LinedList"/>
    <dgm:cxn modelId="{1B53D0A1-66D8-134B-8AF2-80B1E3806E98}" type="presParOf" srcId="{73B53ECD-88F7-D549-B120-6C2932F2D11A}" destId="{16779ABC-4458-134D-8407-3B550EE07267}" srcOrd="0" destOrd="0" presId="urn:microsoft.com/office/officeart/2008/layout/LinedList"/>
    <dgm:cxn modelId="{1A46E30E-242E-1540-8649-777E95C5E910}" type="presParOf" srcId="{73B53ECD-88F7-D549-B120-6C2932F2D11A}" destId="{CAE07029-F81D-A44F-9347-F3E3A6E31F74}" srcOrd="1" destOrd="0" presId="urn:microsoft.com/office/officeart/2008/layout/LinedList"/>
    <dgm:cxn modelId="{0AF080A1-E7F5-D446-9052-7D8C86784D60}" type="presParOf" srcId="{CAE07029-F81D-A44F-9347-F3E3A6E31F74}" destId="{5A9BB2A1-D458-5443-B445-41D2960F03F2}" srcOrd="0" destOrd="0" presId="urn:microsoft.com/office/officeart/2008/layout/LinedList"/>
    <dgm:cxn modelId="{5F4C5453-C466-2B4D-B675-3231308CA30E}" type="presParOf" srcId="{CAE07029-F81D-A44F-9347-F3E3A6E31F74}" destId="{D7B8E40A-DB15-184E-8163-CFBBECDBFC1D}" srcOrd="1" destOrd="0" presId="urn:microsoft.com/office/officeart/2008/layout/LinedList"/>
    <dgm:cxn modelId="{0732A2C9-16FC-034F-A91F-8267830F6866}" type="presParOf" srcId="{D7B8E40A-DB15-184E-8163-CFBBECDBFC1D}" destId="{59832A42-FD52-4B4A-92FB-6B1C497CBF3C}" srcOrd="0" destOrd="0" presId="urn:microsoft.com/office/officeart/2008/layout/LinedList"/>
    <dgm:cxn modelId="{5CB90678-FEDD-7B4C-85C5-E74FFAC3A6D5}" type="presParOf" srcId="{D7B8E40A-DB15-184E-8163-CFBBECDBFC1D}" destId="{4B7883FE-9BF1-834B-9E55-433D1207CAF9}" srcOrd="1" destOrd="0" presId="urn:microsoft.com/office/officeart/2008/layout/LinedList"/>
    <dgm:cxn modelId="{D41FA6A6-5400-9848-8819-FB97F59FFCED}" type="presParOf" srcId="{D7B8E40A-DB15-184E-8163-CFBBECDBFC1D}" destId="{0CBE5C3F-806F-B144-AE1F-FC9577B85A0B}" srcOrd="2" destOrd="0" presId="urn:microsoft.com/office/officeart/2008/layout/LinedList"/>
    <dgm:cxn modelId="{DD71C1D8-1043-5D4C-8AF5-FC83DCADAF26}" type="presParOf" srcId="{CAE07029-F81D-A44F-9347-F3E3A6E31F74}" destId="{F855322D-A55D-8B49-879F-C673DBB2B4C9}" srcOrd="2" destOrd="0" presId="urn:microsoft.com/office/officeart/2008/layout/LinedList"/>
    <dgm:cxn modelId="{6E9B0D8B-3CAE-244A-8A0F-D830FD2A0D04}" type="presParOf" srcId="{CAE07029-F81D-A44F-9347-F3E3A6E31F74}" destId="{C673FE58-57C7-E240-8F76-83FFAD340DC5}" srcOrd="3" destOrd="0" presId="urn:microsoft.com/office/officeart/2008/layout/LinedList"/>
    <dgm:cxn modelId="{4756F502-58A1-F94B-920C-2DBBEEAA4DEA}" type="presParOf" srcId="{6564C5E9-1595-624A-93AF-6AD41D06A4F7}" destId="{DD445911-31B5-374B-964F-E521B7F4A98B}" srcOrd="2" destOrd="0" presId="urn:microsoft.com/office/officeart/2008/layout/LinedList"/>
    <dgm:cxn modelId="{9F80C39F-2660-5140-922B-91B27E6D4697}" type="presParOf" srcId="{6564C5E9-1595-624A-93AF-6AD41D06A4F7}" destId="{2D373430-1C80-8F46-ABC4-CBE10AB29E21}" srcOrd="3" destOrd="0" presId="urn:microsoft.com/office/officeart/2008/layout/LinedList"/>
    <dgm:cxn modelId="{92EB25AD-569A-6A4D-A26B-6CDFE99B6EDD}" type="presParOf" srcId="{2D373430-1C80-8F46-ABC4-CBE10AB29E21}" destId="{57741AD6-DFD2-814C-A051-E841CC65A4EA}" srcOrd="0" destOrd="0" presId="urn:microsoft.com/office/officeart/2008/layout/LinedList"/>
    <dgm:cxn modelId="{6D72D2D3-E663-854F-9534-F50F1A2D112F}" type="presParOf" srcId="{2D373430-1C80-8F46-ABC4-CBE10AB29E21}" destId="{BAE20A88-DF00-8949-A8B2-0E344D388E90}" srcOrd="1" destOrd="0" presId="urn:microsoft.com/office/officeart/2008/layout/LinedList"/>
    <dgm:cxn modelId="{76CA08A2-B1A8-D84F-A1D6-D18A937678EA}" type="presParOf" srcId="{BAE20A88-DF00-8949-A8B2-0E344D388E90}" destId="{FFD3D6B1-6613-9A41-97D0-43A8EBCE5EAD}" srcOrd="0" destOrd="0" presId="urn:microsoft.com/office/officeart/2008/layout/LinedList"/>
    <dgm:cxn modelId="{D3976E80-191E-2A47-8A23-312C10E64BE5}" type="presParOf" srcId="{BAE20A88-DF00-8949-A8B2-0E344D388E90}" destId="{A95899B2-8F62-204F-B53E-8872741B3D8A}" srcOrd="1" destOrd="0" presId="urn:microsoft.com/office/officeart/2008/layout/LinedList"/>
    <dgm:cxn modelId="{5164E1C6-4BB0-1849-BD77-C9B7AA21D82B}" type="presParOf" srcId="{A95899B2-8F62-204F-B53E-8872741B3D8A}" destId="{6C1C9676-3658-6D4F-92CD-97954CEC2777}" srcOrd="0" destOrd="0" presId="urn:microsoft.com/office/officeart/2008/layout/LinedList"/>
    <dgm:cxn modelId="{3FC4A5DA-F6DE-374E-AEAD-681CEC40E66A}" type="presParOf" srcId="{A95899B2-8F62-204F-B53E-8872741B3D8A}" destId="{040275F6-8CD8-B443-8E15-E2EA8C115BE0}" srcOrd="1" destOrd="0" presId="urn:microsoft.com/office/officeart/2008/layout/LinedList"/>
    <dgm:cxn modelId="{EBEECA50-8981-8340-B29B-B350D88E1D99}" type="presParOf" srcId="{A95899B2-8F62-204F-B53E-8872741B3D8A}" destId="{D9398154-13A0-B94E-B51B-C707B5F9C02E}" srcOrd="2" destOrd="0" presId="urn:microsoft.com/office/officeart/2008/layout/LinedList"/>
    <dgm:cxn modelId="{14FAAD23-AA19-634D-A90F-2C772DFBC51E}" type="presParOf" srcId="{BAE20A88-DF00-8949-A8B2-0E344D388E90}" destId="{1103FC42-5419-864B-A44F-32D393A0563C}" srcOrd="2" destOrd="0" presId="urn:microsoft.com/office/officeart/2008/layout/LinedList"/>
    <dgm:cxn modelId="{5920C6F5-90CC-1D42-B07E-283F9763DDF5}" type="presParOf" srcId="{BAE20A88-DF00-8949-A8B2-0E344D388E90}" destId="{3380EF9C-3F0E-624D-89C2-20B7B097FB92}" srcOrd="3" destOrd="0" presId="urn:microsoft.com/office/officeart/2008/layout/LinedList"/>
    <dgm:cxn modelId="{69066118-8321-C84B-8730-7891EA85D306}" type="presParOf" srcId="{6564C5E9-1595-624A-93AF-6AD41D06A4F7}" destId="{04EDAAE1-E9CA-2F45-BA18-8E6050569C72}" srcOrd="4" destOrd="0" presId="urn:microsoft.com/office/officeart/2008/layout/LinedList"/>
    <dgm:cxn modelId="{D6DFF9EC-81C7-9844-A64E-782F3175A529}" type="presParOf" srcId="{6564C5E9-1595-624A-93AF-6AD41D06A4F7}" destId="{C9E76191-5F12-BF45-AE9C-6FAE2221EFF8}" srcOrd="5" destOrd="0" presId="urn:microsoft.com/office/officeart/2008/layout/LinedList"/>
    <dgm:cxn modelId="{55D167D0-1FFB-3B47-B1CA-DDF79D4312A2}" type="presParOf" srcId="{C9E76191-5F12-BF45-AE9C-6FAE2221EFF8}" destId="{12C6F6CB-CEC3-A749-930B-00502DB5A1B0}" srcOrd="0" destOrd="0" presId="urn:microsoft.com/office/officeart/2008/layout/LinedList"/>
    <dgm:cxn modelId="{CFB7884C-ECCD-C44C-B410-02F07DBD2DAE}" type="presParOf" srcId="{C9E76191-5F12-BF45-AE9C-6FAE2221EFF8}" destId="{52E4ABEF-FAC6-8548-9F4D-4E473158A2BE}" srcOrd="1" destOrd="0" presId="urn:microsoft.com/office/officeart/2008/layout/LinedList"/>
    <dgm:cxn modelId="{2AF9A08E-58ED-DE4A-AC76-7328589F18EE}" type="presParOf" srcId="{52E4ABEF-FAC6-8548-9F4D-4E473158A2BE}" destId="{B0D3DAFD-9D46-1543-B3B5-D71843B5B4DB}" srcOrd="0" destOrd="0" presId="urn:microsoft.com/office/officeart/2008/layout/LinedList"/>
    <dgm:cxn modelId="{ED118803-C0D1-EF46-8EAB-BC486A2A10C1}" type="presParOf" srcId="{52E4ABEF-FAC6-8548-9F4D-4E473158A2BE}" destId="{4C9CCEC2-ABF3-194E-B533-02A4276A931F}" srcOrd="1" destOrd="0" presId="urn:microsoft.com/office/officeart/2008/layout/LinedList"/>
    <dgm:cxn modelId="{DE1306D4-F250-6043-9FE2-0CA42CCCE1B5}" type="presParOf" srcId="{4C9CCEC2-ABF3-194E-B533-02A4276A931F}" destId="{AAE7011B-BADF-3944-9735-AFBCAC4F810D}" srcOrd="0" destOrd="0" presId="urn:microsoft.com/office/officeart/2008/layout/LinedList"/>
    <dgm:cxn modelId="{D315A992-7B4B-9646-870A-59A4DEDFF73C}" type="presParOf" srcId="{4C9CCEC2-ABF3-194E-B533-02A4276A931F}" destId="{DAF6D365-7021-E74E-8AD3-AB3AC6A0D057}" srcOrd="1" destOrd="0" presId="urn:microsoft.com/office/officeart/2008/layout/LinedList"/>
    <dgm:cxn modelId="{8CBA91F6-2DC8-D543-BB9F-8D33B34760EF}" type="presParOf" srcId="{4C9CCEC2-ABF3-194E-B533-02A4276A931F}" destId="{EC170AFD-CC2D-3946-BDA9-5D66425E90C2}" srcOrd="2" destOrd="0" presId="urn:microsoft.com/office/officeart/2008/layout/LinedList"/>
    <dgm:cxn modelId="{042001ED-F371-B94A-A941-B8385E523028}" type="presParOf" srcId="{52E4ABEF-FAC6-8548-9F4D-4E473158A2BE}" destId="{9071E8DC-DDBE-CD4E-9B99-FF7E5F21CEFF}" srcOrd="2" destOrd="0" presId="urn:microsoft.com/office/officeart/2008/layout/LinedList"/>
    <dgm:cxn modelId="{FFD0C568-9F11-1947-9F33-012793B26F51}" type="presParOf" srcId="{52E4ABEF-FAC6-8548-9F4D-4E473158A2BE}" destId="{60ED89A1-904B-E446-B340-02B3D3D2D4CF}" srcOrd="3" destOrd="0" presId="urn:microsoft.com/office/officeart/2008/layout/LinedList"/>
  </dgm:cxnLst>
  <dgm:bg>
    <a:no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CA7698-FAF1-9341-A1FC-ED13A8E7C585}">
      <dsp:nvSpPr>
        <dsp:cNvPr id="0" name=""/>
        <dsp:cNvSpPr/>
      </dsp:nvSpPr>
      <dsp:spPr>
        <a:xfrm>
          <a:off x="0" y="2250"/>
          <a:ext cx="10515600" cy="0"/>
        </a:xfrm>
        <a:prstGeom prst="line">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6779ABC-4458-134D-8407-3B550EE07267}">
      <dsp:nvSpPr>
        <dsp:cNvPr id="0" name=""/>
        <dsp:cNvSpPr/>
      </dsp:nvSpPr>
      <dsp:spPr>
        <a:xfrm>
          <a:off x="0" y="2250"/>
          <a:ext cx="2103120" cy="15349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endParaRPr lang="en-US" sz="2000" b="0" i="0" kern="1200" dirty="0">
            <a:latin typeface="Gill Sans Nova" panose="020B0602020104020203" pitchFamily="34" charset="0"/>
            <a:cs typeface="Gill Sans SemiBold" panose="020B0502020104020203" pitchFamily="34" charset="-79"/>
          </a:endParaRPr>
        </a:p>
      </dsp:txBody>
      <dsp:txXfrm>
        <a:off x="0" y="2250"/>
        <a:ext cx="2103120" cy="1534936"/>
      </dsp:txXfrm>
    </dsp:sp>
    <dsp:sp modelId="{4B7883FE-9BF1-834B-9E55-433D1207CAF9}">
      <dsp:nvSpPr>
        <dsp:cNvPr id="0" name=""/>
        <dsp:cNvSpPr/>
      </dsp:nvSpPr>
      <dsp:spPr>
        <a:xfrm>
          <a:off x="4978481" y="0"/>
          <a:ext cx="5462495" cy="13940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100000"/>
            </a:lnSpc>
            <a:spcBef>
              <a:spcPct val="0"/>
            </a:spcBef>
            <a:spcAft>
              <a:spcPct val="35000"/>
            </a:spcAft>
            <a:buNone/>
          </a:pPr>
          <a:r>
            <a:rPr lang="en-US" sz="2000" b="1" i="0" kern="1200" dirty="0">
              <a:solidFill>
                <a:schemeClr val="accent2">
                  <a:lumMod val="50000"/>
                </a:schemeClr>
              </a:solidFill>
              <a:latin typeface="Gill Sans Nova" panose="020B0602020104020203" pitchFamily="34" charset="0"/>
              <a:cs typeface="Gill Sans SemiBold" panose="020B0502020104020203" pitchFamily="34" charset="-79"/>
            </a:rPr>
            <a:t>Utilize a combination of survey/questionnaire and interviews to collect data</a:t>
          </a:r>
          <a:r>
            <a:rPr lang="en-US" sz="2400" b="1" i="0" kern="1200" dirty="0">
              <a:solidFill>
                <a:schemeClr val="accent2">
                  <a:lumMod val="50000"/>
                </a:schemeClr>
              </a:solidFill>
              <a:latin typeface="Gill Sans Nova" panose="020B0602020104020203" pitchFamily="34" charset="0"/>
              <a:cs typeface="Gill Sans SemiBold" panose="020B0502020104020203" pitchFamily="34" charset="-79"/>
            </a:rPr>
            <a:t>.</a:t>
          </a:r>
        </a:p>
      </dsp:txBody>
      <dsp:txXfrm>
        <a:off x="4978481" y="0"/>
        <a:ext cx="5462495" cy="1394033"/>
      </dsp:txXfrm>
    </dsp:sp>
    <dsp:sp modelId="{F855322D-A55D-8B49-879F-C673DBB2B4C9}">
      <dsp:nvSpPr>
        <dsp:cNvPr id="0" name=""/>
        <dsp:cNvSpPr/>
      </dsp:nvSpPr>
      <dsp:spPr>
        <a:xfrm>
          <a:off x="2103120" y="1465986"/>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DD445911-31B5-374B-964F-E521B7F4A98B}">
      <dsp:nvSpPr>
        <dsp:cNvPr id="0" name=""/>
        <dsp:cNvSpPr/>
      </dsp:nvSpPr>
      <dsp:spPr>
        <a:xfrm>
          <a:off x="0" y="1537186"/>
          <a:ext cx="10515600" cy="0"/>
        </a:xfrm>
        <a:prstGeom prst="line">
          <a:avLst/>
        </a:prstGeom>
        <a:gradFill rotWithShape="0">
          <a:gsLst>
            <a:gs pos="0">
              <a:schemeClr val="accent1">
                <a:shade val="80000"/>
                <a:hueOff val="-6062"/>
                <a:satOff val="32765"/>
                <a:lumOff val="5095"/>
                <a:alphaOff val="0"/>
                <a:satMod val="103000"/>
                <a:lumMod val="102000"/>
                <a:tint val="94000"/>
              </a:schemeClr>
            </a:gs>
            <a:gs pos="50000">
              <a:schemeClr val="accent1">
                <a:shade val="80000"/>
                <a:hueOff val="-6062"/>
                <a:satOff val="32765"/>
                <a:lumOff val="5095"/>
                <a:alphaOff val="0"/>
                <a:satMod val="110000"/>
                <a:lumMod val="100000"/>
                <a:shade val="100000"/>
              </a:schemeClr>
            </a:gs>
            <a:gs pos="100000">
              <a:schemeClr val="accent1">
                <a:shade val="80000"/>
                <a:hueOff val="-6062"/>
                <a:satOff val="32765"/>
                <a:lumOff val="5095"/>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57741AD6-DFD2-814C-A051-E841CC65A4EA}">
      <dsp:nvSpPr>
        <dsp:cNvPr id="0" name=""/>
        <dsp:cNvSpPr/>
      </dsp:nvSpPr>
      <dsp:spPr>
        <a:xfrm>
          <a:off x="0" y="1537186"/>
          <a:ext cx="2103120" cy="15349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endParaRPr lang="en-US" sz="2000" b="0" i="0" kern="1200" dirty="0">
            <a:latin typeface="Gill Sans Nova" panose="020B0602020104020203" pitchFamily="34" charset="0"/>
            <a:cs typeface="Gill Sans SemiBold" panose="020B0502020104020203" pitchFamily="34" charset="-79"/>
          </a:endParaRPr>
        </a:p>
      </dsp:txBody>
      <dsp:txXfrm>
        <a:off x="0" y="1537186"/>
        <a:ext cx="2103120" cy="1534936"/>
      </dsp:txXfrm>
    </dsp:sp>
    <dsp:sp modelId="{040275F6-8CD8-B443-8E15-E2EA8C115BE0}">
      <dsp:nvSpPr>
        <dsp:cNvPr id="0" name=""/>
        <dsp:cNvSpPr/>
      </dsp:nvSpPr>
      <dsp:spPr>
        <a:xfrm>
          <a:off x="5009024" y="1607641"/>
          <a:ext cx="5487920" cy="13940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100000"/>
            </a:lnSpc>
            <a:spcBef>
              <a:spcPct val="0"/>
            </a:spcBef>
            <a:spcAft>
              <a:spcPct val="35000"/>
            </a:spcAft>
            <a:buNone/>
          </a:pPr>
          <a:r>
            <a:rPr lang="en-US" sz="2000" b="1" i="0" kern="1200" dirty="0">
              <a:solidFill>
                <a:schemeClr val="accent2">
                  <a:lumMod val="50000"/>
                </a:schemeClr>
              </a:solidFill>
              <a:latin typeface="Gill Sans Nova" panose="020B0602020104020203" pitchFamily="34" charset="0"/>
              <a:cs typeface="Gill Sans SemiBold" panose="020B0502020104020203" pitchFamily="34" charset="-79"/>
            </a:rPr>
            <a:t>Design a comprehensive survey/questionnaire that covers various aspects of the campus experience and encourages participants to provide detailed feedback.</a:t>
          </a:r>
        </a:p>
      </dsp:txBody>
      <dsp:txXfrm>
        <a:off x="5009024" y="1607641"/>
        <a:ext cx="5487920" cy="1394033"/>
      </dsp:txXfrm>
    </dsp:sp>
    <dsp:sp modelId="{1103FC42-5419-864B-A44F-32D393A0563C}">
      <dsp:nvSpPr>
        <dsp:cNvPr id="0" name=""/>
        <dsp:cNvSpPr/>
      </dsp:nvSpPr>
      <dsp:spPr>
        <a:xfrm>
          <a:off x="2103120" y="3181701"/>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04EDAAE1-E9CA-2F45-BA18-8E6050569C72}">
      <dsp:nvSpPr>
        <dsp:cNvPr id="0" name=""/>
        <dsp:cNvSpPr/>
      </dsp:nvSpPr>
      <dsp:spPr>
        <a:xfrm>
          <a:off x="0" y="3072123"/>
          <a:ext cx="10515600" cy="0"/>
        </a:xfrm>
        <a:prstGeom prst="line">
          <a:avLst/>
        </a:prstGeom>
        <a:gradFill rotWithShape="0">
          <a:gsLst>
            <a:gs pos="0">
              <a:schemeClr val="accent1">
                <a:shade val="80000"/>
                <a:hueOff val="-12124"/>
                <a:satOff val="65530"/>
                <a:lumOff val="10191"/>
                <a:alphaOff val="0"/>
                <a:satMod val="103000"/>
                <a:lumMod val="102000"/>
                <a:tint val="94000"/>
              </a:schemeClr>
            </a:gs>
            <a:gs pos="50000">
              <a:schemeClr val="accent1">
                <a:shade val="80000"/>
                <a:hueOff val="-12124"/>
                <a:satOff val="65530"/>
                <a:lumOff val="10191"/>
                <a:alphaOff val="0"/>
                <a:satMod val="110000"/>
                <a:lumMod val="100000"/>
                <a:shade val="100000"/>
              </a:schemeClr>
            </a:gs>
            <a:gs pos="100000">
              <a:schemeClr val="accent1">
                <a:shade val="80000"/>
                <a:hueOff val="-12124"/>
                <a:satOff val="65530"/>
                <a:lumOff val="10191"/>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2C6F6CB-CEC3-A749-930B-00502DB5A1B0}">
      <dsp:nvSpPr>
        <dsp:cNvPr id="0" name=""/>
        <dsp:cNvSpPr/>
      </dsp:nvSpPr>
      <dsp:spPr>
        <a:xfrm>
          <a:off x="0" y="3072123"/>
          <a:ext cx="2103120" cy="15349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endParaRPr lang="en-US" sz="2000" b="0" i="0" kern="1200" dirty="0">
            <a:latin typeface="Gill Sans Nova" panose="020B0602020104020203" pitchFamily="34" charset="0"/>
            <a:cs typeface="Gill Sans SemiBold" panose="020B0502020104020203" pitchFamily="34" charset="-79"/>
          </a:endParaRPr>
        </a:p>
      </dsp:txBody>
      <dsp:txXfrm>
        <a:off x="0" y="3072123"/>
        <a:ext cx="2103120" cy="1534936"/>
      </dsp:txXfrm>
    </dsp:sp>
    <dsp:sp modelId="{DAF6D365-7021-E74E-8AD3-AB3AC6A0D057}">
      <dsp:nvSpPr>
        <dsp:cNvPr id="0" name=""/>
        <dsp:cNvSpPr/>
      </dsp:nvSpPr>
      <dsp:spPr>
        <a:xfrm>
          <a:off x="5058057" y="3064163"/>
          <a:ext cx="5457542" cy="13940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100000"/>
            </a:lnSpc>
            <a:spcBef>
              <a:spcPct val="0"/>
            </a:spcBef>
            <a:spcAft>
              <a:spcPct val="35000"/>
            </a:spcAft>
            <a:buNone/>
          </a:pPr>
          <a:r>
            <a:rPr lang="en-US" sz="2000" b="1" i="0" kern="1200" dirty="0">
              <a:solidFill>
                <a:schemeClr val="accent2">
                  <a:lumMod val="50000"/>
                </a:schemeClr>
              </a:solidFill>
              <a:latin typeface="Gill Sans Nova" panose="020B0602020104020203" pitchFamily="34" charset="0"/>
              <a:cs typeface="Gill Sans SemiBold" panose="020B0502020104020203" pitchFamily="34" charset="-79"/>
            </a:rPr>
            <a:t>Conduct interviews with a subset of participants to gather more in-depth insights and perspectives.</a:t>
          </a:r>
        </a:p>
      </dsp:txBody>
      <dsp:txXfrm>
        <a:off x="5058057" y="3064163"/>
        <a:ext cx="5457542" cy="1394033"/>
      </dsp:txXfrm>
    </dsp:sp>
    <dsp:sp modelId="{9071E8DC-DDBE-CD4E-9B99-FF7E5F21CEFF}">
      <dsp:nvSpPr>
        <dsp:cNvPr id="0" name=""/>
        <dsp:cNvSpPr/>
      </dsp:nvSpPr>
      <dsp:spPr>
        <a:xfrm>
          <a:off x="2103120" y="4609310"/>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CA7698-FAF1-9341-A1FC-ED13A8E7C585}">
      <dsp:nvSpPr>
        <dsp:cNvPr id="0" name=""/>
        <dsp:cNvSpPr/>
      </dsp:nvSpPr>
      <dsp:spPr>
        <a:xfrm>
          <a:off x="0" y="2314"/>
          <a:ext cx="10515600" cy="0"/>
        </a:xfrm>
        <a:prstGeom prst="line">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6779ABC-4458-134D-8407-3B550EE07267}">
      <dsp:nvSpPr>
        <dsp:cNvPr id="0" name=""/>
        <dsp:cNvSpPr/>
      </dsp:nvSpPr>
      <dsp:spPr>
        <a:xfrm>
          <a:off x="0" y="2314"/>
          <a:ext cx="2103120" cy="1578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endParaRPr lang="en-US" sz="2000" b="0" i="0" kern="1200" dirty="0">
            <a:latin typeface="Gill Sans Nova" panose="020B0602020104020203" pitchFamily="34" charset="0"/>
            <a:cs typeface="Gill Sans SemiBold" panose="020B0502020104020203" pitchFamily="34" charset="-79"/>
          </a:endParaRPr>
        </a:p>
      </dsp:txBody>
      <dsp:txXfrm>
        <a:off x="0" y="2314"/>
        <a:ext cx="2103120" cy="1578440"/>
      </dsp:txXfrm>
    </dsp:sp>
    <dsp:sp modelId="{4B7883FE-9BF1-834B-9E55-433D1207CAF9}">
      <dsp:nvSpPr>
        <dsp:cNvPr id="0" name=""/>
        <dsp:cNvSpPr/>
      </dsp:nvSpPr>
      <dsp:spPr>
        <a:xfrm>
          <a:off x="2260854" y="73991"/>
          <a:ext cx="8254746" cy="14335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1" i="0" kern="1200" dirty="0">
              <a:solidFill>
                <a:schemeClr val="accent2"/>
              </a:solidFill>
              <a:latin typeface="Gill Sans Nova" panose="020B0602020104020203" pitchFamily="34" charset="0"/>
              <a:cs typeface="Gill Sans SemiBold" panose="020B0502020104020203" pitchFamily="34" charset="-79"/>
            </a:rPr>
            <a:t>Longitudinal analysis: If possible, I hope to consider conducting longitudinal analysis by periodically collecting data over a specific timeframe to track changes in satisfaction levels or identify trends in perceptions.</a:t>
          </a:r>
        </a:p>
      </dsp:txBody>
      <dsp:txXfrm>
        <a:off x="2260854" y="73991"/>
        <a:ext cx="8254746" cy="1433544"/>
      </dsp:txXfrm>
    </dsp:sp>
    <dsp:sp modelId="{F855322D-A55D-8B49-879F-C673DBB2B4C9}">
      <dsp:nvSpPr>
        <dsp:cNvPr id="0" name=""/>
        <dsp:cNvSpPr/>
      </dsp:nvSpPr>
      <dsp:spPr>
        <a:xfrm>
          <a:off x="2103120" y="1507536"/>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DD445911-31B5-374B-964F-E521B7F4A98B}">
      <dsp:nvSpPr>
        <dsp:cNvPr id="0" name=""/>
        <dsp:cNvSpPr/>
      </dsp:nvSpPr>
      <dsp:spPr>
        <a:xfrm>
          <a:off x="0" y="1580755"/>
          <a:ext cx="10515600" cy="0"/>
        </a:xfrm>
        <a:prstGeom prst="line">
          <a:avLst/>
        </a:prstGeom>
        <a:gradFill rotWithShape="0">
          <a:gsLst>
            <a:gs pos="0">
              <a:schemeClr val="accent1">
                <a:shade val="80000"/>
                <a:hueOff val="-6062"/>
                <a:satOff val="32765"/>
                <a:lumOff val="5095"/>
                <a:alphaOff val="0"/>
                <a:satMod val="103000"/>
                <a:lumMod val="102000"/>
                <a:tint val="94000"/>
              </a:schemeClr>
            </a:gs>
            <a:gs pos="50000">
              <a:schemeClr val="accent1">
                <a:shade val="80000"/>
                <a:hueOff val="-6062"/>
                <a:satOff val="32765"/>
                <a:lumOff val="5095"/>
                <a:alphaOff val="0"/>
                <a:satMod val="110000"/>
                <a:lumMod val="100000"/>
                <a:shade val="100000"/>
              </a:schemeClr>
            </a:gs>
            <a:gs pos="100000">
              <a:schemeClr val="accent1">
                <a:shade val="80000"/>
                <a:hueOff val="-6062"/>
                <a:satOff val="32765"/>
                <a:lumOff val="5095"/>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57741AD6-DFD2-814C-A051-E841CC65A4EA}">
      <dsp:nvSpPr>
        <dsp:cNvPr id="0" name=""/>
        <dsp:cNvSpPr/>
      </dsp:nvSpPr>
      <dsp:spPr>
        <a:xfrm>
          <a:off x="0" y="1580755"/>
          <a:ext cx="2103120" cy="1578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endParaRPr lang="en-US" sz="2000" b="0" i="0" kern="1200" dirty="0">
            <a:latin typeface="Gill Sans Nova" panose="020B0602020104020203" pitchFamily="34" charset="0"/>
            <a:cs typeface="Gill Sans SemiBold" panose="020B0502020104020203" pitchFamily="34" charset="-79"/>
          </a:endParaRPr>
        </a:p>
      </dsp:txBody>
      <dsp:txXfrm>
        <a:off x="0" y="1580755"/>
        <a:ext cx="2103120" cy="1578440"/>
      </dsp:txXfrm>
    </dsp:sp>
    <dsp:sp modelId="{040275F6-8CD8-B443-8E15-E2EA8C115BE0}">
      <dsp:nvSpPr>
        <dsp:cNvPr id="0" name=""/>
        <dsp:cNvSpPr/>
      </dsp:nvSpPr>
      <dsp:spPr>
        <a:xfrm>
          <a:off x="2260854" y="1652432"/>
          <a:ext cx="8254746" cy="14335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1" i="0" kern="1200" dirty="0">
              <a:solidFill>
                <a:schemeClr val="accent2"/>
              </a:solidFill>
              <a:latin typeface="Gill Sans Nova" panose="020B0602020104020203" pitchFamily="34" charset="0"/>
              <a:cs typeface="Gill Sans SemiBold" panose="020B0502020104020203" pitchFamily="34" charset="-79"/>
            </a:rPr>
            <a:t>Heatmap visualization: I hope to use heatmap visualization techniques to present the overall satisfaction levels across different aspects of the campus, providing a visually appealing and informative summary of the findings.</a:t>
          </a:r>
        </a:p>
      </dsp:txBody>
      <dsp:txXfrm>
        <a:off x="2260854" y="1652432"/>
        <a:ext cx="8254746" cy="1433544"/>
      </dsp:txXfrm>
    </dsp:sp>
    <dsp:sp modelId="{1103FC42-5419-864B-A44F-32D393A0563C}">
      <dsp:nvSpPr>
        <dsp:cNvPr id="0" name=""/>
        <dsp:cNvSpPr/>
      </dsp:nvSpPr>
      <dsp:spPr>
        <a:xfrm>
          <a:off x="2103120" y="3085977"/>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04EDAAE1-E9CA-2F45-BA18-8E6050569C72}">
      <dsp:nvSpPr>
        <dsp:cNvPr id="0" name=""/>
        <dsp:cNvSpPr/>
      </dsp:nvSpPr>
      <dsp:spPr>
        <a:xfrm>
          <a:off x="0" y="3159195"/>
          <a:ext cx="10515600" cy="0"/>
        </a:xfrm>
        <a:prstGeom prst="line">
          <a:avLst/>
        </a:prstGeom>
        <a:gradFill rotWithShape="0">
          <a:gsLst>
            <a:gs pos="0">
              <a:schemeClr val="accent1">
                <a:shade val="80000"/>
                <a:hueOff val="-12124"/>
                <a:satOff val="65530"/>
                <a:lumOff val="10191"/>
                <a:alphaOff val="0"/>
                <a:satMod val="103000"/>
                <a:lumMod val="102000"/>
                <a:tint val="94000"/>
              </a:schemeClr>
            </a:gs>
            <a:gs pos="50000">
              <a:schemeClr val="accent1">
                <a:shade val="80000"/>
                <a:hueOff val="-12124"/>
                <a:satOff val="65530"/>
                <a:lumOff val="10191"/>
                <a:alphaOff val="0"/>
                <a:satMod val="110000"/>
                <a:lumMod val="100000"/>
                <a:shade val="100000"/>
              </a:schemeClr>
            </a:gs>
            <a:gs pos="100000">
              <a:schemeClr val="accent1">
                <a:shade val="80000"/>
                <a:hueOff val="-12124"/>
                <a:satOff val="65530"/>
                <a:lumOff val="10191"/>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2C6F6CB-CEC3-A749-930B-00502DB5A1B0}">
      <dsp:nvSpPr>
        <dsp:cNvPr id="0" name=""/>
        <dsp:cNvSpPr/>
      </dsp:nvSpPr>
      <dsp:spPr>
        <a:xfrm>
          <a:off x="0" y="3159195"/>
          <a:ext cx="2103120" cy="1578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endParaRPr lang="en-US" sz="2000" b="0" i="0" kern="1200" dirty="0">
            <a:latin typeface="Gill Sans Nova" panose="020B0602020104020203" pitchFamily="34" charset="0"/>
            <a:cs typeface="Gill Sans SemiBold" panose="020B0502020104020203" pitchFamily="34" charset="-79"/>
          </a:endParaRPr>
        </a:p>
      </dsp:txBody>
      <dsp:txXfrm>
        <a:off x="0" y="3159195"/>
        <a:ext cx="2103120" cy="1578440"/>
      </dsp:txXfrm>
    </dsp:sp>
    <dsp:sp modelId="{DAF6D365-7021-E74E-8AD3-AB3AC6A0D057}">
      <dsp:nvSpPr>
        <dsp:cNvPr id="0" name=""/>
        <dsp:cNvSpPr/>
      </dsp:nvSpPr>
      <dsp:spPr>
        <a:xfrm>
          <a:off x="2260854" y="3191835"/>
          <a:ext cx="8254746" cy="1512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1" i="0" kern="1200" dirty="0">
              <a:solidFill>
                <a:schemeClr val="accent2"/>
              </a:solidFill>
              <a:latin typeface="Gill Sans Nova" panose="020B0602020104020203" pitchFamily="34" charset="0"/>
              <a:cs typeface="Gill Sans SemiBold" panose="020B0502020104020203" pitchFamily="34" charset="-79"/>
            </a:rPr>
            <a:t>Stakeholder engagement: I hope to engage key stakeholders, such as campus administrators or student organizations, in the analysis and decision-making process to ensure the findings are considered and implemented effectively.</a:t>
          </a:r>
        </a:p>
      </dsp:txBody>
      <dsp:txXfrm>
        <a:off x="2260854" y="3191835"/>
        <a:ext cx="8254746" cy="1512236"/>
      </dsp:txXfrm>
    </dsp:sp>
    <dsp:sp modelId="{9071E8DC-DDBE-CD4E-9B99-FF7E5F21CEFF}">
      <dsp:nvSpPr>
        <dsp:cNvPr id="0" name=""/>
        <dsp:cNvSpPr/>
      </dsp:nvSpPr>
      <dsp:spPr>
        <a:xfrm>
          <a:off x="2103120" y="4704072"/>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9/18/2023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9/18/2023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17</a:t>
            </a:fld>
            <a:endParaRPr lang="en-US" dirty="0"/>
          </a:p>
        </p:txBody>
      </p:sp>
    </p:spTree>
    <p:extLst>
      <p:ext uri="{BB962C8B-B14F-4D97-AF65-F5344CB8AC3E}">
        <p14:creationId xmlns:p14="http://schemas.microsoft.com/office/powerpoint/2010/main" val="41482793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18</a:t>
            </a:fld>
            <a:endParaRPr lang="en-US" dirty="0"/>
          </a:p>
        </p:txBody>
      </p:sp>
    </p:spTree>
    <p:extLst>
      <p:ext uri="{BB962C8B-B14F-4D97-AF65-F5344CB8AC3E}">
        <p14:creationId xmlns:p14="http://schemas.microsoft.com/office/powerpoint/2010/main" val="677515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19</a:t>
            </a:fld>
            <a:endParaRPr lang="en-US" dirty="0"/>
          </a:p>
        </p:txBody>
      </p:sp>
    </p:spTree>
    <p:extLst>
      <p:ext uri="{BB962C8B-B14F-4D97-AF65-F5344CB8AC3E}">
        <p14:creationId xmlns:p14="http://schemas.microsoft.com/office/powerpoint/2010/main" val="2248660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20</a:t>
            </a:fld>
            <a:endParaRPr lang="en-US" dirty="0"/>
          </a:p>
        </p:txBody>
      </p:sp>
    </p:spTree>
    <p:extLst>
      <p:ext uri="{BB962C8B-B14F-4D97-AF65-F5344CB8AC3E}">
        <p14:creationId xmlns:p14="http://schemas.microsoft.com/office/powerpoint/2010/main" val="32868927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21</a:t>
            </a:fld>
            <a:endParaRPr lang="en-US" dirty="0"/>
          </a:p>
        </p:txBody>
      </p:sp>
    </p:spTree>
    <p:extLst>
      <p:ext uri="{BB962C8B-B14F-4D97-AF65-F5344CB8AC3E}">
        <p14:creationId xmlns:p14="http://schemas.microsoft.com/office/powerpoint/2010/main" val="9746410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22</a:t>
            </a:fld>
            <a:endParaRPr lang="en-US" dirty="0"/>
          </a:p>
        </p:txBody>
      </p:sp>
    </p:spTree>
    <p:extLst>
      <p:ext uri="{BB962C8B-B14F-4D97-AF65-F5344CB8AC3E}">
        <p14:creationId xmlns:p14="http://schemas.microsoft.com/office/powerpoint/2010/main" val="39045018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23</a:t>
            </a:fld>
            <a:endParaRPr lang="en-US" dirty="0"/>
          </a:p>
        </p:txBody>
      </p:sp>
    </p:spTree>
    <p:extLst>
      <p:ext uri="{BB962C8B-B14F-4D97-AF65-F5344CB8AC3E}">
        <p14:creationId xmlns:p14="http://schemas.microsoft.com/office/powerpoint/2010/main" val="22330687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24</a:t>
            </a:fld>
            <a:endParaRPr lang="en-US" dirty="0"/>
          </a:p>
        </p:txBody>
      </p:sp>
    </p:spTree>
    <p:extLst>
      <p:ext uri="{BB962C8B-B14F-4D97-AF65-F5344CB8AC3E}">
        <p14:creationId xmlns:p14="http://schemas.microsoft.com/office/powerpoint/2010/main" val="37992648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25</a:t>
            </a:fld>
            <a:endParaRPr lang="en-US" dirty="0"/>
          </a:p>
        </p:txBody>
      </p:sp>
    </p:spTree>
    <p:extLst>
      <p:ext uri="{BB962C8B-B14F-4D97-AF65-F5344CB8AC3E}">
        <p14:creationId xmlns:p14="http://schemas.microsoft.com/office/powerpoint/2010/main" val="22000726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26</a:t>
            </a:fld>
            <a:endParaRPr lang="en-US" dirty="0"/>
          </a:p>
        </p:txBody>
      </p:sp>
    </p:spTree>
    <p:extLst>
      <p:ext uri="{BB962C8B-B14F-4D97-AF65-F5344CB8AC3E}">
        <p14:creationId xmlns:p14="http://schemas.microsoft.com/office/powerpoint/2010/main" val="4181222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4</a:t>
            </a:fld>
            <a:endParaRPr lang="en-US" dirty="0"/>
          </a:p>
        </p:txBody>
      </p:sp>
    </p:spTree>
    <p:extLst>
      <p:ext uri="{BB962C8B-B14F-4D97-AF65-F5344CB8AC3E}">
        <p14:creationId xmlns:p14="http://schemas.microsoft.com/office/powerpoint/2010/main" val="3150707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27</a:t>
            </a:fld>
            <a:endParaRPr lang="en-US" dirty="0"/>
          </a:p>
        </p:txBody>
      </p:sp>
    </p:spTree>
    <p:extLst>
      <p:ext uri="{BB962C8B-B14F-4D97-AF65-F5344CB8AC3E}">
        <p14:creationId xmlns:p14="http://schemas.microsoft.com/office/powerpoint/2010/main" val="10271762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28</a:t>
            </a:fld>
            <a:endParaRPr lang="en-US" dirty="0"/>
          </a:p>
        </p:txBody>
      </p:sp>
    </p:spTree>
    <p:extLst>
      <p:ext uri="{BB962C8B-B14F-4D97-AF65-F5344CB8AC3E}">
        <p14:creationId xmlns:p14="http://schemas.microsoft.com/office/powerpoint/2010/main" val="41452424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29</a:t>
            </a:fld>
            <a:endParaRPr lang="en-US" dirty="0"/>
          </a:p>
        </p:txBody>
      </p:sp>
    </p:spTree>
    <p:extLst>
      <p:ext uri="{BB962C8B-B14F-4D97-AF65-F5344CB8AC3E}">
        <p14:creationId xmlns:p14="http://schemas.microsoft.com/office/powerpoint/2010/main" val="10290189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30</a:t>
            </a:fld>
            <a:endParaRPr lang="en-US" dirty="0"/>
          </a:p>
        </p:txBody>
      </p:sp>
    </p:spTree>
    <p:extLst>
      <p:ext uri="{BB962C8B-B14F-4D97-AF65-F5344CB8AC3E}">
        <p14:creationId xmlns:p14="http://schemas.microsoft.com/office/powerpoint/2010/main" val="16447631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31</a:t>
            </a:fld>
            <a:endParaRPr lang="en-US" dirty="0"/>
          </a:p>
        </p:txBody>
      </p:sp>
    </p:spTree>
    <p:extLst>
      <p:ext uri="{BB962C8B-B14F-4D97-AF65-F5344CB8AC3E}">
        <p14:creationId xmlns:p14="http://schemas.microsoft.com/office/powerpoint/2010/main" val="908296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32</a:t>
            </a:fld>
            <a:endParaRPr lang="en-US" dirty="0"/>
          </a:p>
        </p:txBody>
      </p:sp>
    </p:spTree>
    <p:extLst>
      <p:ext uri="{BB962C8B-B14F-4D97-AF65-F5344CB8AC3E}">
        <p14:creationId xmlns:p14="http://schemas.microsoft.com/office/powerpoint/2010/main" val="12558038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33</a:t>
            </a:fld>
            <a:endParaRPr lang="en-US" dirty="0"/>
          </a:p>
        </p:txBody>
      </p:sp>
    </p:spTree>
    <p:extLst>
      <p:ext uri="{BB962C8B-B14F-4D97-AF65-F5344CB8AC3E}">
        <p14:creationId xmlns:p14="http://schemas.microsoft.com/office/powerpoint/2010/main" val="21856384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34</a:t>
            </a:fld>
            <a:endParaRPr lang="en-US" dirty="0"/>
          </a:p>
        </p:txBody>
      </p:sp>
    </p:spTree>
    <p:extLst>
      <p:ext uri="{BB962C8B-B14F-4D97-AF65-F5344CB8AC3E}">
        <p14:creationId xmlns:p14="http://schemas.microsoft.com/office/powerpoint/2010/main" val="16828964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35</a:t>
            </a:fld>
            <a:endParaRPr lang="en-US" dirty="0"/>
          </a:p>
        </p:txBody>
      </p:sp>
    </p:spTree>
    <p:extLst>
      <p:ext uri="{BB962C8B-B14F-4D97-AF65-F5344CB8AC3E}">
        <p14:creationId xmlns:p14="http://schemas.microsoft.com/office/powerpoint/2010/main" val="10517241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36</a:t>
            </a:fld>
            <a:endParaRPr lang="en-US" dirty="0"/>
          </a:p>
        </p:txBody>
      </p:sp>
    </p:spTree>
    <p:extLst>
      <p:ext uri="{BB962C8B-B14F-4D97-AF65-F5344CB8AC3E}">
        <p14:creationId xmlns:p14="http://schemas.microsoft.com/office/powerpoint/2010/main" val="1016967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6</a:t>
            </a:fld>
            <a:endParaRPr lang="en-US" dirty="0"/>
          </a:p>
        </p:txBody>
      </p:sp>
    </p:spTree>
    <p:extLst>
      <p:ext uri="{BB962C8B-B14F-4D97-AF65-F5344CB8AC3E}">
        <p14:creationId xmlns:p14="http://schemas.microsoft.com/office/powerpoint/2010/main" val="1402747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37</a:t>
            </a:fld>
            <a:endParaRPr lang="en-US" dirty="0"/>
          </a:p>
        </p:txBody>
      </p:sp>
    </p:spTree>
    <p:extLst>
      <p:ext uri="{BB962C8B-B14F-4D97-AF65-F5344CB8AC3E}">
        <p14:creationId xmlns:p14="http://schemas.microsoft.com/office/powerpoint/2010/main" val="40254309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38</a:t>
            </a:fld>
            <a:endParaRPr lang="en-US" dirty="0"/>
          </a:p>
        </p:txBody>
      </p:sp>
    </p:spTree>
    <p:extLst>
      <p:ext uri="{BB962C8B-B14F-4D97-AF65-F5344CB8AC3E}">
        <p14:creationId xmlns:p14="http://schemas.microsoft.com/office/powerpoint/2010/main" val="9404121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39</a:t>
            </a:fld>
            <a:endParaRPr lang="en-US" dirty="0"/>
          </a:p>
        </p:txBody>
      </p:sp>
    </p:spTree>
    <p:extLst>
      <p:ext uri="{BB962C8B-B14F-4D97-AF65-F5344CB8AC3E}">
        <p14:creationId xmlns:p14="http://schemas.microsoft.com/office/powerpoint/2010/main" val="3709500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40</a:t>
            </a:fld>
            <a:endParaRPr lang="en-US" dirty="0"/>
          </a:p>
        </p:txBody>
      </p:sp>
    </p:spTree>
    <p:extLst>
      <p:ext uri="{BB962C8B-B14F-4D97-AF65-F5344CB8AC3E}">
        <p14:creationId xmlns:p14="http://schemas.microsoft.com/office/powerpoint/2010/main" val="42738063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41</a:t>
            </a:fld>
            <a:endParaRPr lang="en-US" dirty="0"/>
          </a:p>
        </p:txBody>
      </p:sp>
    </p:spTree>
    <p:extLst>
      <p:ext uri="{BB962C8B-B14F-4D97-AF65-F5344CB8AC3E}">
        <p14:creationId xmlns:p14="http://schemas.microsoft.com/office/powerpoint/2010/main" val="41649338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42</a:t>
            </a:fld>
            <a:endParaRPr lang="en-US" dirty="0"/>
          </a:p>
        </p:txBody>
      </p:sp>
    </p:spTree>
    <p:extLst>
      <p:ext uri="{BB962C8B-B14F-4D97-AF65-F5344CB8AC3E}">
        <p14:creationId xmlns:p14="http://schemas.microsoft.com/office/powerpoint/2010/main" val="15821154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43</a:t>
            </a:fld>
            <a:endParaRPr lang="en-US" dirty="0"/>
          </a:p>
        </p:txBody>
      </p:sp>
    </p:spTree>
    <p:extLst>
      <p:ext uri="{BB962C8B-B14F-4D97-AF65-F5344CB8AC3E}">
        <p14:creationId xmlns:p14="http://schemas.microsoft.com/office/powerpoint/2010/main" val="40796310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70</a:t>
            </a:fld>
            <a:endParaRPr lang="en-US" dirty="0"/>
          </a:p>
        </p:txBody>
      </p:sp>
    </p:spTree>
    <p:extLst>
      <p:ext uri="{BB962C8B-B14F-4D97-AF65-F5344CB8AC3E}">
        <p14:creationId xmlns:p14="http://schemas.microsoft.com/office/powerpoint/2010/main" val="38220134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71</a:t>
            </a:fld>
            <a:endParaRPr lang="en-US" dirty="0"/>
          </a:p>
        </p:txBody>
      </p:sp>
    </p:spTree>
    <p:extLst>
      <p:ext uri="{BB962C8B-B14F-4D97-AF65-F5344CB8AC3E}">
        <p14:creationId xmlns:p14="http://schemas.microsoft.com/office/powerpoint/2010/main" val="8724102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73</a:t>
            </a:fld>
            <a:endParaRPr lang="en-US" dirty="0"/>
          </a:p>
        </p:txBody>
      </p:sp>
    </p:spTree>
    <p:extLst>
      <p:ext uri="{BB962C8B-B14F-4D97-AF65-F5344CB8AC3E}">
        <p14:creationId xmlns:p14="http://schemas.microsoft.com/office/powerpoint/2010/main" val="118920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11</a:t>
            </a:fld>
            <a:endParaRPr lang="en-US" dirty="0"/>
          </a:p>
        </p:txBody>
      </p:sp>
    </p:spTree>
    <p:extLst>
      <p:ext uri="{BB962C8B-B14F-4D97-AF65-F5344CB8AC3E}">
        <p14:creationId xmlns:p14="http://schemas.microsoft.com/office/powerpoint/2010/main" val="34712867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75</a:t>
            </a:fld>
            <a:endParaRPr lang="en-US" dirty="0"/>
          </a:p>
        </p:txBody>
      </p:sp>
    </p:spTree>
    <p:extLst>
      <p:ext uri="{BB962C8B-B14F-4D97-AF65-F5344CB8AC3E}">
        <p14:creationId xmlns:p14="http://schemas.microsoft.com/office/powerpoint/2010/main" val="7622764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366290-4595-5745-A50F-D5EC13BAC60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7333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12</a:t>
            </a:fld>
            <a:endParaRPr lang="en-US" dirty="0"/>
          </a:p>
        </p:txBody>
      </p:sp>
    </p:spTree>
    <p:extLst>
      <p:ext uri="{BB962C8B-B14F-4D97-AF65-F5344CB8AC3E}">
        <p14:creationId xmlns:p14="http://schemas.microsoft.com/office/powerpoint/2010/main" val="1411270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13</a:t>
            </a:fld>
            <a:endParaRPr lang="en-US" dirty="0"/>
          </a:p>
        </p:txBody>
      </p:sp>
    </p:spTree>
    <p:extLst>
      <p:ext uri="{BB962C8B-B14F-4D97-AF65-F5344CB8AC3E}">
        <p14:creationId xmlns:p14="http://schemas.microsoft.com/office/powerpoint/2010/main" val="4032984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14</a:t>
            </a:fld>
            <a:endParaRPr lang="en-US" dirty="0"/>
          </a:p>
        </p:txBody>
      </p:sp>
    </p:spTree>
    <p:extLst>
      <p:ext uri="{BB962C8B-B14F-4D97-AF65-F5344CB8AC3E}">
        <p14:creationId xmlns:p14="http://schemas.microsoft.com/office/powerpoint/2010/main" val="811482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15</a:t>
            </a:fld>
            <a:endParaRPr lang="en-US" dirty="0"/>
          </a:p>
        </p:txBody>
      </p:sp>
    </p:spTree>
    <p:extLst>
      <p:ext uri="{BB962C8B-B14F-4D97-AF65-F5344CB8AC3E}">
        <p14:creationId xmlns:p14="http://schemas.microsoft.com/office/powerpoint/2010/main" val="2725322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16</a:t>
            </a:fld>
            <a:endParaRPr lang="en-US" dirty="0"/>
          </a:p>
        </p:txBody>
      </p:sp>
    </p:spTree>
    <p:extLst>
      <p:ext uri="{BB962C8B-B14F-4D97-AF65-F5344CB8AC3E}">
        <p14:creationId xmlns:p14="http://schemas.microsoft.com/office/powerpoint/2010/main" val="1602199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ocs.google.com/forms/d/17qj2TmKgbHVEZxBfWQCzBqFpDzdBP8pGESMk8-BOcNs/edit?chromeless=1"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docs.google.com/spreadsheets/d/1V1qTHmjs-kuzp2kpO4ihmBdaB4nGd9zf/edit?usp=drivesdk&amp;ouid=109612488775937028682&amp;rtpof=true&amp;sd=true"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hyperlink" Target="https://drive.google.com/file/d/1V8BJTDkFfGWrV2pmpdxF1TvvULR7SSOO/view?usp=drivesdk" TargetMode="External"/><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s://drive.google.com/file/d/1VCspxYlABGd2b7G0r1_9LViXgL-AqBU4/view?usp=drivesdk" TargetMode="External"/><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hyperlink" Target="https://drive.google.com/file/d/1VIigx6t4PmKOTtJX43dYP4d8py8PUrso/view?usp=drivesdk" TargetMode="Externa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1.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r>
              <a:rPr lang="en-US" dirty="0"/>
              <a:t>Assess the overall satisfaction and identify areas of improvement in NIBM campus</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p:txBody>
          <a:bodyPr/>
          <a:lstStyle/>
          <a:p>
            <a:r>
              <a:rPr lang="en-US" dirty="0"/>
              <a:t>STAT CW</a:t>
            </a:r>
          </a:p>
          <a:p>
            <a:r>
              <a:rPr lang="en-US" dirty="0"/>
              <a:t>LHM FERNANDO</a:t>
            </a:r>
          </a:p>
          <a:p>
            <a:r>
              <a:rPr lang="en-US" dirty="0"/>
              <a:t>KAHDSE222F-020</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10</a:t>
            </a:fld>
            <a:endParaRPr lang="en-US" dirty="0"/>
          </a:p>
        </p:txBody>
      </p:sp>
      <p:sp>
        <p:nvSpPr>
          <p:cNvPr id="7" name="Title 6">
            <a:extLst>
              <a:ext uri="{FF2B5EF4-FFF2-40B4-BE49-F238E27FC236}">
                <a16:creationId xmlns:a16="http://schemas.microsoft.com/office/drawing/2014/main" id="{71EAA9A5-0E90-850E-0658-7413FE3B78A5}"/>
              </a:ext>
            </a:extLst>
          </p:cNvPr>
          <p:cNvSpPr>
            <a:spLocks noGrp="1"/>
          </p:cNvSpPr>
          <p:nvPr>
            <p:ph type="title"/>
          </p:nvPr>
        </p:nvSpPr>
        <p:spPr/>
        <p:txBody>
          <a:bodyPr/>
          <a:lstStyle/>
          <a:p>
            <a:r>
              <a:rPr lang="en-US" dirty="0"/>
              <a:t>Process</a:t>
            </a:r>
          </a:p>
        </p:txBody>
      </p:sp>
      <p:sp>
        <p:nvSpPr>
          <p:cNvPr id="3" name="TextBox 2">
            <a:extLst>
              <a:ext uri="{FF2B5EF4-FFF2-40B4-BE49-F238E27FC236}">
                <a16:creationId xmlns:a16="http://schemas.microsoft.com/office/drawing/2014/main" id="{36FEA87B-0B2E-B7CA-C972-6308A6C5D331}"/>
              </a:ext>
            </a:extLst>
          </p:cNvPr>
          <p:cNvSpPr txBox="1"/>
          <p:nvPr/>
        </p:nvSpPr>
        <p:spPr>
          <a:xfrm>
            <a:off x="3082990" y="3429000"/>
            <a:ext cx="6102220" cy="646331"/>
          </a:xfrm>
          <a:prstGeom prst="rect">
            <a:avLst/>
          </a:prstGeom>
          <a:noFill/>
        </p:spPr>
        <p:txBody>
          <a:bodyPr wrap="square">
            <a:spAutoFit/>
          </a:bodyPr>
          <a:lstStyle/>
          <a:p>
            <a:r>
              <a:rPr lang="en-US" dirty="0"/>
              <a:t>https://docs.google.com/forms/d/17qj2TmKgbHVEZxBfWQCzBqFpDzdBP8pGESMk8-BOcNs/edit?</a:t>
            </a:r>
            <a:r>
              <a:rPr lang="en-US" dirty="0">
                <a:hlinkClick r:id="rId2"/>
              </a:rPr>
              <a:t>chromeless</a:t>
            </a:r>
            <a:r>
              <a:rPr lang="en-US" dirty="0"/>
              <a:t>=1</a:t>
            </a:r>
          </a:p>
        </p:txBody>
      </p:sp>
      <p:sp>
        <p:nvSpPr>
          <p:cNvPr id="5" name="Title 6">
            <a:extLst>
              <a:ext uri="{FF2B5EF4-FFF2-40B4-BE49-F238E27FC236}">
                <a16:creationId xmlns:a16="http://schemas.microsoft.com/office/drawing/2014/main" id="{12357DDF-8124-8C8C-5191-2275FE9935DB}"/>
              </a:ext>
            </a:extLst>
          </p:cNvPr>
          <p:cNvSpPr txBox="1">
            <a:spLocks/>
          </p:cNvSpPr>
          <p:nvPr/>
        </p:nvSpPr>
        <p:spPr>
          <a:xfrm>
            <a:off x="3982667" y="2583569"/>
            <a:ext cx="4226666" cy="67665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r>
              <a:rPr lang="en-US" dirty="0"/>
              <a:t>Google form</a:t>
            </a:r>
          </a:p>
        </p:txBody>
      </p:sp>
    </p:spTree>
    <p:extLst>
      <p:ext uri="{BB962C8B-B14F-4D97-AF65-F5344CB8AC3E}">
        <p14:creationId xmlns:p14="http://schemas.microsoft.com/office/powerpoint/2010/main" val="3852743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1200616" y="2550396"/>
            <a:ext cx="6229530" cy="1325563"/>
          </a:xfrm>
        </p:spPr>
        <p:txBody>
          <a:bodyPr anchor="ctr">
            <a:normAutofit/>
          </a:bodyPr>
          <a:lstStyle/>
          <a:p>
            <a:r>
              <a:rPr lang="en-US" dirty="0"/>
              <a:t>		Question 1</a:t>
            </a:r>
          </a:p>
        </p:txBody>
      </p:sp>
      <p:pic>
        <p:nvPicPr>
          <p:cNvPr id="11" name="Picture 10" descr="A screenshot of a computer&#10;&#10;Description automatically generated">
            <a:extLst>
              <a:ext uri="{FF2B5EF4-FFF2-40B4-BE49-F238E27FC236}">
                <a16:creationId xmlns:a16="http://schemas.microsoft.com/office/drawing/2014/main" id="{DA79A036-494C-93C6-5705-089F6C8D0CAE}"/>
              </a:ext>
            </a:extLst>
          </p:cNvPr>
          <p:cNvPicPr>
            <a:picLocks noChangeAspect="1"/>
          </p:cNvPicPr>
          <p:nvPr/>
        </p:nvPicPr>
        <p:blipFill>
          <a:blip r:embed="rId3"/>
          <a:stretch>
            <a:fillRect/>
          </a:stretch>
        </p:blipFill>
        <p:spPr>
          <a:xfrm>
            <a:off x="5500687" y="1327227"/>
            <a:ext cx="6619875" cy="4248150"/>
          </a:xfrm>
          <a:prstGeom prst="rect">
            <a:avLst/>
          </a:prstGeom>
        </p:spPr>
      </p:pic>
    </p:spTree>
    <p:extLst>
      <p:ext uri="{BB962C8B-B14F-4D97-AF65-F5344CB8AC3E}">
        <p14:creationId xmlns:p14="http://schemas.microsoft.com/office/powerpoint/2010/main" val="4016380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1257766" y="2674221"/>
            <a:ext cx="6229530" cy="1325563"/>
          </a:xfrm>
        </p:spPr>
        <p:txBody>
          <a:bodyPr anchor="ctr">
            <a:normAutofit/>
          </a:bodyPr>
          <a:lstStyle/>
          <a:p>
            <a:r>
              <a:rPr lang="en-US" dirty="0"/>
              <a:t>		Question 2</a:t>
            </a:r>
          </a:p>
        </p:txBody>
      </p:sp>
      <p:pic>
        <p:nvPicPr>
          <p:cNvPr id="6" name="Picture 5" descr="A screenshot of a survey&#10;&#10;Description automatically generated">
            <a:extLst>
              <a:ext uri="{FF2B5EF4-FFF2-40B4-BE49-F238E27FC236}">
                <a16:creationId xmlns:a16="http://schemas.microsoft.com/office/drawing/2014/main" id="{B2AFB338-6B0C-37F2-11DD-F5C3016F1320}"/>
              </a:ext>
            </a:extLst>
          </p:cNvPr>
          <p:cNvPicPr>
            <a:picLocks noChangeAspect="1"/>
          </p:cNvPicPr>
          <p:nvPr/>
        </p:nvPicPr>
        <p:blipFill>
          <a:blip r:embed="rId3"/>
          <a:stretch>
            <a:fillRect/>
          </a:stretch>
        </p:blipFill>
        <p:spPr>
          <a:xfrm>
            <a:off x="5443537" y="157162"/>
            <a:ext cx="6848475" cy="6543675"/>
          </a:xfrm>
          <a:prstGeom prst="rect">
            <a:avLst/>
          </a:prstGeom>
        </p:spPr>
      </p:pic>
    </p:spTree>
    <p:extLst>
      <p:ext uri="{BB962C8B-B14F-4D97-AF65-F5344CB8AC3E}">
        <p14:creationId xmlns:p14="http://schemas.microsoft.com/office/powerpoint/2010/main" val="3102951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1314916" y="2766218"/>
            <a:ext cx="6229530" cy="1325563"/>
          </a:xfrm>
        </p:spPr>
        <p:txBody>
          <a:bodyPr anchor="ctr">
            <a:normAutofit/>
          </a:bodyPr>
          <a:lstStyle/>
          <a:p>
            <a:r>
              <a:rPr lang="en-US" dirty="0"/>
              <a:t>		Question 3</a:t>
            </a:r>
          </a:p>
        </p:txBody>
      </p:sp>
      <p:pic>
        <p:nvPicPr>
          <p:cNvPr id="6" name="Picture 5" descr="A screenshot of a survey&#10;&#10;Description automatically generated">
            <a:extLst>
              <a:ext uri="{FF2B5EF4-FFF2-40B4-BE49-F238E27FC236}">
                <a16:creationId xmlns:a16="http://schemas.microsoft.com/office/drawing/2014/main" id="{081536D2-5BBC-DFD3-5D38-0F7E5C5231CC}"/>
              </a:ext>
            </a:extLst>
          </p:cNvPr>
          <p:cNvPicPr>
            <a:picLocks noChangeAspect="1"/>
          </p:cNvPicPr>
          <p:nvPr/>
        </p:nvPicPr>
        <p:blipFill>
          <a:blip r:embed="rId3"/>
          <a:stretch>
            <a:fillRect/>
          </a:stretch>
        </p:blipFill>
        <p:spPr>
          <a:xfrm>
            <a:off x="5619750" y="613568"/>
            <a:ext cx="6858000" cy="5676900"/>
          </a:xfrm>
          <a:prstGeom prst="rect">
            <a:avLst/>
          </a:prstGeom>
        </p:spPr>
      </p:pic>
    </p:spTree>
    <p:extLst>
      <p:ext uri="{BB962C8B-B14F-4D97-AF65-F5344CB8AC3E}">
        <p14:creationId xmlns:p14="http://schemas.microsoft.com/office/powerpoint/2010/main" val="4089078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1152991" y="2766218"/>
            <a:ext cx="6229530" cy="1325563"/>
          </a:xfrm>
        </p:spPr>
        <p:txBody>
          <a:bodyPr anchor="ctr">
            <a:normAutofit/>
          </a:bodyPr>
          <a:lstStyle/>
          <a:p>
            <a:r>
              <a:rPr lang="en-US" dirty="0"/>
              <a:t>		Question 4</a:t>
            </a:r>
          </a:p>
        </p:txBody>
      </p:sp>
      <p:pic>
        <p:nvPicPr>
          <p:cNvPr id="6" name="Picture 5" descr="A screenshot of a survey&#10;&#10;Description automatically generated">
            <a:extLst>
              <a:ext uri="{FF2B5EF4-FFF2-40B4-BE49-F238E27FC236}">
                <a16:creationId xmlns:a16="http://schemas.microsoft.com/office/drawing/2014/main" id="{4E08BD38-F9E0-47B4-9F3D-529BA38393AB}"/>
              </a:ext>
            </a:extLst>
          </p:cNvPr>
          <p:cNvPicPr>
            <a:picLocks noChangeAspect="1"/>
          </p:cNvPicPr>
          <p:nvPr/>
        </p:nvPicPr>
        <p:blipFill>
          <a:blip r:embed="rId3"/>
          <a:stretch>
            <a:fillRect/>
          </a:stretch>
        </p:blipFill>
        <p:spPr>
          <a:xfrm>
            <a:off x="5818233" y="-101523"/>
            <a:ext cx="5535567" cy="6858000"/>
          </a:xfrm>
          <a:prstGeom prst="rect">
            <a:avLst/>
          </a:prstGeom>
        </p:spPr>
      </p:pic>
    </p:spTree>
    <p:extLst>
      <p:ext uri="{BB962C8B-B14F-4D97-AF65-F5344CB8AC3E}">
        <p14:creationId xmlns:p14="http://schemas.microsoft.com/office/powerpoint/2010/main" val="4190768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991066" y="2766218"/>
            <a:ext cx="6229530" cy="1325563"/>
          </a:xfrm>
        </p:spPr>
        <p:txBody>
          <a:bodyPr anchor="ctr">
            <a:normAutofit/>
          </a:bodyPr>
          <a:lstStyle/>
          <a:p>
            <a:r>
              <a:rPr lang="en-US" dirty="0"/>
              <a:t>		Question 5</a:t>
            </a:r>
          </a:p>
        </p:txBody>
      </p:sp>
      <p:pic>
        <p:nvPicPr>
          <p:cNvPr id="6" name="Picture 5" descr="A screenshot of a survey&#10;&#10;Description automatically generated">
            <a:extLst>
              <a:ext uri="{FF2B5EF4-FFF2-40B4-BE49-F238E27FC236}">
                <a16:creationId xmlns:a16="http://schemas.microsoft.com/office/drawing/2014/main" id="{51F3524A-1CDD-C8EC-ABBD-B55B1A3592C5}"/>
              </a:ext>
            </a:extLst>
          </p:cNvPr>
          <p:cNvPicPr>
            <a:picLocks noChangeAspect="1"/>
          </p:cNvPicPr>
          <p:nvPr/>
        </p:nvPicPr>
        <p:blipFill>
          <a:blip r:embed="rId3"/>
          <a:stretch>
            <a:fillRect/>
          </a:stretch>
        </p:blipFill>
        <p:spPr>
          <a:xfrm>
            <a:off x="6015507" y="-1"/>
            <a:ext cx="5635317" cy="6858000"/>
          </a:xfrm>
          <a:prstGeom prst="rect">
            <a:avLst/>
          </a:prstGeom>
        </p:spPr>
      </p:pic>
    </p:spTree>
    <p:extLst>
      <p:ext uri="{BB962C8B-B14F-4D97-AF65-F5344CB8AC3E}">
        <p14:creationId xmlns:p14="http://schemas.microsoft.com/office/powerpoint/2010/main" val="336107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1133941" y="2766218"/>
            <a:ext cx="6229530" cy="1325563"/>
          </a:xfrm>
        </p:spPr>
        <p:txBody>
          <a:bodyPr anchor="ctr">
            <a:normAutofit/>
          </a:bodyPr>
          <a:lstStyle/>
          <a:p>
            <a:r>
              <a:rPr lang="en-US" dirty="0"/>
              <a:t>		Question 6</a:t>
            </a:r>
          </a:p>
        </p:txBody>
      </p:sp>
      <p:pic>
        <p:nvPicPr>
          <p:cNvPr id="6" name="Picture 5" descr="A screenshot of a survey&#10;&#10;Description automatically generated">
            <a:extLst>
              <a:ext uri="{FF2B5EF4-FFF2-40B4-BE49-F238E27FC236}">
                <a16:creationId xmlns:a16="http://schemas.microsoft.com/office/drawing/2014/main" id="{6B4F266A-504B-EEC8-1547-EBF24CE8C437}"/>
              </a:ext>
            </a:extLst>
          </p:cNvPr>
          <p:cNvPicPr>
            <a:picLocks noChangeAspect="1"/>
          </p:cNvPicPr>
          <p:nvPr/>
        </p:nvPicPr>
        <p:blipFill>
          <a:blip r:embed="rId3"/>
          <a:stretch>
            <a:fillRect/>
          </a:stretch>
        </p:blipFill>
        <p:spPr>
          <a:xfrm>
            <a:off x="5959928" y="0"/>
            <a:ext cx="6368143" cy="6858000"/>
          </a:xfrm>
          <a:prstGeom prst="rect">
            <a:avLst/>
          </a:prstGeom>
        </p:spPr>
      </p:pic>
    </p:spTree>
    <p:extLst>
      <p:ext uri="{BB962C8B-B14F-4D97-AF65-F5344CB8AC3E}">
        <p14:creationId xmlns:p14="http://schemas.microsoft.com/office/powerpoint/2010/main" val="2036035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1210141" y="2766218"/>
            <a:ext cx="6229530" cy="1325563"/>
          </a:xfrm>
        </p:spPr>
        <p:txBody>
          <a:bodyPr anchor="ctr">
            <a:normAutofit/>
          </a:bodyPr>
          <a:lstStyle/>
          <a:p>
            <a:r>
              <a:rPr lang="en-US" dirty="0"/>
              <a:t>		Question 7</a:t>
            </a:r>
          </a:p>
        </p:txBody>
      </p:sp>
      <p:pic>
        <p:nvPicPr>
          <p:cNvPr id="6" name="Picture 5" descr="A screenshot of a cell phone&#10;&#10;Description automatically generated">
            <a:extLst>
              <a:ext uri="{FF2B5EF4-FFF2-40B4-BE49-F238E27FC236}">
                <a16:creationId xmlns:a16="http://schemas.microsoft.com/office/drawing/2014/main" id="{346A099C-7175-FDD6-F3E8-8160456B7765}"/>
              </a:ext>
            </a:extLst>
          </p:cNvPr>
          <p:cNvPicPr>
            <a:picLocks noChangeAspect="1"/>
          </p:cNvPicPr>
          <p:nvPr/>
        </p:nvPicPr>
        <p:blipFill>
          <a:blip r:embed="rId3"/>
          <a:stretch>
            <a:fillRect/>
          </a:stretch>
        </p:blipFill>
        <p:spPr>
          <a:xfrm>
            <a:off x="6210300" y="0"/>
            <a:ext cx="5585701" cy="6858000"/>
          </a:xfrm>
          <a:prstGeom prst="rect">
            <a:avLst/>
          </a:prstGeom>
        </p:spPr>
      </p:pic>
    </p:spTree>
    <p:extLst>
      <p:ext uri="{BB962C8B-B14F-4D97-AF65-F5344CB8AC3E}">
        <p14:creationId xmlns:p14="http://schemas.microsoft.com/office/powerpoint/2010/main" val="3981367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1057741" y="2766218"/>
            <a:ext cx="6229530" cy="1325563"/>
          </a:xfrm>
        </p:spPr>
        <p:txBody>
          <a:bodyPr anchor="ctr">
            <a:normAutofit/>
          </a:bodyPr>
          <a:lstStyle/>
          <a:p>
            <a:r>
              <a:rPr lang="en-US" dirty="0"/>
              <a:t>		Question 8</a:t>
            </a:r>
          </a:p>
        </p:txBody>
      </p:sp>
      <p:pic>
        <p:nvPicPr>
          <p:cNvPr id="6" name="Picture 5" descr="A screenshot of a survey&#10;&#10;Description automatically generated">
            <a:extLst>
              <a:ext uri="{FF2B5EF4-FFF2-40B4-BE49-F238E27FC236}">
                <a16:creationId xmlns:a16="http://schemas.microsoft.com/office/drawing/2014/main" id="{ECC5463F-2F39-8FDF-9BFB-1FCDFAF096FC}"/>
              </a:ext>
            </a:extLst>
          </p:cNvPr>
          <p:cNvPicPr>
            <a:picLocks noChangeAspect="1"/>
          </p:cNvPicPr>
          <p:nvPr/>
        </p:nvPicPr>
        <p:blipFill>
          <a:blip r:embed="rId3"/>
          <a:stretch>
            <a:fillRect/>
          </a:stretch>
        </p:blipFill>
        <p:spPr>
          <a:xfrm>
            <a:off x="5743575" y="0"/>
            <a:ext cx="6563032" cy="6858000"/>
          </a:xfrm>
          <a:prstGeom prst="rect">
            <a:avLst/>
          </a:prstGeom>
        </p:spPr>
      </p:pic>
    </p:spTree>
    <p:extLst>
      <p:ext uri="{BB962C8B-B14F-4D97-AF65-F5344CB8AC3E}">
        <p14:creationId xmlns:p14="http://schemas.microsoft.com/office/powerpoint/2010/main" val="4066380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971730" y="2766218"/>
            <a:ext cx="6229530" cy="1325563"/>
          </a:xfrm>
        </p:spPr>
        <p:txBody>
          <a:bodyPr anchor="ctr">
            <a:normAutofit/>
          </a:bodyPr>
          <a:lstStyle/>
          <a:p>
            <a:r>
              <a:rPr lang="en-US" dirty="0"/>
              <a:t>		Question 9</a:t>
            </a:r>
          </a:p>
        </p:txBody>
      </p:sp>
      <p:pic>
        <p:nvPicPr>
          <p:cNvPr id="6" name="Picture 5" descr="A screenshot of a survey&#10;&#10;Description automatically generated">
            <a:extLst>
              <a:ext uri="{FF2B5EF4-FFF2-40B4-BE49-F238E27FC236}">
                <a16:creationId xmlns:a16="http://schemas.microsoft.com/office/drawing/2014/main" id="{5DACBE56-E361-B4C3-862E-F000D77A3BF6}"/>
              </a:ext>
            </a:extLst>
          </p:cNvPr>
          <p:cNvPicPr>
            <a:picLocks noChangeAspect="1"/>
          </p:cNvPicPr>
          <p:nvPr/>
        </p:nvPicPr>
        <p:blipFill>
          <a:blip r:embed="rId3"/>
          <a:stretch>
            <a:fillRect/>
          </a:stretch>
        </p:blipFill>
        <p:spPr>
          <a:xfrm>
            <a:off x="5619750" y="800100"/>
            <a:ext cx="6858000" cy="5495925"/>
          </a:xfrm>
          <a:prstGeom prst="rect">
            <a:avLst/>
          </a:prstGeom>
        </p:spPr>
      </p:pic>
    </p:spTree>
    <p:extLst>
      <p:ext uri="{BB962C8B-B14F-4D97-AF65-F5344CB8AC3E}">
        <p14:creationId xmlns:p14="http://schemas.microsoft.com/office/powerpoint/2010/main" val="3147422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agenda</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125543101"/>
              </p:ext>
            </p:extLst>
          </p:nvPr>
        </p:nvGraphicFramePr>
        <p:xfrm>
          <a:off x="4954555" y="358225"/>
          <a:ext cx="6407595" cy="6274580"/>
        </p:xfrm>
        <a:graphic>
          <a:graphicData uri="http://schemas.openxmlformats.org/drawingml/2006/table">
            <a:tbl>
              <a:tblPr firstRow="1" bandRow="1"/>
              <a:tblGrid>
                <a:gridCol w="6407595">
                  <a:extLst>
                    <a:ext uri="{9D8B030D-6E8A-4147-A177-3AD203B41FA5}">
                      <a16:colId xmlns:a16="http://schemas.microsoft.com/office/drawing/2014/main" val="1563570424"/>
                    </a:ext>
                  </a:extLst>
                </a:gridCol>
              </a:tblGrid>
              <a:tr h="31730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Project objective</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US" sz="2400" dirty="0">
                        <a:latin typeface="+mn-lt"/>
                        <a:cs typeface="Gill Sans Light" panose="020B0302020104020203" pitchFamily="34" charset="-79"/>
                      </a:endParaRP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Method of sample selection</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US" sz="2400" dirty="0">
                        <a:latin typeface="+mn-lt"/>
                        <a:cs typeface="Gill Sans Light" panose="020B0302020104020203" pitchFamily="34" charset="-79"/>
                      </a:endParaRP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68891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 Expected scope to be covered and scope exclusion</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US" sz="2400" dirty="0">
                        <a:latin typeface="+mn-lt"/>
                        <a:cs typeface="Gill Sans Light" panose="020B0302020104020203" pitchFamily="34" charset="-79"/>
                      </a:endParaRP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Method of data collection</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7576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Statistical tools to be used in the analysis</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3489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How to digitalize for a larger population</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9205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Innovations and key selling points</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cxnSp>
        <p:nvCxnSpPr>
          <p:cNvPr id="6" name="Straight Connector 5">
            <a:extLst>
              <a:ext uri="{FF2B5EF4-FFF2-40B4-BE49-F238E27FC236}">
                <a16:creationId xmlns:a16="http://schemas.microsoft.com/office/drawing/2014/main" id="{3C9A83CB-7E87-B578-02D4-57AF4259D9BF}"/>
              </a:ext>
            </a:extLst>
          </p:cNvPr>
          <p:cNvCxnSpPr/>
          <p:nvPr/>
        </p:nvCxnSpPr>
        <p:spPr>
          <a:xfrm>
            <a:off x="4954555" y="1024813"/>
            <a:ext cx="6391469" cy="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F17D542A-E443-AE4C-6CA4-8D5038B858C8}"/>
              </a:ext>
            </a:extLst>
          </p:cNvPr>
          <p:cNvCxnSpPr/>
          <p:nvPr/>
        </p:nvCxnSpPr>
        <p:spPr>
          <a:xfrm>
            <a:off x="4970681" y="2788521"/>
            <a:ext cx="639146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74133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1278294" y="2178921"/>
            <a:ext cx="6568751" cy="907179"/>
          </a:xfrm>
        </p:spPr>
        <p:txBody>
          <a:bodyPr/>
          <a:lstStyle/>
          <a:p>
            <a:r>
              <a:rPr lang="en-US" dirty="0"/>
              <a:t>		Question 10</a:t>
            </a:r>
          </a:p>
        </p:txBody>
      </p:sp>
      <p:pic>
        <p:nvPicPr>
          <p:cNvPr id="3" name="Picture 2" descr="A screenshot of a survey&#10;&#10;Description automatically generated">
            <a:extLst>
              <a:ext uri="{FF2B5EF4-FFF2-40B4-BE49-F238E27FC236}">
                <a16:creationId xmlns:a16="http://schemas.microsoft.com/office/drawing/2014/main" id="{9439CC1A-E287-DA0C-16C0-16B050A17111}"/>
              </a:ext>
            </a:extLst>
          </p:cNvPr>
          <p:cNvPicPr>
            <a:picLocks noChangeAspect="1"/>
          </p:cNvPicPr>
          <p:nvPr/>
        </p:nvPicPr>
        <p:blipFill>
          <a:blip r:embed="rId3"/>
          <a:stretch>
            <a:fillRect/>
          </a:stretch>
        </p:blipFill>
        <p:spPr>
          <a:xfrm>
            <a:off x="5528356" y="0"/>
            <a:ext cx="6663644" cy="6858000"/>
          </a:xfrm>
          <a:prstGeom prst="rect">
            <a:avLst/>
          </a:prstGeom>
        </p:spPr>
      </p:pic>
    </p:spTree>
    <p:extLst>
      <p:ext uri="{BB962C8B-B14F-4D97-AF65-F5344CB8AC3E}">
        <p14:creationId xmlns:p14="http://schemas.microsoft.com/office/powerpoint/2010/main" val="21492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1474237" y="2178921"/>
            <a:ext cx="7007289" cy="907179"/>
          </a:xfrm>
        </p:spPr>
        <p:txBody>
          <a:bodyPr/>
          <a:lstStyle/>
          <a:p>
            <a:r>
              <a:rPr lang="en-US" dirty="0"/>
              <a:t>		Question 11</a:t>
            </a:r>
          </a:p>
        </p:txBody>
      </p:sp>
      <p:pic>
        <p:nvPicPr>
          <p:cNvPr id="3" name="Picture 2" descr="A screenshot of a survey&#10;&#10;Description automatically generated">
            <a:extLst>
              <a:ext uri="{FF2B5EF4-FFF2-40B4-BE49-F238E27FC236}">
                <a16:creationId xmlns:a16="http://schemas.microsoft.com/office/drawing/2014/main" id="{A31B6434-88FC-9A8F-21EB-FBD1CEE4A636}"/>
              </a:ext>
            </a:extLst>
          </p:cNvPr>
          <p:cNvPicPr>
            <a:picLocks noChangeAspect="1"/>
          </p:cNvPicPr>
          <p:nvPr/>
        </p:nvPicPr>
        <p:blipFill>
          <a:blip r:embed="rId3"/>
          <a:stretch>
            <a:fillRect/>
          </a:stretch>
        </p:blipFill>
        <p:spPr>
          <a:xfrm>
            <a:off x="5625830" y="0"/>
            <a:ext cx="6566170" cy="6858000"/>
          </a:xfrm>
          <a:prstGeom prst="rect">
            <a:avLst/>
          </a:prstGeom>
        </p:spPr>
      </p:pic>
    </p:spTree>
    <p:extLst>
      <p:ext uri="{BB962C8B-B14F-4D97-AF65-F5344CB8AC3E}">
        <p14:creationId xmlns:p14="http://schemas.microsoft.com/office/powerpoint/2010/main" val="39569584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1255045" y="2019300"/>
            <a:ext cx="6965380" cy="907179"/>
          </a:xfrm>
        </p:spPr>
        <p:txBody>
          <a:bodyPr/>
          <a:lstStyle/>
          <a:p>
            <a:r>
              <a:rPr lang="en-US" dirty="0"/>
              <a:t>		Question 12</a:t>
            </a:r>
          </a:p>
        </p:txBody>
      </p:sp>
      <p:pic>
        <p:nvPicPr>
          <p:cNvPr id="3" name="Picture 2" descr="A screenshot of a cell phone&#10;&#10;Description automatically generated">
            <a:extLst>
              <a:ext uri="{FF2B5EF4-FFF2-40B4-BE49-F238E27FC236}">
                <a16:creationId xmlns:a16="http://schemas.microsoft.com/office/drawing/2014/main" id="{3E839B5E-86BD-C4B6-96E6-3143577B712E}"/>
              </a:ext>
            </a:extLst>
          </p:cNvPr>
          <p:cNvPicPr>
            <a:picLocks noChangeAspect="1"/>
          </p:cNvPicPr>
          <p:nvPr/>
        </p:nvPicPr>
        <p:blipFill>
          <a:blip r:embed="rId3"/>
          <a:stretch>
            <a:fillRect/>
          </a:stretch>
        </p:blipFill>
        <p:spPr>
          <a:xfrm>
            <a:off x="5775889" y="0"/>
            <a:ext cx="5768411" cy="6858000"/>
          </a:xfrm>
          <a:prstGeom prst="rect">
            <a:avLst/>
          </a:prstGeom>
        </p:spPr>
      </p:pic>
    </p:spTree>
    <p:extLst>
      <p:ext uri="{BB962C8B-B14F-4D97-AF65-F5344CB8AC3E}">
        <p14:creationId xmlns:p14="http://schemas.microsoft.com/office/powerpoint/2010/main" val="18437394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1152409" y="2178921"/>
            <a:ext cx="6445976" cy="907179"/>
          </a:xfrm>
        </p:spPr>
        <p:txBody>
          <a:bodyPr/>
          <a:lstStyle/>
          <a:p>
            <a:r>
              <a:rPr lang="en-US" dirty="0"/>
              <a:t>		Question 13</a:t>
            </a:r>
          </a:p>
        </p:txBody>
      </p:sp>
      <p:pic>
        <p:nvPicPr>
          <p:cNvPr id="3" name="Picture 2" descr="A screenshot of a survey&#10;&#10;Description automatically generated">
            <a:extLst>
              <a:ext uri="{FF2B5EF4-FFF2-40B4-BE49-F238E27FC236}">
                <a16:creationId xmlns:a16="http://schemas.microsoft.com/office/drawing/2014/main" id="{98969AB7-6502-EE47-5357-4CF10E719F45}"/>
              </a:ext>
            </a:extLst>
          </p:cNvPr>
          <p:cNvPicPr>
            <a:picLocks noChangeAspect="1"/>
          </p:cNvPicPr>
          <p:nvPr/>
        </p:nvPicPr>
        <p:blipFill>
          <a:blip r:embed="rId3"/>
          <a:stretch>
            <a:fillRect/>
          </a:stretch>
        </p:blipFill>
        <p:spPr>
          <a:xfrm>
            <a:off x="5564823" y="0"/>
            <a:ext cx="6548753" cy="6858000"/>
          </a:xfrm>
          <a:prstGeom prst="rect">
            <a:avLst/>
          </a:prstGeom>
        </p:spPr>
      </p:pic>
    </p:spTree>
    <p:extLst>
      <p:ext uri="{BB962C8B-B14F-4D97-AF65-F5344CB8AC3E}">
        <p14:creationId xmlns:p14="http://schemas.microsoft.com/office/powerpoint/2010/main" val="2603447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1021780" y="2272227"/>
            <a:ext cx="6321568" cy="907179"/>
          </a:xfrm>
        </p:spPr>
        <p:txBody>
          <a:bodyPr/>
          <a:lstStyle/>
          <a:p>
            <a:r>
              <a:rPr lang="en-US" dirty="0"/>
              <a:t>		Question 14</a:t>
            </a:r>
          </a:p>
        </p:txBody>
      </p:sp>
      <p:pic>
        <p:nvPicPr>
          <p:cNvPr id="3" name="Picture 2" descr="A screenshot of a phone&#10;&#10;Description automatically generated">
            <a:extLst>
              <a:ext uri="{FF2B5EF4-FFF2-40B4-BE49-F238E27FC236}">
                <a16:creationId xmlns:a16="http://schemas.microsoft.com/office/drawing/2014/main" id="{D8E03FE7-7B0A-AD00-BDF5-53F3EE9E8706}"/>
              </a:ext>
            </a:extLst>
          </p:cNvPr>
          <p:cNvPicPr>
            <a:picLocks noChangeAspect="1"/>
          </p:cNvPicPr>
          <p:nvPr/>
        </p:nvPicPr>
        <p:blipFill>
          <a:blip r:embed="rId3"/>
          <a:stretch>
            <a:fillRect/>
          </a:stretch>
        </p:blipFill>
        <p:spPr>
          <a:xfrm>
            <a:off x="5625578" y="28575"/>
            <a:ext cx="6141493" cy="6858000"/>
          </a:xfrm>
          <a:prstGeom prst="rect">
            <a:avLst/>
          </a:prstGeom>
        </p:spPr>
      </p:pic>
    </p:spTree>
    <p:extLst>
      <p:ext uri="{BB962C8B-B14F-4D97-AF65-F5344CB8AC3E}">
        <p14:creationId xmlns:p14="http://schemas.microsoft.com/office/powerpoint/2010/main" val="5753787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970384" y="2178921"/>
            <a:ext cx="6690049" cy="907179"/>
          </a:xfrm>
        </p:spPr>
        <p:txBody>
          <a:bodyPr/>
          <a:lstStyle/>
          <a:p>
            <a:r>
              <a:rPr lang="en-US" dirty="0"/>
              <a:t>		Question 15</a:t>
            </a:r>
          </a:p>
        </p:txBody>
      </p:sp>
      <p:pic>
        <p:nvPicPr>
          <p:cNvPr id="3" name="Picture 2" descr="A screenshot of a cell phone&#10;&#10;Description automatically generated">
            <a:extLst>
              <a:ext uri="{FF2B5EF4-FFF2-40B4-BE49-F238E27FC236}">
                <a16:creationId xmlns:a16="http://schemas.microsoft.com/office/drawing/2014/main" id="{39FCAB72-9B8E-C5E2-186F-C556AB35476F}"/>
              </a:ext>
            </a:extLst>
          </p:cNvPr>
          <p:cNvPicPr>
            <a:picLocks noChangeAspect="1"/>
          </p:cNvPicPr>
          <p:nvPr/>
        </p:nvPicPr>
        <p:blipFill>
          <a:blip r:embed="rId3"/>
          <a:stretch>
            <a:fillRect/>
          </a:stretch>
        </p:blipFill>
        <p:spPr>
          <a:xfrm>
            <a:off x="5719665" y="-95250"/>
            <a:ext cx="6540079" cy="6858000"/>
          </a:xfrm>
          <a:prstGeom prst="rect">
            <a:avLst/>
          </a:prstGeom>
        </p:spPr>
      </p:pic>
    </p:spTree>
    <p:extLst>
      <p:ext uri="{BB962C8B-B14F-4D97-AF65-F5344CB8AC3E}">
        <p14:creationId xmlns:p14="http://schemas.microsoft.com/office/powerpoint/2010/main" val="36158919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895739" y="2178921"/>
            <a:ext cx="6466115" cy="907179"/>
          </a:xfrm>
        </p:spPr>
        <p:txBody>
          <a:bodyPr/>
          <a:lstStyle/>
          <a:p>
            <a:r>
              <a:rPr lang="en-US" dirty="0"/>
              <a:t>		Question 16</a:t>
            </a:r>
          </a:p>
        </p:txBody>
      </p:sp>
      <p:pic>
        <p:nvPicPr>
          <p:cNvPr id="3" name="Picture 2" descr="A screenshot of a cell phone&#10;&#10;Description automatically generated">
            <a:extLst>
              <a:ext uri="{FF2B5EF4-FFF2-40B4-BE49-F238E27FC236}">
                <a16:creationId xmlns:a16="http://schemas.microsoft.com/office/drawing/2014/main" id="{4D9D8FED-1659-97FF-7407-F7B5BC2D0102}"/>
              </a:ext>
            </a:extLst>
          </p:cNvPr>
          <p:cNvPicPr>
            <a:picLocks noChangeAspect="1"/>
          </p:cNvPicPr>
          <p:nvPr/>
        </p:nvPicPr>
        <p:blipFill>
          <a:blip r:embed="rId3"/>
          <a:stretch>
            <a:fillRect/>
          </a:stretch>
        </p:blipFill>
        <p:spPr>
          <a:xfrm>
            <a:off x="5570376" y="0"/>
            <a:ext cx="6810703" cy="6858000"/>
          </a:xfrm>
          <a:prstGeom prst="rect">
            <a:avLst/>
          </a:prstGeom>
        </p:spPr>
      </p:pic>
    </p:spTree>
    <p:extLst>
      <p:ext uri="{BB962C8B-B14F-4D97-AF65-F5344CB8AC3E}">
        <p14:creationId xmlns:p14="http://schemas.microsoft.com/office/powerpoint/2010/main" val="35459654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139999" y="2716530"/>
            <a:ext cx="4840641" cy="1773555"/>
          </a:xfrm>
        </p:spPr>
        <p:txBody>
          <a:bodyPr anchor="b">
            <a:normAutofit/>
          </a:bodyPr>
          <a:lstStyle/>
          <a:p>
            <a:r>
              <a:rPr lang="en-US" sz="5600" dirty="0"/>
              <a:t>		Results</a:t>
            </a:r>
          </a:p>
        </p:txBody>
      </p:sp>
      <p:sp>
        <p:nvSpPr>
          <p:cNvPr id="3" name="TextBox 2">
            <a:extLst>
              <a:ext uri="{FF2B5EF4-FFF2-40B4-BE49-F238E27FC236}">
                <a16:creationId xmlns:a16="http://schemas.microsoft.com/office/drawing/2014/main" id="{D94D866A-6809-4B36-4E16-EBA8F0023887}"/>
              </a:ext>
            </a:extLst>
          </p:cNvPr>
          <p:cNvSpPr txBox="1"/>
          <p:nvPr/>
        </p:nvSpPr>
        <p:spPr>
          <a:xfrm>
            <a:off x="5360437" y="3695700"/>
            <a:ext cx="6111550" cy="923330"/>
          </a:xfrm>
          <a:prstGeom prst="rect">
            <a:avLst/>
          </a:prstGeom>
          <a:noFill/>
        </p:spPr>
        <p:txBody>
          <a:bodyPr wrap="square">
            <a:spAutoFit/>
          </a:bodyPr>
          <a:lstStyle/>
          <a:p>
            <a:r>
              <a:rPr lang="en-US" dirty="0">
                <a:solidFill>
                  <a:schemeClr val="bg1"/>
                </a:solidFill>
                <a:hlinkClick r:id="rId3">
                  <a:extLst>
                    <a:ext uri="{A12FA001-AC4F-418D-AE19-62706E023703}">
                      <ahyp:hlinkClr xmlns:ahyp="http://schemas.microsoft.com/office/drawing/2018/hyperlinkcolor" val="tx"/>
                    </a:ext>
                  </a:extLst>
                </a:hlinkClick>
              </a:rPr>
              <a:t>https://docs.google.com/spreadsheets/d/1V1qTHmjs-kuzp2kpO4ihmBdaB4nGd9zf/edit?usp=drivesdk&amp;ouid=109612488775937028682&amp;rtpof=true&amp;sd=true</a:t>
            </a:r>
            <a:endParaRPr lang="en-US" dirty="0">
              <a:solidFill>
                <a:schemeClr val="bg1"/>
              </a:solidFill>
            </a:endParaRPr>
          </a:p>
        </p:txBody>
      </p:sp>
    </p:spTree>
    <p:extLst>
      <p:ext uri="{BB962C8B-B14F-4D97-AF65-F5344CB8AC3E}">
        <p14:creationId xmlns:p14="http://schemas.microsoft.com/office/powerpoint/2010/main" val="23985806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139999" y="2716530"/>
            <a:ext cx="4840641" cy="1773555"/>
          </a:xfrm>
        </p:spPr>
        <p:txBody>
          <a:bodyPr anchor="b">
            <a:normAutofit/>
          </a:bodyPr>
          <a:lstStyle/>
          <a:p>
            <a:r>
              <a:rPr lang="en-US" sz="5600" dirty="0"/>
              <a:t>		Question 1</a:t>
            </a:r>
          </a:p>
        </p:txBody>
      </p:sp>
      <p:pic>
        <p:nvPicPr>
          <p:cNvPr id="3" name="Picture 2" descr="A screenshot of a graph&#10;&#10;Description automatically generated">
            <a:extLst>
              <a:ext uri="{FF2B5EF4-FFF2-40B4-BE49-F238E27FC236}">
                <a16:creationId xmlns:a16="http://schemas.microsoft.com/office/drawing/2014/main" id="{3B4CAA85-CC98-A839-CB98-F83DA910D5CE}"/>
              </a:ext>
            </a:extLst>
          </p:cNvPr>
          <p:cNvPicPr>
            <a:picLocks noChangeAspect="1"/>
          </p:cNvPicPr>
          <p:nvPr/>
        </p:nvPicPr>
        <p:blipFill>
          <a:blip r:embed="rId3"/>
          <a:stretch>
            <a:fillRect/>
          </a:stretch>
        </p:blipFill>
        <p:spPr>
          <a:xfrm>
            <a:off x="5194001" y="97194"/>
            <a:ext cx="6858000" cy="6477000"/>
          </a:xfrm>
          <a:prstGeom prst="rect">
            <a:avLst/>
          </a:prstGeom>
        </p:spPr>
      </p:pic>
    </p:spTree>
    <p:extLst>
      <p:ext uri="{BB962C8B-B14F-4D97-AF65-F5344CB8AC3E}">
        <p14:creationId xmlns:p14="http://schemas.microsoft.com/office/powerpoint/2010/main" val="20396877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139999" y="2716530"/>
            <a:ext cx="4840641" cy="1773555"/>
          </a:xfrm>
        </p:spPr>
        <p:txBody>
          <a:bodyPr anchor="b">
            <a:normAutofit/>
          </a:bodyPr>
          <a:lstStyle/>
          <a:p>
            <a:r>
              <a:rPr lang="en-US" sz="5600" dirty="0"/>
              <a:t>		Question 2</a:t>
            </a:r>
          </a:p>
        </p:txBody>
      </p:sp>
      <p:pic>
        <p:nvPicPr>
          <p:cNvPr id="3" name="Picture 2" descr="A screenshot of a graph&#10;&#10;Description automatically generated">
            <a:extLst>
              <a:ext uri="{FF2B5EF4-FFF2-40B4-BE49-F238E27FC236}">
                <a16:creationId xmlns:a16="http://schemas.microsoft.com/office/drawing/2014/main" id="{421EED50-A795-D33E-550D-3AA6AFAD05FA}"/>
              </a:ext>
            </a:extLst>
          </p:cNvPr>
          <p:cNvPicPr>
            <a:picLocks noChangeAspect="1"/>
          </p:cNvPicPr>
          <p:nvPr/>
        </p:nvPicPr>
        <p:blipFill>
          <a:blip r:embed="rId3"/>
          <a:stretch>
            <a:fillRect/>
          </a:stretch>
        </p:blipFill>
        <p:spPr>
          <a:xfrm>
            <a:off x="5203526" y="161925"/>
            <a:ext cx="6848475" cy="6534150"/>
          </a:xfrm>
          <a:prstGeom prst="rect">
            <a:avLst/>
          </a:prstGeom>
        </p:spPr>
      </p:pic>
    </p:spTree>
    <p:extLst>
      <p:ext uri="{BB962C8B-B14F-4D97-AF65-F5344CB8AC3E}">
        <p14:creationId xmlns:p14="http://schemas.microsoft.com/office/powerpoint/2010/main" val="2426832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796834" y="2542222"/>
            <a:ext cx="4840641" cy="1773555"/>
          </a:xfrm>
        </p:spPr>
        <p:txBody>
          <a:bodyPr/>
          <a:lstStyle/>
          <a:p>
            <a:r>
              <a:rPr lang="en-US" dirty="0"/>
              <a:t>Project objective</a:t>
            </a:r>
          </a:p>
        </p:txBody>
      </p:sp>
      <p:sp>
        <p:nvSpPr>
          <p:cNvPr id="2" name="Title 2">
            <a:extLst>
              <a:ext uri="{FF2B5EF4-FFF2-40B4-BE49-F238E27FC236}">
                <a16:creationId xmlns:a16="http://schemas.microsoft.com/office/drawing/2014/main" id="{6DF3B9BD-F162-6317-4051-1CA8908A8F2D}"/>
              </a:ext>
            </a:extLst>
          </p:cNvPr>
          <p:cNvSpPr txBox="1">
            <a:spLocks/>
          </p:cNvSpPr>
          <p:nvPr/>
        </p:nvSpPr>
        <p:spPr>
          <a:xfrm>
            <a:off x="5318449" y="4017197"/>
            <a:ext cx="6200421" cy="177355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accent1"/>
                </a:solidFill>
                <a:latin typeface="+mj-lt"/>
                <a:ea typeface="+mj-ea"/>
                <a:cs typeface="+mj-cs"/>
              </a:defRPr>
            </a:lvl1pPr>
          </a:lstStyle>
          <a:p>
            <a:r>
              <a:rPr lang="en-US" sz="2800" dirty="0">
                <a:solidFill>
                  <a:schemeClr val="accent5"/>
                </a:solidFill>
              </a:rPr>
              <a:t>The objective of this project is to assess the overall satisfaction and identify areas of improvement in NIBM campus by gathering feedback from current students, past students, and other individuals associated with the campus. By analyzing the data, </a:t>
            </a:r>
            <a:r>
              <a:rPr lang="en-US" sz="2800" dirty="0" err="1">
                <a:solidFill>
                  <a:schemeClr val="accent5"/>
                </a:solidFill>
              </a:rPr>
              <a:t>i</a:t>
            </a:r>
            <a:r>
              <a:rPr lang="en-US" sz="2800" dirty="0">
                <a:solidFill>
                  <a:schemeClr val="accent5"/>
                </a:solidFill>
              </a:rPr>
              <a:t> aim to understand perceptions, identify strengths and weaknesses, and make informed recommendations for enhancing the campus experience</a:t>
            </a:r>
            <a:r>
              <a:rPr lang="en-US" sz="1200" dirty="0">
                <a:solidFill>
                  <a:schemeClr val="accent5"/>
                </a:solidFill>
              </a:rPr>
              <a:t>.</a:t>
            </a:r>
          </a:p>
        </p:txBody>
      </p:sp>
      <p:sp>
        <p:nvSpPr>
          <p:cNvPr id="4" name="Date Placeholder 7">
            <a:extLst>
              <a:ext uri="{FF2B5EF4-FFF2-40B4-BE49-F238E27FC236}">
                <a16:creationId xmlns:a16="http://schemas.microsoft.com/office/drawing/2014/main" id="{DEA2E64A-A680-DA99-3BB3-CB2DDA0DA2F3}"/>
              </a:ext>
            </a:extLst>
          </p:cNvPr>
          <p:cNvSpPr txBox="1">
            <a:spLocks/>
          </p:cNvSpPr>
          <p:nvPr/>
        </p:nvSpPr>
        <p:spPr>
          <a:xfrm>
            <a:off x="362712" y="6175559"/>
            <a:ext cx="987552" cy="3108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STAT CW</a:t>
            </a:r>
            <a:endParaRPr lang="en-US" dirty="0"/>
          </a:p>
        </p:txBody>
      </p:sp>
      <p:sp>
        <p:nvSpPr>
          <p:cNvPr id="5" name="Footer Placeholder 8">
            <a:extLst>
              <a:ext uri="{FF2B5EF4-FFF2-40B4-BE49-F238E27FC236}">
                <a16:creationId xmlns:a16="http://schemas.microsoft.com/office/drawing/2014/main" id="{E7130357-EF4D-1515-EB23-6732041281C6}"/>
              </a:ext>
            </a:extLst>
          </p:cNvPr>
          <p:cNvSpPr txBox="1">
            <a:spLocks/>
          </p:cNvSpPr>
          <p:nvPr/>
        </p:nvSpPr>
        <p:spPr>
          <a:xfrm>
            <a:off x="4376928" y="6175559"/>
            <a:ext cx="3438144" cy="3108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KAHDSE222F-020</a:t>
            </a:r>
            <a:endParaRPr lang="en-US" dirty="0"/>
          </a:p>
        </p:txBody>
      </p:sp>
      <p:sp>
        <p:nvSpPr>
          <p:cNvPr id="6" name="Slide Number Placeholder 9">
            <a:extLst>
              <a:ext uri="{FF2B5EF4-FFF2-40B4-BE49-F238E27FC236}">
                <a16:creationId xmlns:a16="http://schemas.microsoft.com/office/drawing/2014/main" id="{CE36C15B-57AE-93A8-A3AF-43EF10183CBD}"/>
              </a:ext>
            </a:extLst>
          </p:cNvPr>
          <p:cNvSpPr txBox="1">
            <a:spLocks/>
          </p:cNvSpPr>
          <p:nvPr/>
        </p:nvSpPr>
        <p:spPr>
          <a:xfrm>
            <a:off x="11024616" y="6175559"/>
            <a:ext cx="987552" cy="3108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LHM fernando</a:t>
            </a:r>
            <a:endParaRPr lang="en-US" dirty="0"/>
          </a:p>
        </p:txBody>
      </p:sp>
    </p:spTree>
    <p:extLst>
      <p:ext uri="{BB962C8B-B14F-4D97-AF65-F5344CB8AC3E}">
        <p14:creationId xmlns:p14="http://schemas.microsoft.com/office/powerpoint/2010/main" val="5200005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139999" y="2716530"/>
            <a:ext cx="4840641" cy="1773555"/>
          </a:xfrm>
        </p:spPr>
        <p:txBody>
          <a:bodyPr anchor="b">
            <a:normAutofit/>
          </a:bodyPr>
          <a:lstStyle/>
          <a:p>
            <a:r>
              <a:rPr lang="en-US" sz="5600" dirty="0"/>
              <a:t>		Question 3</a:t>
            </a:r>
          </a:p>
        </p:txBody>
      </p:sp>
      <p:pic>
        <p:nvPicPr>
          <p:cNvPr id="3" name="Picture 2" descr="A screenshot of a graph&#10;&#10;Description automatically generated">
            <a:extLst>
              <a:ext uri="{FF2B5EF4-FFF2-40B4-BE49-F238E27FC236}">
                <a16:creationId xmlns:a16="http://schemas.microsoft.com/office/drawing/2014/main" id="{D4A56301-1819-CF77-8C0D-751CF57C5E0D}"/>
              </a:ext>
            </a:extLst>
          </p:cNvPr>
          <p:cNvPicPr>
            <a:picLocks noChangeAspect="1"/>
          </p:cNvPicPr>
          <p:nvPr/>
        </p:nvPicPr>
        <p:blipFill>
          <a:blip r:embed="rId3"/>
          <a:stretch>
            <a:fillRect/>
          </a:stretch>
        </p:blipFill>
        <p:spPr>
          <a:xfrm>
            <a:off x="5069729" y="176212"/>
            <a:ext cx="6848475" cy="6505575"/>
          </a:xfrm>
          <a:prstGeom prst="rect">
            <a:avLst/>
          </a:prstGeom>
        </p:spPr>
      </p:pic>
    </p:spTree>
    <p:extLst>
      <p:ext uri="{BB962C8B-B14F-4D97-AF65-F5344CB8AC3E}">
        <p14:creationId xmlns:p14="http://schemas.microsoft.com/office/powerpoint/2010/main" val="5395222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139999" y="2716530"/>
            <a:ext cx="4840641" cy="1773555"/>
          </a:xfrm>
        </p:spPr>
        <p:txBody>
          <a:bodyPr anchor="b">
            <a:normAutofit/>
          </a:bodyPr>
          <a:lstStyle/>
          <a:p>
            <a:r>
              <a:rPr lang="en-US" sz="5600" dirty="0"/>
              <a:t>		Question 4</a:t>
            </a:r>
          </a:p>
        </p:txBody>
      </p:sp>
      <p:pic>
        <p:nvPicPr>
          <p:cNvPr id="3" name="Picture 2" descr="A screenshot of a graph&#10;&#10;Description automatically generated">
            <a:extLst>
              <a:ext uri="{FF2B5EF4-FFF2-40B4-BE49-F238E27FC236}">
                <a16:creationId xmlns:a16="http://schemas.microsoft.com/office/drawing/2014/main" id="{25D7F813-DE7F-28DB-43F7-973457B081E3}"/>
              </a:ext>
            </a:extLst>
          </p:cNvPr>
          <p:cNvPicPr>
            <a:picLocks noChangeAspect="1"/>
          </p:cNvPicPr>
          <p:nvPr/>
        </p:nvPicPr>
        <p:blipFill>
          <a:blip r:embed="rId3"/>
          <a:stretch>
            <a:fillRect/>
          </a:stretch>
        </p:blipFill>
        <p:spPr>
          <a:xfrm>
            <a:off x="5203526" y="190500"/>
            <a:ext cx="6848475" cy="6477000"/>
          </a:xfrm>
          <a:prstGeom prst="rect">
            <a:avLst/>
          </a:prstGeom>
        </p:spPr>
      </p:pic>
    </p:spTree>
    <p:extLst>
      <p:ext uri="{BB962C8B-B14F-4D97-AF65-F5344CB8AC3E}">
        <p14:creationId xmlns:p14="http://schemas.microsoft.com/office/powerpoint/2010/main" val="23122730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139999" y="2716530"/>
            <a:ext cx="4840641" cy="1773555"/>
          </a:xfrm>
        </p:spPr>
        <p:txBody>
          <a:bodyPr anchor="b">
            <a:normAutofit/>
          </a:bodyPr>
          <a:lstStyle/>
          <a:p>
            <a:r>
              <a:rPr lang="en-US" sz="5600" dirty="0"/>
              <a:t>		Question 5</a:t>
            </a:r>
          </a:p>
        </p:txBody>
      </p:sp>
      <p:pic>
        <p:nvPicPr>
          <p:cNvPr id="3" name="Picture 2" descr="A screenshot of a graph&#10;&#10;Description automatically generated">
            <a:extLst>
              <a:ext uri="{FF2B5EF4-FFF2-40B4-BE49-F238E27FC236}">
                <a16:creationId xmlns:a16="http://schemas.microsoft.com/office/drawing/2014/main" id="{1D4E630B-1C7D-8C05-3C88-4A046661E4F7}"/>
              </a:ext>
            </a:extLst>
          </p:cNvPr>
          <p:cNvPicPr>
            <a:picLocks noChangeAspect="1"/>
          </p:cNvPicPr>
          <p:nvPr/>
        </p:nvPicPr>
        <p:blipFill>
          <a:blip r:embed="rId3"/>
          <a:stretch>
            <a:fillRect/>
          </a:stretch>
        </p:blipFill>
        <p:spPr>
          <a:xfrm>
            <a:off x="5194001" y="190500"/>
            <a:ext cx="6858000" cy="6477000"/>
          </a:xfrm>
          <a:prstGeom prst="rect">
            <a:avLst/>
          </a:prstGeom>
        </p:spPr>
      </p:pic>
    </p:spTree>
    <p:extLst>
      <p:ext uri="{BB962C8B-B14F-4D97-AF65-F5344CB8AC3E}">
        <p14:creationId xmlns:p14="http://schemas.microsoft.com/office/powerpoint/2010/main" val="33091775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139999" y="2716530"/>
            <a:ext cx="4840641" cy="1773555"/>
          </a:xfrm>
        </p:spPr>
        <p:txBody>
          <a:bodyPr anchor="b">
            <a:normAutofit/>
          </a:bodyPr>
          <a:lstStyle/>
          <a:p>
            <a:r>
              <a:rPr lang="en-US" sz="5600" dirty="0"/>
              <a:t>		Question 6</a:t>
            </a:r>
          </a:p>
        </p:txBody>
      </p:sp>
      <p:pic>
        <p:nvPicPr>
          <p:cNvPr id="3" name="Picture 2" descr="A screenshot of a graph&#10;&#10;Description automatically generated">
            <a:extLst>
              <a:ext uri="{FF2B5EF4-FFF2-40B4-BE49-F238E27FC236}">
                <a16:creationId xmlns:a16="http://schemas.microsoft.com/office/drawing/2014/main" id="{63126CD8-D4E4-B70A-5C92-BDE973926B90}"/>
              </a:ext>
            </a:extLst>
          </p:cNvPr>
          <p:cNvPicPr>
            <a:picLocks noChangeAspect="1"/>
          </p:cNvPicPr>
          <p:nvPr/>
        </p:nvPicPr>
        <p:blipFill>
          <a:blip r:embed="rId3"/>
          <a:stretch>
            <a:fillRect/>
          </a:stretch>
        </p:blipFill>
        <p:spPr>
          <a:xfrm>
            <a:off x="5194001" y="171450"/>
            <a:ext cx="6858000" cy="6515100"/>
          </a:xfrm>
          <a:prstGeom prst="rect">
            <a:avLst/>
          </a:prstGeom>
        </p:spPr>
      </p:pic>
    </p:spTree>
    <p:extLst>
      <p:ext uri="{BB962C8B-B14F-4D97-AF65-F5344CB8AC3E}">
        <p14:creationId xmlns:p14="http://schemas.microsoft.com/office/powerpoint/2010/main" val="3201413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139999" y="2716530"/>
            <a:ext cx="4840641" cy="1773555"/>
          </a:xfrm>
        </p:spPr>
        <p:txBody>
          <a:bodyPr anchor="b">
            <a:normAutofit/>
          </a:bodyPr>
          <a:lstStyle/>
          <a:p>
            <a:r>
              <a:rPr lang="en-US" sz="5600" dirty="0"/>
              <a:t>		Question 7</a:t>
            </a:r>
          </a:p>
        </p:txBody>
      </p:sp>
      <p:pic>
        <p:nvPicPr>
          <p:cNvPr id="3" name="Picture 2" descr="A screenshot of a graph&#10;&#10;Description automatically generated">
            <a:extLst>
              <a:ext uri="{FF2B5EF4-FFF2-40B4-BE49-F238E27FC236}">
                <a16:creationId xmlns:a16="http://schemas.microsoft.com/office/drawing/2014/main" id="{D1749B69-F2B5-9B96-1665-8E2415E5DBF8}"/>
              </a:ext>
            </a:extLst>
          </p:cNvPr>
          <p:cNvPicPr>
            <a:picLocks noChangeAspect="1"/>
          </p:cNvPicPr>
          <p:nvPr/>
        </p:nvPicPr>
        <p:blipFill>
          <a:blip r:embed="rId3"/>
          <a:stretch>
            <a:fillRect/>
          </a:stretch>
        </p:blipFill>
        <p:spPr>
          <a:xfrm>
            <a:off x="5114925" y="95250"/>
            <a:ext cx="6858000" cy="6515100"/>
          </a:xfrm>
          <a:prstGeom prst="rect">
            <a:avLst/>
          </a:prstGeom>
        </p:spPr>
      </p:pic>
    </p:spTree>
    <p:extLst>
      <p:ext uri="{BB962C8B-B14F-4D97-AF65-F5344CB8AC3E}">
        <p14:creationId xmlns:p14="http://schemas.microsoft.com/office/powerpoint/2010/main" val="29335533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139999" y="2716530"/>
            <a:ext cx="4840641" cy="1773555"/>
          </a:xfrm>
        </p:spPr>
        <p:txBody>
          <a:bodyPr anchor="b">
            <a:normAutofit/>
          </a:bodyPr>
          <a:lstStyle/>
          <a:p>
            <a:r>
              <a:rPr lang="en-US" sz="5600" dirty="0"/>
              <a:t>		Question 8</a:t>
            </a:r>
          </a:p>
        </p:txBody>
      </p:sp>
      <p:pic>
        <p:nvPicPr>
          <p:cNvPr id="3" name="Picture 2" descr="A screenshot of a graph&#10;&#10;Description automatically generated">
            <a:extLst>
              <a:ext uri="{FF2B5EF4-FFF2-40B4-BE49-F238E27FC236}">
                <a16:creationId xmlns:a16="http://schemas.microsoft.com/office/drawing/2014/main" id="{BC557F68-40AA-DFBD-4A9F-DA608BB68229}"/>
              </a:ext>
            </a:extLst>
          </p:cNvPr>
          <p:cNvPicPr>
            <a:picLocks noChangeAspect="1"/>
          </p:cNvPicPr>
          <p:nvPr/>
        </p:nvPicPr>
        <p:blipFill>
          <a:blip r:embed="rId3"/>
          <a:stretch>
            <a:fillRect/>
          </a:stretch>
        </p:blipFill>
        <p:spPr>
          <a:xfrm>
            <a:off x="5806482" y="85725"/>
            <a:ext cx="6103535" cy="6858000"/>
          </a:xfrm>
          <a:prstGeom prst="rect">
            <a:avLst/>
          </a:prstGeom>
        </p:spPr>
      </p:pic>
    </p:spTree>
    <p:extLst>
      <p:ext uri="{BB962C8B-B14F-4D97-AF65-F5344CB8AC3E}">
        <p14:creationId xmlns:p14="http://schemas.microsoft.com/office/powerpoint/2010/main" val="15357835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139999" y="2716530"/>
            <a:ext cx="4840641" cy="1773555"/>
          </a:xfrm>
        </p:spPr>
        <p:txBody>
          <a:bodyPr anchor="b">
            <a:normAutofit/>
          </a:bodyPr>
          <a:lstStyle/>
          <a:p>
            <a:r>
              <a:rPr lang="en-US" sz="5600" dirty="0"/>
              <a:t>		Question 9</a:t>
            </a:r>
          </a:p>
        </p:txBody>
      </p:sp>
      <p:pic>
        <p:nvPicPr>
          <p:cNvPr id="2" name="Picture 1" descr="A screenshot of a graph&#10;&#10;Description automatically generated">
            <a:extLst>
              <a:ext uri="{FF2B5EF4-FFF2-40B4-BE49-F238E27FC236}">
                <a16:creationId xmlns:a16="http://schemas.microsoft.com/office/drawing/2014/main" id="{EFBADD42-B45C-E3A7-2FCE-8BE16D94A164}"/>
              </a:ext>
            </a:extLst>
          </p:cNvPr>
          <p:cNvPicPr>
            <a:picLocks noChangeAspect="1"/>
          </p:cNvPicPr>
          <p:nvPr/>
        </p:nvPicPr>
        <p:blipFill>
          <a:blip r:embed="rId3"/>
          <a:stretch>
            <a:fillRect/>
          </a:stretch>
        </p:blipFill>
        <p:spPr>
          <a:xfrm>
            <a:off x="5455629" y="0"/>
            <a:ext cx="6736371" cy="6858000"/>
          </a:xfrm>
          <a:prstGeom prst="rect">
            <a:avLst/>
          </a:prstGeom>
        </p:spPr>
      </p:pic>
    </p:spTree>
    <p:extLst>
      <p:ext uri="{BB962C8B-B14F-4D97-AF65-F5344CB8AC3E}">
        <p14:creationId xmlns:p14="http://schemas.microsoft.com/office/powerpoint/2010/main" val="3023545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858376" y="2783522"/>
            <a:ext cx="6531389" cy="1773555"/>
          </a:xfrm>
        </p:spPr>
        <p:txBody>
          <a:bodyPr anchor="b">
            <a:normAutofit/>
          </a:bodyPr>
          <a:lstStyle/>
          <a:p>
            <a:r>
              <a:rPr lang="en-US" sz="5600" dirty="0"/>
              <a:t>		Question 10</a:t>
            </a:r>
          </a:p>
        </p:txBody>
      </p:sp>
      <p:pic>
        <p:nvPicPr>
          <p:cNvPr id="3" name="Picture 2" descr="A screenshot of a phone&#10;&#10;Description automatically generated">
            <a:extLst>
              <a:ext uri="{FF2B5EF4-FFF2-40B4-BE49-F238E27FC236}">
                <a16:creationId xmlns:a16="http://schemas.microsoft.com/office/drawing/2014/main" id="{21709B12-5140-E5E5-560D-429C05CB5906}"/>
              </a:ext>
            </a:extLst>
          </p:cNvPr>
          <p:cNvPicPr>
            <a:picLocks noChangeAspect="1"/>
          </p:cNvPicPr>
          <p:nvPr/>
        </p:nvPicPr>
        <p:blipFill>
          <a:blip r:embed="rId3"/>
          <a:stretch>
            <a:fillRect/>
          </a:stretch>
        </p:blipFill>
        <p:spPr>
          <a:xfrm>
            <a:off x="5874905" y="0"/>
            <a:ext cx="6133863" cy="6858000"/>
          </a:xfrm>
          <a:prstGeom prst="rect">
            <a:avLst/>
          </a:prstGeom>
        </p:spPr>
      </p:pic>
    </p:spTree>
    <p:extLst>
      <p:ext uri="{BB962C8B-B14F-4D97-AF65-F5344CB8AC3E}">
        <p14:creationId xmlns:p14="http://schemas.microsoft.com/office/powerpoint/2010/main" val="6325212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507702" y="2716530"/>
            <a:ext cx="6413201" cy="1773555"/>
          </a:xfrm>
        </p:spPr>
        <p:txBody>
          <a:bodyPr anchor="b">
            <a:normAutofit/>
          </a:bodyPr>
          <a:lstStyle/>
          <a:p>
            <a:r>
              <a:rPr lang="en-US" sz="5600" dirty="0"/>
              <a:t>		Question 11</a:t>
            </a:r>
          </a:p>
        </p:txBody>
      </p:sp>
      <p:pic>
        <p:nvPicPr>
          <p:cNvPr id="3" name="Picture 2" descr="A screenshot of a graph&#10;&#10;Description automatically generated">
            <a:extLst>
              <a:ext uri="{FF2B5EF4-FFF2-40B4-BE49-F238E27FC236}">
                <a16:creationId xmlns:a16="http://schemas.microsoft.com/office/drawing/2014/main" id="{C655959D-ACFE-3C35-8DDC-9E075D38302F}"/>
              </a:ext>
            </a:extLst>
          </p:cNvPr>
          <p:cNvPicPr>
            <a:picLocks noChangeAspect="1"/>
          </p:cNvPicPr>
          <p:nvPr/>
        </p:nvPicPr>
        <p:blipFill>
          <a:blip r:embed="rId3"/>
          <a:stretch>
            <a:fillRect/>
          </a:stretch>
        </p:blipFill>
        <p:spPr>
          <a:xfrm>
            <a:off x="5905499" y="0"/>
            <a:ext cx="6111089" cy="6858000"/>
          </a:xfrm>
          <a:prstGeom prst="rect">
            <a:avLst/>
          </a:prstGeom>
        </p:spPr>
      </p:pic>
    </p:spTree>
    <p:extLst>
      <p:ext uri="{BB962C8B-B14F-4D97-AF65-F5344CB8AC3E}">
        <p14:creationId xmlns:p14="http://schemas.microsoft.com/office/powerpoint/2010/main" val="17811545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593426" y="2783522"/>
            <a:ext cx="6422726" cy="1773555"/>
          </a:xfrm>
        </p:spPr>
        <p:txBody>
          <a:bodyPr anchor="b">
            <a:normAutofit/>
          </a:bodyPr>
          <a:lstStyle/>
          <a:p>
            <a:r>
              <a:rPr lang="en-US" sz="5600" dirty="0"/>
              <a:t>		Question 12</a:t>
            </a:r>
          </a:p>
        </p:txBody>
      </p:sp>
      <p:pic>
        <p:nvPicPr>
          <p:cNvPr id="3" name="Picture 2" descr="A screenshot of a cell phone&#10;&#10;Description automatically generated">
            <a:extLst>
              <a:ext uri="{FF2B5EF4-FFF2-40B4-BE49-F238E27FC236}">
                <a16:creationId xmlns:a16="http://schemas.microsoft.com/office/drawing/2014/main" id="{40AF4755-6C0E-2BE8-9BA0-A01A01C144F8}"/>
              </a:ext>
            </a:extLst>
          </p:cNvPr>
          <p:cNvPicPr>
            <a:picLocks noChangeAspect="1"/>
          </p:cNvPicPr>
          <p:nvPr/>
        </p:nvPicPr>
        <p:blipFill>
          <a:blip r:embed="rId3"/>
          <a:stretch>
            <a:fillRect/>
          </a:stretch>
        </p:blipFill>
        <p:spPr>
          <a:xfrm>
            <a:off x="6134100" y="0"/>
            <a:ext cx="5444057" cy="6858000"/>
          </a:xfrm>
          <a:prstGeom prst="rect">
            <a:avLst/>
          </a:prstGeom>
        </p:spPr>
      </p:pic>
    </p:spTree>
    <p:extLst>
      <p:ext uri="{BB962C8B-B14F-4D97-AF65-F5344CB8AC3E}">
        <p14:creationId xmlns:p14="http://schemas.microsoft.com/office/powerpoint/2010/main" val="3795989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p:txBody>
          <a:bodyPr/>
          <a:lstStyle/>
          <a:p>
            <a:r>
              <a:rPr lang="en-US" dirty="0"/>
              <a:t>Method of sample selection</a:t>
            </a:r>
          </a:p>
        </p:txBody>
      </p:sp>
      <p:sp>
        <p:nvSpPr>
          <p:cNvPr id="4" name="Content Placeholder 3">
            <a:extLst>
              <a:ext uri="{FF2B5EF4-FFF2-40B4-BE49-F238E27FC236}">
                <a16:creationId xmlns:a16="http://schemas.microsoft.com/office/drawing/2014/main" id="{45A9ECAA-48CB-8CE7-4844-AA2C77D9E359}"/>
              </a:ext>
            </a:extLst>
          </p:cNvPr>
          <p:cNvSpPr>
            <a:spLocks noGrp="1"/>
          </p:cNvSpPr>
          <p:nvPr>
            <p:ph sz="half" idx="2"/>
          </p:nvPr>
        </p:nvSpPr>
        <p:spPr/>
        <p:txBody>
          <a:bodyPr/>
          <a:lstStyle/>
          <a:p>
            <a:endParaRPr lang="en-US" dirty="0"/>
          </a:p>
          <a:p>
            <a:endParaRPr lang="en-US" dirty="0"/>
          </a:p>
          <a:p>
            <a:endParaRPr lang="en-US" dirty="0"/>
          </a:p>
        </p:txBody>
      </p:sp>
      <p:sp>
        <p:nvSpPr>
          <p:cNvPr id="5" name="Text Placeholder 4">
            <a:extLst>
              <a:ext uri="{FF2B5EF4-FFF2-40B4-BE49-F238E27FC236}">
                <a16:creationId xmlns:a16="http://schemas.microsoft.com/office/drawing/2014/main" id="{E7B10A79-E2EE-5230-2C2A-E6884B5125B1}"/>
              </a:ext>
            </a:extLst>
          </p:cNvPr>
          <p:cNvSpPr>
            <a:spLocks noGrp="1"/>
          </p:cNvSpPr>
          <p:nvPr>
            <p:ph type="body" sz="quarter" idx="3"/>
          </p:nvPr>
        </p:nvSpPr>
        <p:spPr>
          <a:xfrm>
            <a:off x="4877484" y="5423138"/>
            <a:ext cx="6464808" cy="402336"/>
          </a:xfrm>
        </p:spPr>
        <p:txBody>
          <a:bodyPr>
            <a:noAutofit/>
          </a:bodyPr>
          <a:lstStyle/>
          <a:p>
            <a:r>
              <a:rPr lang="en-US" sz="2800" dirty="0"/>
              <a:t>combination of convenience sampling and snowball sampling methods to select participants. Start by surveying current students and then ask them to refer past students and other individuals connected to the campus.</a:t>
            </a:r>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p:txBody>
          <a:bodyPr/>
          <a:lstStyle/>
          <a:p>
            <a:r>
              <a:rPr lang="en-US" dirty="0"/>
              <a:t>STAT CW</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p:txBody>
          <a:bodyPr/>
          <a:lstStyle/>
          <a:p>
            <a:r>
              <a:rPr lang="en-US" dirty="0"/>
              <a:t>KAHDSE222F-020</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r>
              <a:rPr lang="en-US" dirty="0"/>
              <a:t>LHM </a:t>
            </a:r>
            <a:r>
              <a:rPr lang="en-US" dirty="0" err="1"/>
              <a:t>fernando</a:t>
            </a:r>
            <a:endParaRPr lang="en-US" dirty="0"/>
          </a:p>
        </p:txBody>
      </p:sp>
    </p:spTree>
    <p:extLst>
      <p:ext uri="{BB962C8B-B14F-4D97-AF65-F5344CB8AC3E}">
        <p14:creationId xmlns:p14="http://schemas.microsoft.com/office/powerpoint/2010/main" val="27596003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812502" y="2542222"/>
            <a:ext cx="6260801" cy="1773555"/>
          </a:xfrm>
        </p:spPr>
        <p:txBody>
          <a:bodyPr anchor="b">
            <a:normAutofit/>
          </a:bodyPr>
          <a:lstStyle/>
          <a:p>
            <a:r>
              <a:rPr lang="en-US" sz="5600" dirty="0"/>
              <a:t>		Question 13</a:t>
            </a:r>
          </a:p>
        </p:txBody>
      </p:sp>
      <p:pic>
        <p:nvPicPr>
          <p:cNvPr id="3" name="Picture 2" descr="A screenshot of a cell phone&#10;&#10;Description automatically generated">
            <a:extLst>
              <a:ext uri="{FF2B5EF4-FFF2-40B4-BE49-F238E27FC236}">
                <a16:creationId xmlns:a16="http://schemas.microsoft.com/office/drawing/2014/main" id="{C48205CE-9E53-78CD-BC4C-602394993D96}"/>
              </a:ext>
            </a:extLst>
          </p:cNvPr>
          <p:cNvPicPr>
            <a:picLocks noChangeAspect="1"/>
          </p:cNvPicPr>
          <p:nvPr/>
        </p:nvPicPr>
        <p:blipFill>
          <a:blip r:embed="rId3"/>
          <a:stretch>
            <a:fillRect/>
          </a:stretch>
        </p:blipFill>
        <p:spPr>
          <a:xfrm>
            <a:off x="6096000" y="-1"/>
            <a:ext cx="5741581" cy="6858000"/>
          </a:xfrm>
          <a:prstGeom prst="rect">
            <a:avLst/>
          </a:prstGeom>
        </p:spPr>
      </p:pic>
    </p:spTree>
    <p:extLst>
      <p:ext uri="{BB962C8B-B14F-4D97-AF65-F5344CB8AC3E}">
        <p14:creationId xmlns:p14="http://schemas.microsoft.com/office/powerpoint/2010/main" val="29203242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812502" y="2808922"/>
            <a:ext cx="5994101" cy="1773555"/>
          </a:xfrm>
        </p:spPr>
        <p:txBody>
          <a:bodyPr anchor="b">
            <a:normAutofit/>
          </a:bodyPr>
          <a:lstStyle/>
          <a:p>
            <a:r>
              <a:rPr lang="en-US" sz="5600" dirty="0"/>
              <a:t>		Question 14</a:t>
            </a:r>
          </a:p>
        </p:txBody>
      </p:sp>
      <p:pic>
        <p:nvPicPr>
          <p:cNvPr id="3" name="Picture 2" descr="A screenshot of a phone&#10;&#10;Description automatically generated">
            <a:extLst>
              <a:ext uri="{FF2B5EF4-FFF2-40B4-BE49-F238E27FC236}">
                <a16:creationId xmlns:a16="http://schemas.microsoft.com/office/drawing/2014/main" id="{FC946233-A903-41AC-1999-0E2DCB0090D7}"/>
              </a:ext>
            </a:extLst>
          </p:cNvPr>
          <p:cNvPicPr>
            <a:picLocks noChangeAspect="1"/>
          </p:cNvPicPr>
          <p:nvPr/>
        </p:nvPicPr>
        <p:blipFill>
          <a:blip r:embed="rId3"/>
          <a:stretch>
            <a:fillRect/>
          </a:stretch>
        </p:blipFill>
        <p:spPr>
          <a:xfrm>
            <a:off x="6317492" y="0"/>
            <a:ext cx="5748265" cy="6858000"/>
          </a:xfrm>
          <a:prstGeom prst="rect">
            <a:avLst/>
          </a:prstGeom>
        </p:spPr>
      </p:pic>
    </p:spTree>
    <p:extLst>
      <p:ext uri="{BB962C8B-B14F-4D97-AF65-F5344CB8AC3E}">
        <p14:creationId xmlns:p14="http://schemas.microsoft.com/office/powerpoint/2010/main" val="40204715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660101" y="2611755"/>
            <a:ext cx="6136976" cy="1773555"/>
          </a:xfrm>
        </p:spPr>
        <p:txBody>
          <a:bodyPr anchor="b">
            <a:normAutofit/>
          </a:bodyPr>
          <a:lstStyle/>
          <a:p>
            <a:r>
              <a:rPr lang="en-US" sz="5600" dirty="0"/>
              <a:t>		Question 15</a:t>
            </a:r>
          </a:p>
        </p:txBody>
      </p:sp>
      <p:pic>
        <p:nvPicPr>
          <p:cNvPr id="3" name="Picture 2" descr="A screenshot of a cell phone&#10;&#10;Description automatically generated">
            <a:extLst>
              <a:ext uri="{FF2B5EF4-FFF2-40B4-BE49-F238E27FC236}">
                <a16:creationId xmlns:a16="http://schemas.microsoft.com/office/drawing/2014/main" id="{0881D877-D87B-1350-1EFE-68687984E67A}"/>
              </a:ext>
            </a:extLst>
          </p:cNvPr>
          <p:cNvPicPr>
            <a:picLocks noChangeAspect="1"/>
          </p:cNvPicPr>
          <p:nvPr/>
        </p:nvPicPr>
        <p:blipFill>
          <a:blip r:embed="rId3"/>
          <a:stretch>
            <a:fillRect/>
          </a:stretch>
        </p:blipFill>
        <p:spPr>
          <a:xfrm>
            <a:off x="6210300" y="69532"/>
            <a:ext cx="5892315" cy="6858000"/>
          </a:xfrm>
          <a:prstGeom prst="rect">
            <a:avLst/>
          </a:prstGeom>
        </p:spPr>
      </p:pic>
    </p:spTree>
    <p:extLst>
      <p:ext uri="{BB962C8B-B14F-4D97-AF65-F5344CB8AC3E}">
        <p14:creationId xmlns:p14="http://schemas.microsoft.com/office/powerpoint/2010/main" val="38678512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469601" y="2697480"/>
            <a:ext cx="6194126" cy="1773555"/>
          </a:xfrm>
        </p:spPr>
        <p:txBody>
          <a:bodyPr anchor="b">
            <a:normAutofit/>
          </a:bodyPr>
          <a:lstStyle/>
          <a:p>
            <a:r>
              <a:rPr lang="en-US" sz="5600" dirty="0"/>
              <a:t>		Question 16</a:t>
            </a:r>
          </a:p>
        </p:txBody>
      </p:sp>
      <p:pic>
        <p:nvPicPr>
          <p:cNvPr id="3" name="Picture 2" descr="A screenshot of a graph&#10;&#10;Description automatically generated">
            <a:extLst>
              <a:ext uri="{FF2B5EF4-FFF2-40B4-BE49-F238E27FC236}">
                <a16:creationId xmlns:a16="http://schemas.microsoft.com/office/drawing/2014/main" id="{A119DEEF-F5CB-420B-9391-E4041F546FFC}"/>
              </a:ext>
            </a:extLst>
          </p:cNvPr>
          <p:cNvPicPr>
            <a:picLocks noChangeAspect="1"/>
          </p:cNvPicPr>
          <p:nvPr/>
        </p:nvPicPr>
        <p:blipFill>
          <a:blip r:embed="rId3"/>
          <a:stretch>
            <a:fillRect/>
          </a:stretch>
        </p:blipFill>
        <p:spPr>
          <a:xfrm>
            <a:off x="5534024" y="0"/>
            <a:ext cx="6657975" cy="6753225"/>
          </a:xfrm>
          <a:prstGeom prst="rect">
            <a:avLst/>
          </a:prstGeom>
        </p:spPr>
      </p:pic>
    </p:spTree>
    <p:extLst>
      <p:ext uri="{BB962C8B-B14F-4D97-AF65-F5344CB8AC3E}">
        <p14:creationId xmlns:p14="http://schemas.microsoft.com/office/powerpoint/2010/main" val="8043545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p:txBody>
          <a:bodyPr/>
          <a:lstStyle/>
          <a:p>
            <a:r>
              <a:rPr lang="en-US" dirty="0"/>
              <a:t>Statistical tools to be used in the analysis</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44</a:t>
            </a:fld>
            <a:endParaRPr lang="en-US" dirty="0"/>
          </a:p>
        </p:txBody>
      </p:sp>
      <p:sp>
        <p:nvSpPr>
          <p:cNvPr id="5" name="Content Placeholder 4">
            <a:extLst>
              <a:ext uri="{FF2B5EF4-FFF2-40B4-BE49-F238E27FC236}">
                <a16:creationId xmlns:a16="http://schemas.microsoft.com/office/drawing/2014/main" id="{AC043676-1548-25C3-A1E1-A4D63C643F5A}"/>
              </a:ext>
            </a:extLst>
          </p:cNvPr>
          <p:cNvSpPr>
            <a:spLocks noGrp="1"/>
          </p:cNvSpPr>
          <p:nvPr>
            <p:ph idx="1"/>
          </p:nvPr>
        </p:nvSpPr>
        <p:spPr/>
        <p:txBody>
          <a:bodyPr>
            <a:normAutofit/>
          </a:bodyPr>
          <a:lstStyle/>
          <a:p>
            <a:r>
              <a:rPr lang="en-US" dirty="0"/>
              <a:t>Descriptive statistics.</a:t>
            </a:r>
          </a:p>
          <a:p>
            <a:r>
              <a:rPr lang="en-US" dirty="0"/>
              <a:t>Correlation</a:t>
            </a:r>
          </a:p>
          <a:p>
            <a:r>
              <a:rPr lang="en-US" dirty="0"/>
              <a:t>regression</a:t>
            </a:r>
          </a:p>
          <a:p>
            <a:r>
              <a:rPr lang="en-US" dirty="0"/>
              <a:t>Probability </a:t>
            </a:r>
          </a:p>
          <a:p>
            <a:r>
              <a:rPr lang="en-US" dirty="0"/>
              <a:t>Permutations + Probability</a:t>
            </a:r>
          </a:p>
          <a:p>
            <a:r>
              <a:rPr lang="en-US" dirty="0"/>
              <a:t>Normal distribution</a:t>
            </a:r>
          </a:p>
          <a:p>
            <a:endParaRPr lang="en-US" dirty="0"/>
          </a:p>
          <a:p>
            <a:pPr marL="0" indent="0">
              <a:buNone/>
            </a:pPr>
            <a:endParaRPr lang="en-US" dirty="0"/>
          </a:p>
        </p:txBody>
      </p:sp>
    </p:spTree>
    <p:extLst>
      <p:ext uri="{BB962C8B-B14F-4D97-AF65-F5344CB8AC3E}">
        <p14:creationId xmlns:p14="http://schemas.microsoft.com/office/powerpoint/2010/main" val="27528532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p:txBody>
          <a:bodyPr/>
          <a:lstStyle/>
          <a:p>
            <a:r>
              <a:rPr lang="en-US" dirty="0"/>
              <a:t> To represent the data</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45</a:t>
            </a:fld>
            <a:endParaRPr lang="en-US" dirty="0"/>
          </a:p>
        </p:txBody>
      </p:sp>
      <p:sp>
        <p:nvSpPr>
          <p:cNvPr id="5" name="Content Placeholder 4">
            <a:extLst>
              <a:ext uri="{FF2B5EF4-FFF2-40B4-BE49-F238E27FC236}">
                <a16:creationId xmlns:a16="http://schemas.microsoft.com/office/drawing/2014/main" id="{AC043676-1548-25C3-A1E1-A4D63C643F5A}"/>
              </a:ext>
            </a:extLst>
          </p:cNvPr>
          <p:cNvSpPr>
            <a:spLocks noGrp="1"/>
          </p:cNvSpPr>
          <p:nvPr>
            <p:ph idx="1"/>
          </p:nvPr>
        </p:nvSpPr>
        <p:spPr/>
        <p:txBody>
          <a:bodyPr>
            <a:normAutofit/>
          </a:bodyPr>
          <a:lstStyle/>
          <a:p>
            <a:r>
              <a:rPr lang="en-US" dirty="0"/>
              <a:t>Google forms</a:t>
            </a:r>
          </a:p>
          <a:p>
            <a:r>
              <a:rPr lang="en-US" dirty="0"/>
              <a:t>Power BI </a:t>
            </a:r>
          </a:p>
          <a:p>
            <a:endParaRPr lang="en-US" dirty="0"/>
          </a:p>
        </p:txBody>
      </p:sp>
    </p:spTree>
    <p:extLst>
      <p:ext uri="{BB962C8B-B14F-4D97-AF65-F5344CB8AC3E}">
        <p14:creationId xmlns:p14="http://schemas.microsoft.com/office/powerpoint/2010/main" val="10896201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r>
              <a:rPr lang="en-US" dirty="0"/>
              <a:t>GPA vs Student’s satisfaction </a:t>
            </a:r>
          </a:p>
        </p:txBody>
      </p:sp>
      <p:sp>
        <p:nvSpPr>
          <p:cNvPr id="6" name="Text Placeholder 15">
            <a:extLst>
              <a:ext uri="{FF2B5EF4-FFF2-40B4-BE49-F238E27FC236}">
                <a16:creationId xmlns:a16="http://schemas.microsoft.com/office/drawing/2014/main" id="{F007BA1A-CC88-20CD-4475-67F1F979594B}"/>
              </a:ext>
            </a:extLst>
          </p:cNvPr>
          <p:cNvSpPr txBox="1">
            <a:spLocks/>
          </p:cNvSpPr>
          <p:nvPr/>
        </p:nvSpPr>
        <p:spPr>
          <a:xfrm>
            <a:off x="3408817" y="3509963"/>
            <a:ext cx="5688012" cy="202882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Correlation </a:t>
            </a:r>
          </a:p>
          <a:p>
            <a:r>
              <a:rPr lang="en-US" dirty="0"/>
              <a:t>Regression</a:t>
            </a:r>
          </a:p>
        </p:txBody>
      </p:sp>
    </p:spTree>
    <p:extLst>
      <p:ext uri="{BB962C8B-B14F-4D97-AF65-F5344CB8AC3E}">
        <p14:creationId xmlns:p14="http://schemas.microsoft.com/office/powerpoint/2010/main" val="28607089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7">
            <a:extLst>
              <a:ext uri="{FF2B5EF4-FFF2-40B4-BE49-F238E27FC236}">
                <a16:creationId xmlns:a16="http://schemas.microsoft.com/office/drawing/2014/main" id="{B5A49B96-BC89-D975-7895-D9090C4A7041}"/>
              </a:ext>
            </a:extLst>
          </p:cNvPr>
          <p:cNvSpPr txBox="1">
            <a:spLocks/>
          </p:cNvSpPr>
          <p:nvPr/>
        </p:nvSpPr>
        <p:spPr>
          <a:xfrm>
            <a:off x="274320" y="6405006"/>
            <a:ext cx="987552" cy="310896"/>
          </a:xfrm>
          <a:prstGeom prst="rect">
            <a:avLst/>
          </a:prstGeom>
        </p:spPr>
        <p:txBody>
          <a:bodyPr vert="horz" lIns="91440" tIns="45720" rIns="91440" bIns="45720" rtlCol="0" anchor="ctr"/>
          <a:lstStyle>
            <a:defPPr>
              <a:defRPr lang="en-US"/>
            </a:defPPr>
            <a:lvl1pPr marL="0" algn="l" defTabSz="914400" rtl="0" eaLnBrk="1" latinLnBrk="0" hangingPunct="1">
              <a:defRPr sz="14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STAT CW</a:t>
            </a:r>
            <a:endParaRPr lang="en-US" dirty="0"/>
          </a:p>
        </p:txBody>
      </p:sp>
      <p:sp>
        <p:nvSpPr>
          <p:cNvPr id="13" name="Footer Placeholder 8">
            <a:extLst>
              <a:ext uri="{FF2B5EF4-FFF2-40B4-BE49-F238E27FC236}">
                <a16:creationId xmlns:a16="http://schemas.microsoft.com/office/drawing/2014/main" id="{99A48ED4-3255-5CB8-1E05-A79749560439}"/>
              </a:ext>
            </a:extLst>
          </p:cNvPr>
          <p:cNvSpPr txBox="1">
            <a:spLocks/>
          </p:cNvSpPr>
          <p:nvPr/>
        </p:nvSpPr>
        <p:spPr>
          <a:xfrm>
            <a:off x="4288536" y="6405006"/>
            <a:ext cx="3438144" cy="310896"/>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KAHDSE222F-020</a:t>
            </a:r>
            <a:endParaRPr lang="en-US" dirty="0"/>
          </a:p>
        </p:txBody>
      </p:sp>
      <p:sp>
        <p:nvSpPr>
          <p:cNvPr id="14" name="Slide Number Placeholder 9">
            <a:extLst>
              <a:ext uri="{FF2B5EF4-FFF2-40B4-BE49-F238E27FC236}">
                <a16:creationId xmlns:a16="http://schemas.microsoft.com/office/drawing/2014/main" id="{27310194-8A7C-870F-E2D0-915C009FA408}"/>
              </a:ext>
            </a:extLst>
          </p:cNvPr>
          <p:cNvSpPr txBox="1">
            <a:spLocks/>
          </p:cNvSpPr>
          <p:nvPr/>
        </p:nvSpPr>
        <p:spPr>
          <a:xfrm>
            <a:off x="10936224" y="6405006"/>
            <a:ext cx="987552" cy="310896"/>
          </a:xfrm>
          <a:prstGeom prst="rect">
            <a:avLst/>
          </a:prstGeom>
        </p:spPr>
        <p:txBody>
          <a:bodyPr vert="horz" lIns="91440" tIns="45720" rIns="91440" bIns="45720" rtlCol="0" anchor="ctr"/>
          <a:lstStyle>
            <a:defPPr>
              <a:defRPr lang="en-US"/>
            </a:defPPr>
            <a:lvl1pPr marL="0" algn="r" defTabSz="914400" rtl="0" eaLnBrk="1" latinLnBrk="0" hangingPunct="1">
              <a:defRPr sz="14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LHM fernando</a:t>
            </a:r>
            <a:endParaRPr lang="en-US" dirty="0"/>
          </a:p>
        </p:txBody>
      </p:sp>
      <p:pic>
        <p:nvPicPr>
          <p:cNvPr id="5" name="Picture 4" descr="A screenshot of a computer&#10;&#10;Description automatically generated">
            <a:extLst>
              <a:ext uri="{FF2B5EF4-FFF2-40B4-BE49-F238E27FC236}">
                <a16:creationId xmlns:a16="http://schemas.microsoft.com/office/drawing/2014/main" id="{0DE5B42E-25CC-EFE6-F27A-328FB2648629}"/>
              </a:ext>
            </a:extLst>
          </p:cNvPr>
          <p:cNvPicPr>
            <a:picLocks noChangeAspect="1"/>
          </p:cNvPicPr>
          <p:nvPr/>
        </p:nvPicPr>
        <p:blipFill>
          <a:blip r:embed="rId2"/>
          <a:stretch>
            <a:fillRect/>
          </a:stretch>
        </p:blipFill>
        <p:spPr>
          <a:xfrm>
            <a:off x="0" y="161467"/>
            <a:ext cx="7828384" cy="4867733"/>
          </a:xfrm>
          <a:prstGeom prst="rect">
            <a:avLst/>
          </a:prstGeom>
        </p:spPr>
      </p:pic>
      <p:sp>
        <p:nvSpPr>
          <p:cNvPr id="8" name="TextBox 7">
            <a:extLst>
              <a:ext uri="{FF2B5EF4-FFF2-40B4-BE49-F238E27FC236}">
                <a16:creationId xmlns:a16="http://schemas.microsoft.com/office/drawing/2014/main" id="{C8BE30C1-6788-5B82-759C-424A2BB772A8}"/>
              </a:ext>
            </a:extLst>
          </p:cNvPr>
          <p:cNvSpPr txBox="1"/>
          <p:nvPr/>
        </p:nvSpPr>
        <p:spPr>
          <a:xfrm>
            <a:off x="2481943" y="5261206"/>
            <a:ext cx="6102220" cy="646331"/>
          </a:xfrm>
          <a:prstGeom prst="rect">
            <a:avLst/>
          </a:prstGeom>
          <a:noFill/>
        </p:spPr>
        <p:txBody>
          <a:bodyPr wrap="square">
            <a:spAutoFit/>
          </a:bodyPr>
          <a:lstStyle/>
          <a:p>
            <a:r>
              <a:rPr lang="en-US" dirty="0">
                <a:solidFill>
                  <a:schemeClr val="bg1">
                    <a:lumMod val="95000"/>
                  </a:schemeClr>
                </a:solidFill>
                <a:hlinkClick r:id="rId3">
                  <a:extLst>
                    <a:ext uri="{A12FA001-AC4F-418D-AE19-62706E023703}">
                      <ahyp:hlinkClr xmlns:ahyp="http://schemas.microsoft.com/office/drawing/2018/hyperlinkcolor" val="tx"/>
                    </a:ext>
                  </a:extLst>
                </a:hlinkClick>
              </a:rPr>
              <a:t>https://drive.google.com/file/d/1V8BJTDkFfGWrV2pmpdxF1TvvULR7SSOO/view?usp=drivesdk</a:t>
            </a:r>
            <a:endParaRPr lang="en-US" dirty="0">
              <a:solidFill>
                <a:schemeClr val="bg1">
                  <a:lumMod val="95000"/>
                </a:schemeClr>
              </a:solidFill>
            </a:endParaRPr>
          </a:p>
        </p:txBody>
      </p:sp>
      <p:sp>
        <p:nvSpPr>
          <p:cNvPr id="9" name="Text Placeholder 15">
            <a:extLst>
              <a:ext uri="{FF2B5EF4-FFF2-40B4-BE49-F238E27FC236}">
                <a16:creationId xmlns:a16="http://schemas.microsoft.com/office/drawing/2014/main" id="{9EC96A2A-A20A-2E93-781C-B3B3C10CDB34}"/>
              </a:ext>
            </a:extLst>
          </p:cNvPr>
          <p:cNvSpPr txBox="1">
            <a:spLocks/>
          </p:cNvSpPr>
          <p:nvPr/>
        </p:nvSpPr>
        <p:spPr>
          <a:xfrm>
            <a:off x="8092218" y="3880808"/>
            <a:ext cx="5688012" cy="84293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b="0" kern="1200" cap="all" baseline="0">
                <a:solidFill>
                  <a:schemeClr val="accent1"/>
                </a:solidFill>
                <a:latin typeface="Gill Sans Nova" panose="020B06020201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Could not find any patterns</a:t>
            </a:r>
          </a:p>
        </p:txBody>
      </p:sp>
    </p:spTree>
    <p:extLst>
      <p:ext uri="{BB962C8B-B14F-4D97-AF65-F5344CB8AC3E}">
        <p14:creationId xmlns:p14="http://schemas.microsoft.com/office/powerpoint/2010/main" val="20866592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7">
            <a:extLst>
              <a:ext uri="{FF2B5EF4-FFF2-40B4-BE49-F238E27FC236}">
                <a16:creationId xmlns:a16="http://schemas.microsoft.com/office/drawing/2014/main" id="{B5A49B96-BC89-D975-7895-D9090C4A7041}"/>
              </a:ext>
            </a:extLst>
          </p:cNvPr>
          <p:cNvSpPr txBox="1">
            <a:spLocks/>
          </p:cNvSpPr>
          <p:nvPr/>
        </p:nvSpPr>
        <p:spPr>
          <a:xfrm>
            <a:off x="274320" y="6405006"/>
            <a:ext cx="987552" cy="310896"/>
          </a:xfrm>
          <a:prstGeom prst="rect">
            <a:avLst/>
          </a:prstGeom>
        </p:spPr>
        <p:txBody>
          <a:bodyPr vert="horz" lIns="91440" tIns="45720" rIns="91440" bIns="45720" rtlCol="0" anchor="ctr"/>
          <a:lstStyle>
            <a:defPPr>
              <a:defRPr lang="en-US"/>
            </a:defPPr>
            <a:lvl1pPr marL="0" algn="l" defTabSz="914400" rtl="0" eaLnBrk="1" latinLnBrk="0" hangingPunct="1">
              <a:defRPr sz="14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STAT CW</a:t>
            </a:r>
            <a:endParaRPr lang="en-US" dirty="0"/>
          </a:p>
        </p:txBody>
      </p:sp>
      <p:sp>
        <p:nvSpPr>
          <p:cNvPr id="13" name="Footer Placeholder 8">
            <a:extLst>
              <a:ext uri="{FF2B5EF4-FFF2-40B4-BE49-F238E27FC236}">
                <a16:creationId xmlns:a16="http://schemas.microsoft.com/office/drawing/2014/main" id="{99A48ED4-3255-5CB8-1E05-A79749560439}"/>
              </a:ext>
            </a:extLst>
          </p:cNvPr>
          <p:cNvSpPr txBox="1">
            <a:spLocks/>
          </p:cNvSpPr>
          <p:nvPr/>
        </p:nvSpPr>
        <p:spPr>
          <a:xfrm>
            <a:off x="4288536" y="6405006"/>
            <a:ext cx="3438144" cy="310896"/>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KAHDSE222F-020</a:t>
            </a:r>
            <a:endParaRPr lang="en-US" dirty="0"/>
          </a:p>
        </p:txBody>
      </p:sp>
      <p:sp>
        <p:nvSpPr>
          <p:cNvPr id="14" name="Slide Number Placeholder 9">
            <a:extLst>
              <a:ext uri="{FF2B5EF4-FFF2-40B4-BE49-F238E27FC236}">
                <a16:creationId xmlns:a16="http://schemas.microsoft.com/office/drawing/2014/main" id="{27310194-8A7C-870F-E2D0-915C009FA408}"/>
              </a:ext>
            </a:extLst>
          </p:cNvPr>
          <p:cNvSpPr txBox="1">
            <a:spLocks/>
          </p:cNvSpPr>
          <p:nvPr/>
        </p:nvSpPr>
        <p:spPr>
          <a:xfrm>
            <a:off x="10936224" y="6405006"/>
            <a:ext cx="987552" cy="310896"/>
          </a:xfrm>
          <a:prstGeom prst="rect">
            <a:avLst/>
          </a:prstGeom>
        </p:spPr>
        <p:txBody>
          <a:bodyPr vert="horz" lIns="91440" tIns="45720" rIns="91440" bIns="45720" rtlCol="0" anchor="ctr"/>
          <a:lstStyle>
            <a:defPPr>
              <a:defRPr lang="en-US"/>
            </a:defPPr>
            <a:lvl1pPr marL="0" algn="r" defTabSz="914400" rtl="0" eaLnBrk="1" latinLnBrk="0" hangingPunct="1">
              <a:defRPr sz="14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LHM fernando</a:t>
            </a:r>
            <a:endParaRPr lang="en-US" dirty="0"/>
          </a:p>
        </p:txBody>
      </p:sp>
      <p:sp>
        <p:nvSpPr>
          <p:cNvPr id="2" name="Text Placeholder 15">
            <a:extLst>
              <a:ext uri="{FF2B5EF4-FFF2-40B4-BE49-F238E27FC236}">
                <a16:creationId xmlns:a16="http://schemas.microsoft.com/office/drawing/2014/main" id="{ACCCB3FD-AFF3-CFF5-26D2-B51195C372E6}"/>
              </a:ext>
            </a:extLst>
          </p:cNvPr>
          <p:cNvSpPr txBox="1">
            <a:spLocks/>
          </p:cNvSpPr>
          <p:nvPr/>
        </p:nvSpPr>
        <p:spPr>
          <a:xfrm>
            <a:off x="3678839" y="3007535"/>
            <a:ext cx="5688012" cy="84293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b="0" kern="1200" cap="all" baseline="0">
                <a:solidFill>
                  <a:schemeClr val="accent1"/>
                </a:solidFill>
                <a:latin typeface="Gill Sans Nova" panose="020B06020201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Could not apply for others</a:t>
            </a:r>
          </a:p>
        </p:txBody>
      </p:sp>
      <p:sp>
        <p:nvSpPr>
          <p:cNvPr id="3" name="Text Placeholder 15">
            <a:extLst>
              <a:ext uri="{FF2B5EF4-FFF2-40B4-BE49-F238E27FC236}">
                <a16:creationId xmlns:a16="http://schemas.microsoft.com/office/drawing/2014/main" id="{562D0444-644F-C2F0-AA66-BF8D5F667D34}"/>
              </a:ext>
            </a:extLst>
          </p:cNvPr>
          <p:cNvSpPr txBox="1">
            <a:spLocks/>
          </p:cNvSpPr>
          <p:nvPr/>
        </p:nvSpPr>
        <p:spPr>
          <a:xfrm>
            <a:off x="3678839" y="2243170"/>
            <a:ext cx="5688012" cy="84293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b="0" kern="1200" cap="all" baseline="0">
                <a:solidFill>
                  <a:schemeClr val="accent1"/>
                </a:solidFill>
                <a:latin typeface="Gill Sans Nova" panose="020B06020201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In case of Could not find any correlation &amp; regression patterns,</a:t>
            </a:r>
          </a:p>
        </p:txBody>
      </p:sp>
    </p:spTree>
    <p:extLst>
      <p:ext uri="{BB962C8B-B14F-4D97-AF65-F5344CB8AC3E}">
        <p14:creationId xmlns:p14="http://schemas.microsoft.com/office/powerpoint/2010/main" val="32092676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524000" y="2019300"/>
            <a:ext cx="9144000" cy="2387600"/>
          </a:xfrm>
        </p:spPr>
        <p:txBody>
          <a:bodyPr/>
          <a:lstStyle/>
          <a:p>
            <a:r>
              <a:rPr lang="en-US" dirty="0"/>
              <a:t>Normal distribution</a:t>
            </a:r>
            <a:br>
              <a:rPr lang="en-US" dirty="0"/>
            </a:br>
            <a:endParaRPr lang="en-US" dirty="0"/>
          </a:p>
        </p:txBody>
      </p:sp>
    </p:spTree>
    <p:extLst>
      <p:ext uri="{BB962C8B-B14F-4D97-AF65-F5344CB8AC3E}">
        <p14:creationId xmlns:p14="http://schemas.microsoft.com/office/powerpoint/2010/main" val="3797098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7179F7-8740-03DE-F133-BBA41988A64A}"/>
              </a:ext>
            </a:extLst>
          </p:cNvPr>
          <p:cNvSpPr>
            <a:spLocks noGrp="1"/>
          </p:cNvSpPr>
          <p:nvPr>
            <p:ph type="title"/>
          </p:nvPr>
        </p:nvSpPr>
        <p:spPr/>
        <p:txBody>
          <a:bodyPr/>
          <a:lstStyle/>
          <a:p>
            <a:r>
              <a:rPr lang="en-US" dirty="0"/>
              <a:t>Expected scope to be covered and scope exclusion</a:t>
            </a:r>
          </a:p>
        </p:txBody>
      </p:sp>
      <p:sp>
        <p:nvSpPr>
          <p:cNvPr id="12" name="Date Placeholder 7">
            <a:extLst>
              <a:ext uri="{FF2B5EF4-FFF2-40B4-BE49-F238E27FC236}">
                <a16:creationId xmlns:a16="http://schemas.microsoft.com/office/drawing/2014/main" id="{B5A49B96-BC89-D975-7895-D9090C4A7041}"/>
              </a:ext>
            </a:extLst>
          </p:cNvPr>
          <p:cNvSpPr txBox="1">
            <a:spLocks/>
          </p:cNvSpPr>
          <p:nvPr/>
        </p:nvSpPr>
        <p:spPr>
          <a:xfrm>
            <a:off x="274320" y="6405006"/>
            <a:ext cx="987552" cy="310896"/>
          </a:xfrm>
          <a:prstGeom prst="rect">
            <a:avLst/>
          </a:prstGeom>
        </p:spPr>
        <p:txBody>
          <a:bodyPr vert="horz" lIns="91440" tIns="45720" rIns="91440" bIns="45720" rtlCol="0" anchor="ctr"/>
          <a:lstStyle>
            <a:defPPr>
              <a:defRPr lang="en-US"/>
            </a:defPPr>
            <a:lvl1pPr marL="0" algn="l" defTabSz="914400" rtl="0" eaLnBrk="1" latinLnBrk="0" hangingPunct="1">
              <a:defRPr sz="14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STAT CW</a:t>
            </a:r>
            <a:endParaRPr lang="en-US" dirty="0"/>
          </a:p>
        </p:txBody>
      </p:sp>
      <p:sp>
        <p:nvSpPr>
          <p:cNvPr id="13" name="Footer Placeholder 8">
            <a:extLst>
              <a:ext uri="{FF2B5EF4-FFF2-40B4-BE49-F238E27FC236}">
                <a16:creationId xmlns:a16="http://schemas.microsoft.com/office/drawing/2014/main" id="{99A48ED4-3255-5CB8-1E05-A79749560439}"/>
              </a:ext>
            </a:extLst>
          </p:cNvPr>
          <p:cNvSpPr txBox="1">
            <a:spLocks/>
          </p:cNvSpPr>
          <p:nvPr/>
        </p:nvSpPr>
        <p:spPr>
          <a:xfrm>
            <a:off x="4288536" y="6405006"/>
            <a:ext cx="3438144" cy="310896"/>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KAHDSE222F-020</a:t>
            </a:r>
            <a:endParaRPr lang="en-US" dirty="0"/>
          </a:p>
        </p:txBody>
      </p:sp>
      <p:sp>
        <p:nvSpPr>
          <p:cNvPr id="14" name="Slide Number Placeholder 9">
            <a:extLst>
              <a:ext uri="{FF2B5EF4-FFF2-40B4-BE49-F238E27FC236}">
                <a16:creationId xmlns:a16="http://schemas.microsoft.com/office/drawing/2014/main" id="{27310194-8A7C-870F-E2D0-915C009FA408}"/>
              </a:ext>
            </a:extLst>
          </p:cNvPr>
          <p:cNvSpPr txBox="1">
            <a:spLocks/>
          </p:cNvSpPr>
          <p:nvPr/>
        </p:nvSpPr>
        <p:spPr>
          <a:xfrm>
            <a:off x="10936224" y="6405006"/>
            <a:ext cx="987552" cy="310896"/>
          </a:xfrm>
          <a:prstGeom prst="rect">
            <a:avLst/>
          </a:prstGeom>
        </p:spPr>
        <p:txBody>
          <a:bodyPr vert="horz" lIns="91440" tIns="45720" rIns="91440" bIns="45720" rtlCol="0" anchor="ctr"/>
          <a:lstStyle>
            <a:defPPr>
              <a:defRPr lang="en-US"/>
            </a:defPPr>
            <a:lvl1pPr marL="0" algn="r" defTabSz="914400" rtl="0" eaLnBrk="1" latinLnBrk="0" hangingPunct="1">
              <a:defRPr sz="14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LHM fernando</a:t>
            </a:r>
            <a:endParaRPr lang="en-US" dirty="0"/>
          </a:p>
        </p:txBody>
      </p:sp>
      <p:sp>
        <p:nvSpPr>
          <p:cNvPr id="16" name="Text Placeholder 15">
            <a:extLst>
              <a:ext uri="{FF2B5EF4-FFF2-40B4-BE49-F238E27FC236}">
                <a16:creationId xmlns:a16="http://schemas.microsoft.com/office/drawing/2014/main" id="{B4144C70-70F7-5BD2-90F7-B7A4816AC482}"/>
              </a:ext>
            </a:extLst>
          </p:cNvPr>
          <p:cNvSpPr>
            <a:spLocks noGrp="1"/>
          </p:cNvSpPr>
          <p:nvPr>
            <p:ph type="body" idx="1"/>
          </p:nvPr>
        </p:nvSpPr>
        <p:spPr>
          <a:xfrm>
            <a:off x="5029200" y="2674390"/>
            <a:ext cx="6959890" cy="3090112"/>
          </a:xfrm>
        </p:spPr>
        <p:txBody>
          <a:bodyPr>
            <a:noAutofit/>
          </a:bodyPr>
          <a:lstStyle/>
          <a:p>
            <a:r>
              <a:rPr lang="en-US" sz="2800" dirty="0"/>
              <a:t>The project will focus on gathering feedback related to the campus experience, including academics, facilities, extracurricular activities, support services, and overall satisfaction. Scope exclusion may include factors unrelated to the campus environment, such as personal circumstances or external factors.</a:t>
            </a:r>
          </a:p>
        </p:txBody>
      </p:sp>
    </p:spTree>
    <p:extLst>
      <p:ext uri="{BB962C8B-B14F-4D97-AF65-F5344CB8AC3E}">
        <p14:creationId xmlns:p14="http://schemas.microsoft.com/office/powerpoint/2010/main" val="11649412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7">
            <a:extLst>
              <a:ext uri="{FF2B5EF4-FFF2-40B4-BE49-F238E27FC236}">
                <a16:creationId xmlns:a16="http://schemas.microsoft.com/office/drawing/2014/main" id="{B5A49B96-BC89-D975-7895-D9090C4A7041}"/>
              </a:ext>
            </a:extLst>
          </p:cNvPr>
          <p:cNvSpPr txBox="1">
            <a:spLocks/>
          </p:cNvSpPr>
          <p:nvPr/>
        </p:nvSpPr>
        <p:spPr>
          <a:xfrm>
            <a:off x="274320" y="6405006"/>
            <a:ext cx="987552" cy="310896"/>
          </a:xfrm>
          <a:prstGeom prst="rect">
            <a:avLst/>
          </a:prstGeom>
        </p:spPr>
        <p:txBody>
          <a:bodyPr vert="horz" lIns="91440" tIns="45720" rIns="91440" bIns="45720" rtlCol="0" anchor="ctr"/>
          <a:lstStyle>
            <a:defPPr>
              <a:defRPr lang="en-US"/>
            </a:defPPr>
            <a:lvl1pPr marL="0" algn="l" defTabSz="914400" rtl="0" eaLnBrk="1" latinLnBrk="0" hangingPunct="1">
              <a:defRPr sz="14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STAT CW</a:t>
            </a:r>
            <a:endParaRPr lang="en-US" dirty="0"/>
          </a:p>
        </p:txBody>
      </p:sp>
      <p:sp>
        <p:nvSpPr>
          <p:cNvPr id="13" name="Footer Placeholder 8">
            <a:extLst>
              <a:ext uri="{FF2B5EF4-FFF2-40B4-BE49-F238E27FC236}">
                <a16:creationId xmlns:a16="http://schemas.microsoft.com/office/drawing/2014/main" id="{99A48ED4-3255-5CB8-1E05-A79749560439}"/>
              </a:ext>
            </a:extLst>
          </p:cNvPr>
          <p:cNvSpPr txBox="1">
            <a:spLocks/>
          </p:cNvSpPr>
          <p:nvPr/>
        </p:nvSpPr>
        <p:spPr>
          <a:xfrm>
            <a:off x="4288536" y="6405006"/>
            <a:ext cx="3438144" cy="310896"/>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KAHDSE222F-020</a:t>
            </a:r>
            <a:endParaRPr lang="en-US" dirty="0"/>
          </a:p>
        </p:txBody>
      </p:sp>
      <p:sp>
        <p:nvSpPr>
          <p:cNvPr id="14" name="Slide Number Placeholder 9">
            <a:extLst>
              <a:ext uri="{FF2B5EF4-FFF2-40B4-BE49-F238E27FC236}">
                <a16:creationId xmlns:a16="http://schemas.microsoft.com/office/drawing/2014/main" id="{27310194-8A7C-870F-E2D0-915C009FA408}"/>
              </a:ext>
            </a:extLst>
          </p:cNvPr>
          <p:cNvSpPr txBox="1">
            <a:spLocks/>
          </p:cNvSpPr>
          <p:nvPr/>
        </p:nvSpPr>
        <p:spPr>
          <a:xfrm>
            <a:off x="10936224" y="6405006"/>
            <a:ext cx="987552" cy="310896"/>
          </a:xfrm>
          <a:prstGeom prst="rect">
            <a:avLst/>
          </a:prstGeom>
        </p:spPr>
        <p:txBody>
          <a:bodyPr vert="horz" lIns="91440" tIns="45720" rIns="91440" bIns="45720" rtlCol="0" anchor="ctr"/>
          <a:lstStyle>
            <a:defPPr>
              <a:defRPr lang="en-US"/>
            </a:defPPr>
            <a:lvl1pPr marL="0" algn="r" defTabSz="914400" rtl="0" eaLnBrk="1" latinLnBrk="0" hangingPunct="1">
              <a:defRPr sz="14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LHM fernando</a:t>
            </a:r>
            <a:endParaRPr lang="en-US" dirty="0"/>
          </a:p>
        </p:txBody>
      </p:sp>
      <p:sp>
        <p:nvSpPr>
          <p:cNvPr id="9" name="Text Placeholder 15">
            <a:extLst>
              <a:ext uri="{FF2B5EF4-FFF2-40B4-BE49-F238E27FC236}">
                <a16:creationId xmlns:a16="http://schemas.microsoft.com/office/drawing/2014/main" id="{9EC96A2A-A20A-2E93-781C-B3B3C10CDB34}"/>
              </a:ext>
            </a:extLst>
          </p:cNvPr>
          <p:cNvSpPr txBox="1">
            <a:spLocks/>
          </p:cNvSpPr>
          <p:nvPr/>
        </p:nvSpPr>
        <p:spPr>
          <a:xfrm>
            <a:off x="9297056" y="3880808"/>
            <a:ext cx="4632463" cy="84293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b="0" kern="1200" cap="all" baseline="0">
                <a:solidFill>
                  <a:schemeClr val="accent1"/>
                </a:solidFill>
                <a:latin typeface="Gill Sans Nova" panose="020B06020201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almost fit with</a:t>
            </a:r>
          </a:p>
          <a:p>
            <a:r>
              <a:rPr lang="en-US" dirty="0"/>
              <a:t>Normal distribution</a:t>
            </a:r>
          </a:p>
        </p:txBody>
      </p:sp>
      <p:pic>
        <p:nvPicPr>
          <p:cNvPr id="3" name="Picture 2" descr="A screenshot of a graph&#10;&#10;Description automatically generated">
            <a:extLst>
              <a:ext uri="{FF2B5EF4-FFF2-40B4-BE49-F238E27FC236}">
                <a16:creationId xmlns:a16="http://schemas.microsoft.com/office/drawing/2014/main" id="{A1E13328-00ED-69D6-5E8C-7B1AABC9B9BE}"/>
              </a:ext>
            </a:extLst>
          </p:cNvPr>
          <p:cNvPicPr>
            <a:picLocks noChangeAspect="1"/>
          </p:cNvPicPr>
          <p:nvPr/>
        </p:nvPicPr>
        <p:blipFill>
          <a:blip r:embed="rId2"/>
          <a:stretch>
            <a:fillRect/>
          </a:stretch>
        </p:blipFill>
        <p:spPr>
          <a:xfrm>
            <a:off x="3044232" y="0"/>
            <a:ext cx="6103535" cy="6858000"/>
          </a:xfrm>
          <a:prstGeom prst="rect">
            <a:avLst/>
          </a:prstGeom>
        </p:spPr>
      </p:pic>
    </p:spTree>
    <p:extLst>
      <p:ext uri="{BB962C8B-B14F-4D97-AF65-F5344CB8AC3E}">
        <p14:creationId xmlns:p14="http://schemas.microsoft.com/office/powerpoint/2010/main" val="6987375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7">
            <a:extLst>
              <a:ext uri="{FF2B5EF4-FFF2-40B4-BE49-F238E27FC236}">
                <a16:creationId xmlns:a16="http://schemas.microsoft.com/office/drawing/2014/main" id="{B5A49B96-BC89-D975-7895-D9090C4A7041}"/>
              </a:ext>
            </a:extLst>
          </p:cNvPr>
          <p:cNvSpPr txBox="1">
            <a:spLocks/>
          </p:cNvSpPr>
          <p:nvPr/>
        </p:nvSpPr>
        <p:spPr>
          <a:xfrm>
            <a:off x="274320" y="6405006"/>
            <a:ext cx="987552" cy="310896"/>
          </a:xfrm>
          <a:prstGeom prst="rect">
            <a:avLst/>
          </a:prstGeom>
        </p:spPr>
        <p:txBody>
          <a:bodyPr vert="horz" lIns="91440" tIns="45720" rIns="91440" bIns="45720" rtlCol="0" anchor="ctr"/>
          <a:lstStyle>
            <a:defPPr>
              <a:defRPr lang="en-US"/>
            </a:defPPr>
            <a:lvl1pPr marL="0" algn="l" defTabSz="914400" rtl="0" eaLnBrk="1" latinLnBrk="0" hangingPunct="1">
              <a:defRPr sz="14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STAT CW</a:t>
            </a:r>
            <a:endParaRPr lang="en-US" dirty="0"/>
          </a:p>
        </p:txBody>
      </p:sp>
      <p:sp>
        <p:nvSpPr>
          <p:cNvPr id="13" name="Footer Placeholder 8">
            <a:extLst>
              <a:ext uri="{FF2B5EF4-FFF2-40B4-BE49-F238E27FC236}">
                <a16:creationId xmlns:a16="http://schemas.microsoft.com/office/drawing/2014/main" id="{99A48ED4-3255-5CB8-1E05-A79749560439}"/>
              </a:ext>
            </a:extLst>
          </p:cNvPr>
          <p:cNvSpPr txBox="1">
            <a:spLocks/>
          </p:cNvSpPr>
          <p:nvPr/>
        </p:nvSpPr>
        <p:spPr>
          <a:xfrm>
            <a:off x="4288536" y="6405006"/>
            <a:ext cx="3438144" cy="310896"/>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KAHDSE222F-020</a:t>
            </a:r>
            <a:endParaRPr lang="en-US" dirty="0"/>
          </a:p>
        </p:txBody>
      </p:sp>
      <p:sp>
        <p:nvSpPr>
          <p:cNvPr id="14" name="Slide Number Placeholder 9">
            <a:extLst>
              <a:ext uri="{FF2B5EF4-FFF2-40B4-BE49-F238E27FC236}">
                <a16:creationId xmlns:a16="http://schemas.microsoft.com/office/drawing/2014/main" id="{27310194-8A7C-870F-E2D0-915C009FA408}"/>
              </a:ext>
            </a:extLst>
          </p:cNvPr>
          <p:cNvSpPr txBox="1">
            <a:spLocks/>
          </p:cNvSpPr>
          <p:nvPr/>
        </p:nvSpPr>
        <p:spPr>
          <a:xfrm>
            <a:off x="10936224" y="6405006"/>
            <a:ext cx="987552" cy="310896"/>
          </a:xfrm>
          <a:prstGeom prst="rect">
            <a:avLst/>
          </a:prstGeom>
        </p:spPr>
        <p:txBody>
          <a:bodyPr vert="horz" lIns="91440" tIns="45720" rIns="91440" bIns="45720" rtlCol="0" anchor="ctr"/>
          <a:lstStyle>
            <a:defPPr>
              <a:defRPr lang="en-US"/>
            </a:defPPr>
            <a:lvl1pPr marL="0" algn="r" defTabSz="914400" rtl="0" eaLnBrk="1" latinLnBrk="0" hangingPunct="1">
              <a:defRPr sz="14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LHM fernando</a:t>
            </a:r>
            <a:endParaRPr lang="en-US" dirty="0"/>
          </a:p>
        </p:txBody>
      </p:sp>
      <p:pic>
        <p:nvPicPr>
          <p:cNvPr id="21" name="Picture 20" descr="A screenshot of a graph&#10;&#10;Description automatically generated">
            <a:extLst>
              <a:ext uri="{FF2B5EF4-FFF2-40B4-BE49-F238E27FC236}">
                <a16:creationId xmlns:a16="http://schemas.microsoft.com/office/drawing/2014/main" id="{84D57980-00F9-93B1-3523-AE6AAAFEE4BA}"/>
              </a:ext>
            </a:extLst>
          </p:cNvPr>
          <p:cNvPicPr>
            <a:picLocks noChangeAspect="1"/>
          </p:cNvPicPr>
          <p:nvPr/>
        </p:nvPicPr>
        <p:blipFill>
          <a:blip r:embed="rId2"/>
          <a:stretch>
            <a:fillRect/>
          </a:stretch>
        </p:blipFill>
        <p:spPr>
          <a:xfrm>
            <a:off x="3040455" y="0"/>
            <a:ext cx="6111089" cy="6858000"/>
          </a:xfrm>
          <a:prstGeom prst="rect">
            <a:avLst/>
          </a:prstGeom>
        </p:spPr>
      </p:pic>
      <p:sp>
        <p:nvSpPr>
          <p:cNvPr id="22" name="Text Placeholder 15">
            <a:extLst>
              <a:ext uri="{FF2B5EF4-FFF2-40B4-BE49-F238E27FC236}">
                <a16:creationId xmlns:a16="http://schemas.microsoft.com/office/drawing/2014/main" id="{29F6FB68-111C-1420-1A3F-2A862BAFBAA0}"/>
              </a:ext>
            </a:extLst>
          </p:cNvPr>
          <p:cNvSpPr txBox="1">
            <a:spLocks/>
          </p:cNvSpPr>
          <p:nvPr/>
        </p:nvSpPr>
        <p:spPr>
          <a:xfrm>
            <a:off x="9297056" y="3880808"/>
            <a:ext cx="4632463" cy="84293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b="0" kern="1200" cap="all" baseline="0">
                <a:solidFill>
                  <a:schemeClr val="accent1"/>
                </a:solidFill>
                <a:latin typeface="Gill Sans Nova" panose="020B06020201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almost fit with</a:t>
            </a:r>
          </a:p>
          <a:p>
            <a:r>
              <a:rPr lang="en-US" dirty="0"/>
              <a:t>Normal distribution</a:t>
            </a:r>
          </a:p>
        </p:txBody>
      </p:sp>
    </p:spTree>
    <p:extLst>
      <p:ext uri="{BB962C8B-B14F-4D97-AF65-F5344CB8AC3E}">
        <p14:creationId xmlns:p14="http://schemas.microsoft.com/office/powerpoint/2010/main" val="12440214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7">
            <a:extLst>
              <a:ext uri="{FF2B5EF4-FFF2-40B4-BE49-F238E27FC236}">
                <a16:creationId xmlns:a16="http://schemas.microsoft.com/office/drawing/2014/main" id="{B5A49B96-BC89-D975-7895-D9090C4A7041}"/>
              </a:ext>
            </a:extLst>
          </p:cNvPr>
          <p:cNvSpPr txBox="1">
            <a:spLocks/>
          </p:cNvSpPr>
          <p:nvPr/>
        </p:nvSpPr>
        <p:spPr>
          <a:xfrm>
            <a:off x="274320" y="6405006"/>
            <a:ext cx="987552" cy="310896"/>
          </a:xfrm>
          <a:prstGeom prst="rect">
            <a:avLst/>
          </a:prstGeom>
        </p:spPr>
        <p:txBody>
          <a:bodyPr vert="horz" lIns="91440" tIns="45720" rIns="91440" bIns="45720" rtlCol="0" anchor="ctr"/>
          <a:lstStyle>
            <a:defPPr>
              <a:defRPr lang="en-US"/>
            </a:defPPr>
            <a:lvl1pPr marL="0" algn="l" defTabSz="914400" rtl="0" eaLnBrk="1" latinLnBrk="0" hangingPunct="1">
              <a:defRPr sz="14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STAT CW</a:t>
            </a:r>
            <a:endParaRPr lang="en-US" dirty="0"/>
          </a:p>
        </p:txBody>
      </p:sp>
      <p:sp>
        <p:nvSpPr>
          <p:cNvPr id="13" name="Footer Placeholder 8">
            <a:extLst>
              <a:ext uri="{FF2B5EF4-FFF2-40B4-BE49-F238E27FC236}">
                <a16:creationId xmlns:a16="http://schemas.microsoft.com/office/drawing/2014/main" id="{99A48ED4-3255-5CB8-1E05-A79749560439}"/>
              </a:ext>
            </a:extLst>
          </p:cNvPr>
          <p:cNvSpPr txBox="1">
            <a:spLocks/>
          </p:cNvSpPr>
          <p:nvPr/>
        </p:nvSpPr>
        <p:spPr>
          <a:xfrm>
            <a:off x="4288536" y="6405006"/>
            <a:ext cx="3438144" cy="310896"/>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KAHDSE222F-020</a:t>
            </a:r>
            <a:endParaRPr lang="en-US" dirty="0"/>
          </a:p>
        </p:txBody>
      </p:sp>
      <p:sp>
        <p:nvSpPr>
          <p:cNvPr id="14" name="Slide Number Placeholder 9">
            <a:extLst>
              <a:ext uri="{FF2B5EF4-FFF2-40B4-BE49-F238E27FC236}">
                <a16:creationId xmlns:a16="http://schemas.microsoft.com/office/drawing/2014/main" id="{27310194-8A7C-870F-E2D0-915C009FA408}"/>
              </a:ext>
            </a:extLst>
          </p:cNvPr>
          <p:cNvSpPr txBox="1">
            <a:spLocks/>
          </p:cNvSpPr>
          <p:nvPr/>
        </p:nvSpPr>
        <p:spPr>
          <a:xfrm>
            <a:off x="10936224" y="6405006"/>
            <a:ext cx="987552" cy="310896"/>
          </a:xfrm>
          <a:prstGeom prst="rect">
            <a:avLst/>
          </a:prstGeom>
        </p:spPr>
        <p:txBody>
          <a:bodyPr vert="horz" lIns="91440" tIns="45720" rIns="91440" bIns="45720" rtlCol="0" anchor="ctr"/>
          <a:lstStyle>
            <a:defPPr>
              <a:defRPr lang="en-US"/>
            </a:defPPr>
            <a:lvl1pPr marL="0" algn="r" defTabSz="914400" rtl="0" eaLnBrk="1" latinLnBrk="0" hangingPunct="1">
              <a:defRPr sz="14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LHM fernando</a:t>
            </a:r>
            <a:endParaRPr lang="en-US" dirty="0"/>
          </a:p>
        </p:txBody>
      </p:sp>
      <p:pic>
        <p:nvPicPr>
          <p:cNvPr id="3" name="Picture 2" descr="A screenshot of a cell phone&#10;&#10;Description automatically generated">
            <a:extLst>
              <a:ext uri="{FF2B5EF4-FFF2-40B4-BE49-F238E27FC236}">
                <a16:creationId xmlns:a16="http://schemas.microsoft.com/office/drawing/2014/main" id="{D6F9E729-AC86-E8D0-C754-A2F2546E5B0D}"/>
              </a:ext>
            </a:extLst>
          </p:cNvPr>
          <p:cNvPicPr>
            <a:picLocks noChangeAspect="1"/>
          </p:cNvPicPr>
          <p:nvPr/>
        </p:nvPicPr>
        <p:blipFill>
          <a:blip r:embed="rId2"/>
          <a:stretch>
            <a:fillRect/>
          </a:stretch>
        </p:blipFill>
        <p:spPr>
          <a:xfrm>
            <a:off x="3373971" y="0"/>
            <a:ext cx="5444057" cy="6858000"/>
          </a:xfrm>
          <a:prstGeom prst="rect">
            <a:avLst/>
          </a:prstGeom>
        </p:spPr>
      </p:pic>
      <p:sp>
        <p:nvSpPr>
          <p:cNvPr id="4" name="Text Placeholder 15">
            <a:extLst>
              <a:ext uri="{FF2B5EF4-FFF2-40B4-BE49-F238E27FC236}">
                <a16:creationId xmlns:a16="http://schemas.microsoft.com/office/drawing/2014/main" id="{DAFBE3B3-9368-B7D0-8BFD-7D7EA326D5EA}"/>
              </a:ext>
            </a:extLst>
          </p:cNvPr>
          <p:cNvSpPr txBox="1">
            <a:spLocks/>
          </p:cNvSpPr>
          <p:nvPr/>
        </p:nvSpPr>
        <p:spPr>
          <a:xfrm>
            <a:off x="9297056" y="3880808"/>
            <a:ext cx="4632463" cy="84293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b="0" kern="1200" cap="all" baseline="0">
                <a:solidFill>
                  <a:schemeClr val="accent1"/>
                </a:solidFill>
                <a:latin typeface="Gill Sans Nova" panose="020B06020201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fit with</a:t>
            </a:r>
          </a:p>
          <a:p>
            <a:r>
              <a:rPr lang="en-US" dirty="0"/>
              <a:t>Normal distribution</a:t>
            </a:r>
          </a:p>
        </p:txBody>
      </p:sp>
    </p:spTree>
    <p:extLst>
      <p:ext uri="{BB962C8B-B14F-4D97-AF65-F5344CB8AC3E}">
        <p14:creationId xmlns:p14="http://schemas.microsoft.com/office/powerpoint/2010/main" val="22983751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7">
            <a:extLst>
              <a:ext uri="{FF2B5EF4-FFF2-40B4-BE49-F238E27FC236}">
                <a16:creationId xmlns:a16="http://schemas.microsoft.com/office/drawing/2014/main" id="{B5A49B96-BC89-D975-7895-D9090C4A7041}"/>
              </a:ext>
            </a:extLst>
          </p:cNvPr>
          <p:cNvSpPr txBox="1">
            <a:spLocks/>
          </p:cNvSpPr>
          <p:nvPr/>
        </p:nvSpPr>
        <p:spPr>
          <a:xfrm>
            <a:off x="274320" y="6405006"/>
            <a:ext cx="987552" cy="310896"/>
          </a:xfrm>
          <a:prstGeom prst="rect">
            <a:avLst/>
          </a:prstGeom>
        </p:spPr>
        <p:txBody>
          <a:bodyPr vert="horz" lIns="91440" tIns="45720" rIns="91440" bIns="45720" rtlCol="0" anchor="ctr"/>
          <a:lstStyle>
            <a:defPPr>
              <a:defRPr lang="en-US"/>
            </a:defPPr>
            <a:lvl1pPr marL="0" algn="l" defTabSz="914400" rtl="0" eaLnBrk="1" latinLnBrk="0" hangingPunct="1">
              <a:defRPr sz="14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STAT CW</a:t>
            </a:r>
            <a:endParaRPr lang="en-US" dirty="0"/>
          </a:p>
        </p:txBody>
      </p:sp>
      <p:sp>
        <p:nvSpPr>
          <p:cNvPr id="13" name="Footer Placeholder 8">
            <a:extLst>
              <a:ext uri="{FF2B5EF4-FFF2-40B4-BE49-F238E27FC236}">
                <a16:creationId xmlns:a16="http://schemas.microsoft.com/office/drawing/2014/main" id="{99A48ED4-3255-5CB8-1E05-A79749560439}"/>
              </a:ext>
            </a:extLst>
          </p:cNvPr>
          <p:cNvSpPr txBox="1">
            <a:spLocks/>
          </p:cNvSpPr>
          <p:nvPr/>
        </p:nvSpPr>
        <p:spPr>
          <a:xfrm>
            <a:off x="4288536" y="6405006"/>
            <a:ext cx="3438144" cy="310896"/>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KAHDSE222F-020</a:t>
            </a:r>
            <a:endParaRPr lang="en-US" dirty="0"/>
          </a:p>
        </p:txBody>
      </p:sp>
      <p:sp>
        <p:nvSpPr>
          <p:cNvPr id="14" name="Slide Number Placeholder 9">
            <a:extLst>
              <a:ext uri="{FF2B5EF4-FFF2-40B4-BE49-F238E27FC236}">
                <a16:creationId xmlns:a16="http://schemas.microsoft.com/office/drawing/2014/main" id="{27310194-8A7C-870F-E2D0-915C009FA408}"/>
              </a:ext>
            </a:extLst>
          </p:cNvPr>
          <p:cNvSpPr txBox="1">
            <a:spLocks/>
          </p:cNvSpPr>
          <p:nvPr/>
        </p:nvSpPr>
        <p:spPr>
          <a:xfrm>
            <a:off x="10936224" y="6405006"/>
            <a:ext cx="987552" cy="310896"/>
          </a:xfrm>
          <a:prstGeom prst="rect">
            <a:avLst/>
          </a:prstGeom>
        </p:spPr>
        <p:txBody>
          <a:bodyPr vert="horz" lIns="91440" tIns="45720" rIns="91440" bIns="45720" rtlCol="0" anchor="ctr"/>
          <a:lstStyle>
            <a:defPPr>
              <a:defRPr lang="en-US"/>
            </a:defPPr>
            <a:lvl1pPr marL="0" algn="r" defTabSz="914400" rtl="0" eaLnBrk="1" latinLnBrk="0" hangingPunct="1">
              <a:defRPr sz="14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LHM fernando</a:t>
            </a:r>
            <a:endParaRPr lang="en-US" dirty="0"/>
          </a:p>
        </p:txBody>
      </p:sp>
      <p:pic>
        <p:nvPicPr>
          <p:cNvPr id="3" name="Picture 2" descr="A screenshot of a cell phone&#10;&#10;Description automatically generated">
            <a:extLst>
              <a:ext uri="{FF2B5EF4-FFF2-40B4-BE49-F238E27FC236}">
                <a16:creationId xmlns:a16="http://schemas.microsoft.com/office/drawing/2014/main" id="{35BE38DF-F395-97D7-B016-6B7C6D4889CF}"/>
              </a:ext>
            </a:extLst>
          </p:cNvPr>
          <p:cNvPicPr>
            <a:picLocks noChangeAspect="1"/>
          </p:cNvPicPr>
          <p:nvPr/>
        </p:nvPicPr>
        <p:blipFill>
          <a:blip r:embed="rId2"/>
          <a:stretch>
            <a:fillRect/>
          </a:stretch>
        </p:blipFill>
        <p:spPr>
          <a:xfrm>
            <a:off x="3225209" y="0"/>
            <a:ext cx="5741581" cy="6858000"/>
          </a:xfrm>
          <a:prstGeom prst="rect">
            <a:avLst/>
          </a:prstGeom>
        </p:spPr>
      </p:pic>
      <p:sp>
        <p:nvSpPr>
          <p:cNvPr id="4" name="Text Placeholder 15">
            <a:extLst>
              <a:ext uri="{FF2B5EF4-FFF2-40B4-BE49-F238E27FC236}">
                <a16:creationId xmlns:a16="http://schemas.microsoft.com/office/drawing/2014/main" id="{C90AF9BB-DDF3-2298-9CD2-E3A8ECA41232}"/>
              </a:ext>
            </a:extLst>
          </p:cNvPr>
          <p:cNvSpPr txBox="1">
            <a:spLocks/>
          </p:cNvSpPr>
          <p:nvPr/>
        </p:nvSpPr>
        <p:spPr>
          <a:xfrm>
            <a:off x="9297056" y="3880808"/>
            <a:ext cx="4632463" cy="84293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b="0" kern="1200" cap="all" baseline="0">
                <a:solidFill>
                  <a:schemeClr val="accent1"/>
                </a:solidFill>
                <a:latin typeface="Gill Sans Nova" panose="020B06020201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fit with</a:t>
            </a:r>
          </a:p>
          <a:p>
            <a:r>
              <a:rPr lang="en-US" dirty="0"/>
              <a:t>Normal distribution</a:t>
            </a:r>
          </a:p>
        </p:txBody>
      </p:sp>
    </p:spTree>
    <p:extLst>
      <p:ext uri="{BB962C8B-B14F-4D97-AF65-F5344CB8AC3E}">
        <p14:creationId xmlns:p14="http://schemas.microsoft.com/office/powerpoint/2010/main" val="10885718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7">
            <a:extLst>
              <a:ext uri="{FF2B5EF4-FFF2-40B4-BE49-F238E27FC236}">
                <a16:creationId xmlns:a16="http://schemas.microsoft.com/office/drawing/2014/main" id="{B5A49B96-BC89-D975-7895-D9090C4A7041}"/>
              </a:ext>
            </a:extLst>
          </p:cNvPr>
          <p:cNvSpPr txBox="1">
            <a:spLocks/>
          </p:cNvSpPr>
          <p:nvPr/>
        </p:nvSpPr>
        <p:spPr>
          <a:xfrm>
            <a:off x="274320" y="6405006"/>
            <a:ext cx="987552" cy="310896"/>
          </a:xfrm>
          <a:prstGeom prst="rect">
            <a:avLst/>
          </a:prstGeom>
        </p:spPr>
        <p:txBody>
          <a:bodyPr vert="horz" lIns="91440" tIns="45720" rIns="91440" bIns="45720" rtlCol="0" anchor="ctr"/>
          <a:lstStyle>
            <a:defPPr>
              <a:defRPr lang="en-US"/>
            </a:defPPr>
            <a:lvl1pPr marL="0" algn="l" defTabSz="914400" rtl="0" eaLnBrk="1" latinLnBrk="0" hangingPunct="1">
              <a:defRPr sz="14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STAT CW</a:t>
            </a:r>
            <a:endParaRPr lang="en-US" dirty="0"/>
          </a:p>
        </p:txBody>
      </p:sp>
      <p:sp>
        <p:nvSpPr>
          <p:cNvPr id="13" name="Footer Placeholder 8">
            <a:extLst>
              <a:ext uri="{FF2B5EF4-FFF2-40B4-BE49-F238E27FC236}">
                <a16:creationId xmlns:a16="http://schemas.microsoft.com/office/drawing/2014/main" id="{99A48ED4-3255-5CB8-1E05-A79749560439}"/>
              </a:ext>
            </a:extLst>
          </p:cNvPr>
          <p:cNvSpPr txBox="1">
            <a:spLocks/>
          </p:cNvSpPr>
          <p:nvPr/>
        </p:nvSpPr>
        <p:spPr>
          <a:xfrm>
            <a:off x="4288536" y="6405006"/>
            <a:ext cx="3438144" cy="310896"/>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KAHDSE222F-020</a:t>
            </a:r>
            <a:endParaRPr lang="en-US" dirty="0"/>
          </a:p>
        </p:txBody>
      </p:sp>
      <p:sp>
        <p:nvSpPr>
          <p:cNvPr id="14" name="Slide Number Placeholder 9">
            <a:extLst>
              <a:ext uri="{FF2B5EF4-FFF2-40B4-BE49-F238E27FC236}">
                <a16:creationId xmlns:a16="http://schemas.microsoft.com/office/drawing/2014/main" id="{27310194-8A7C-870F-E2D0-915C009FA408}"/>
              </a:ext>
            </a:extLst>
          </p:cNvPr>
          <p:cNvSpPr txBox="1">
            <a:spLocks/>
          </p:cNvSpPr>
          <p:nvPr/>
        </p:nvSpPr>
        <p:spPr>
          <a:xfrm>
            <a:off x="10936224" y="6405006"/>
            <a:ext cx="987552" cy="310896"/>
          </a:xfrm>
          <a:prstGeom prst="rect">
            <a:avLst/>
          </a:prstGeom>
        </p:spPr>
        <p:txBody>
          <a:bodyPr vert="horz" lIns="91440" tIns="45720" rIns="91440" bIns="45720" rtlCol="0" anchor="ctr"/>
          <a:lstStyle>
            <a:defPPr>
              <a:defRPr lang="en-US"/>
            </a:defPPr>
            <a:lvl1pPr marL="0" algn="r" defTabSz="914400" rtl="0" eaLnBrk="1" latinLnBrk="0" hangingPunct="1">
              <a:defRPr sz="14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LHM fernando</a:t>
            </a:r>
            <a:endParaRPr lang="en-US" dirty="0"/>
          </a:p>
        </p:txBody>
      </p:sp>
      <p:pic>
        <p:nvPicPr>
          <p:cNvPr id="3" name="Picture 2" descr="A screenshot of a phone&#10;&#10;Description automatically generated">
            <a:extLst>
              <a:ext uri="{FF2B5EF4-FFF2-40B4-BE49-F238E27FC236}">
                <a16:creationId xmlns:a16="http://schemas.microsoft.com/office/drawing/2014/main" id="{6D13FD46-1701-ACFA-F22F-B9B1D4001A11}"/>
              </a:ext>
            </a:extLst>
          </p:cNvPr>
          <p:cNvPicPr>
            <a:picLocks noChangeAspect="1"/>
          </p:cNvPicPr>
          <p:nvPr/>
        </p:nvPicPr>
        <p:blipFill>
          <a:blip r:embed="rId2"/>
          <a:stretch>
            <a:fillRect/>
          </a:stretch>
        </p:blipFill>
        <p:spPr>
          <a:xfrm>
            <a:off x="3221867" y="0"/>
            <a:ext cx="5748265" cy="6858000"/>
          </a:xfrm>
          <a:prstGeom prst="rect">
            <a:avLst/>
          </a:prstGeom>
        </p:spPr>
      </p:pic>
      <p:sp>
        <p:nvSpPr>
          <p:cNvPr id="4" name="Text Placeholder 15">
            <a:extLst>
              <a:ext uri="{FF2B5EF4-FFF2-40B4-BE49-F238E27FC236}">
                <a16:creationId xmlns:a16="http://schemas.microsoft.com/office/drawing/2014/main" id="{091A543D-15A1-5655-406A-51F12C26E4FC}"/>
              </a:ext>
            </a:extLst>
          </p:cNvPr>
          <p:cNvSpPr txBox="1">
            <a:spLocks/>
          </p:cNvSpPr>
          <p:nvPr/>
        </p:nvSpPr>
        <p:spPr>
          <a:xfrm>
            <a:off x="9297056" y="3880808"/>
            <a:ext cx="4632463" cy="84293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b="0" kern="1200" cap="all" baseline="0">
                <a:solidFill>
                  <a:schemeClr val="accent1"/>
                </a:solidFill>
                <a:latin typeface="Gill Sans Nova" panose="020B06020201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 fit with</a:t>
            </a:r>
          </a:p>
          <a:p>
            <a:r>
              <a:rPr lang="en-US" dirty="0"/>
              <a:t>Normal distribution</a:t>
            </a:r>
          </a:p>
        </p:txBody>
      </p:sp>
    </p:spTree>
    <p:extLst>
      <p:ext uri="{BB962C8B-B14F-4D97-AF65-F5344CB8AC3E}">
        <p14:creationId xmlns:p14="http://schemas.microsoft.com/office/powerpoint/2010/main" val="31618812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7">
            <a:extLst>
              <a:ext uri="{FF2B5EF4-FFF2-40B4-BE49-F238E27FC236}">
                <a16:creationId xmlns:a16="http://schemas.microsoft.com/office/drawing/2014/main" id="{B5A49B96-BC89-D975-7895-D9090C4A7041}"/>
              </a:ext>
            </a:extLst>
          </p:cNvPr>
          <p:cNvSpPr txBox="1">
            <a:spLocks/>
          </p:cNvSpPr>
          <p:nvPr/>
        </p:nvSpPr>
        <p:spPr>
          <a:xfrm>
            <a:off x="274320" y="6405006"/>
            <a:ext cx="987552" cy="310896"/>
          </a:xfrm>
          <a:prstGeom prst="rect">
            <a:avLst/>
          </a:prstGeom>
        </p:spPr>
        <p:txBody>
          <a:bodyPr vert="horz" lIns="91440" tIns="45720" rIns="91440" bIns="45720" rtlCol="0" anchor="ctr"/>
          <a:lstStyle>
            <a:defPPr>
              <a:defRPr lang="en-US"/>
            </a:defPPr>
            <a:lvl1pPr marL="0" algn="l" defTabSz="914400" rtl="0" eaLnBrk="1" latinLnBrk="0" hangingPunct="1">
              <a:defRPr sz="14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STAT CW</a:t>
            </a:r>
            <a:endParaRPr lang="en-US" dirty="0"/>
          </a:p>
        </p:txBody>
      </p:sp>
      <p:sp>
        <p:nvSpPr>
          <p:cNvPr id="13" name="Footer Placeholder 8">
            <a:extLst>
              <a:ext uri="{FF2B5EF4-FFF2-40B4-BE49-F238E27FC236}">
                <a16:creationId xmlns:a16="http://schemas.microsoft.com/office/drawing/2014/main" id="{99A48ED4-3255-5CB8-1E05-A79749560439}"/>
              </a:ext>
            </a:extLst>
          </p:cNvPr>
          <p:cNvSpPr txBox="1">
            <a:spLocks/>
          </p:cNvSpPr>
          <p:nvPr/>
        </p:nvSpPr>
        <p:spPr>
          <a:xfrm>
            <a:off x="4288536" y="6405006"/>
            <a:ext cx="3438144" cy="310896"/>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KAHDSE222F-020</a:t>
            </a:r>
            <a:endParaRPr lang="en-US" dirty="0"/>
          </a:p>
        </p:txBody>
      </p:sp>
      <p:sp>
        <p:nvSpPr>
          <p:cNvPr id="14" name="Slide Number Placeholder 9">
            <a:extLst>
              <a:ext uri="{FF2B5EF4-FFF2-40B4-BE49-F238E27FC236}">
                <a16:creationId xmlns:a16="http://schemas.microsoft.com/office/drawing/2014/main" id="{27310194-8A7C-870F-E2D0-915C009FA408}"/>
              </a:ext>
            </a:extLst>
          </p:cNvPr>
          <p:cNvSpPr txBox="1">
            <a:spLocks/>
          </p:cNvSpPr>
          <p:nvPr/>
        </p:nvSpPr>
        <p:spPr>
          <a:xfrm>
            <a:off x="10936224" y="6405006"/>
            <a:ext cx="987552" cy="310896"/>
          </a:xfrm>
          <a:prstGeom prst="rect">
            <a:avLst/>
          </a:prstGeom>
        </p:spPr>
        <p:txBody>
          <a:bodyPr vert="horz" lIns="91440" tIns="45720" rIns="91440" bIns="45720" rtlCol="0" anchor="ctr"/>
          <a:lstStyle>
            <a:defPPr>
              <a:defRPr lang="en-US"/>
            </a:defPPr>
            <a:lvl1pPr marL="0" algn="r" defTabSz="914400" rtl="0" eaLnBrk="1" latinLnBrk="0" hangingPunct="1">
              <a:defRPr sz="14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LHM fernando</a:t>
            </a:r>
            <a:endParaRPr lang="en-US" dirty="0"/>
          </a:p>
        </p:txBody>
      </p:sp>
      <p:pic>
        <p:nvPicPr>
          <p:cNvPr id="3" name="Picture 2" descr="A screenshot of a graph&#10;&#10;Description automatically generated">
            <a:extLst>
              <a:ext uri="{FF2B5EF4-FFF2-40B4-BE49-F238E27FC236}">
                <a16:creationId xmlns:a16="http://schemas.microsoft.com/office/drawing/2014/main" id="{50051460-9DC6-4CA4-A73A-BB7867B22BCC}"/>
              </a:ext>
            </a:extLst>
          </p:cNvPr>
          <p:cNvPicPr>
            <a:picLocks noChangeAspect="1"/>
          </p:cNvPicPr>
          <p:nvPr/>
        </p:nvPicPr>
        <p:blipFill>
          <a:blip r:embed="rId2"/>
          <a:stretch>
            <a:fillRect/>
          </a:stretch>
        </p:blipFill>
        <p:spPr>
          <a:xfrm>
            <a:off x="2667000" y="52387"/>
            <a:ext cx="6858000" cy="6753225"/>
          </a:xfrm>
          <a:prstGeom prst="rect">
            <a:avLst/>
          </a:prstGeom>
        </p:spPr>
      </p:pic>
      <p:sp>
        <p:nvSpPr>
          <p:cNvPr id="4" name="Text Placeholder 15">
            <a:extLst>
              <a:ext uri="{FF2B5EF4-FFF2-40B4-BE49-F238E27FC236}">
                <a16:creationId xmlns:a16="http://schemas.microsoft.com/office/drawing/2014/main" id="{A4B2D4DA-FADE-F271-4493-9F28EDD4AAA2}"/>
              </a:ext>
            </a:extLst>
          </p:cNvPr>
          <p:cNvSpPr txBox="1">
            <a:spLocks/>
          </p:cNvSpPr>
          <p:nvPr/>
        </p:nvSpPr>
        <p:spPr>
          <a:xfrm>
            <a:off x="9297056" y="3880808"/>
            <a:ext cx="4632463" cy="84293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b="0" kern="1200" cap="all" baseline="0">
                <a:solidFill>
                  <a:schemeClr val="accent1"/>
                </a:solidFill>
                <a:latin typeface="Gill Sans Nova" panose="020B06020201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almost fit with</a:t>
            </a:r>
          </a:p>
          <a:p>
            <a:r>
              <a:rPr lang="en-US" dirty="0"/>
              <a:t>Normal distribution</a:t>
            </a:r>
          </a:p>
        </p:txBody>
      </p:sp>
    </p:spTree>
    <p:extLst>
      <p:ext uri="{BB962C8B-B14F-4D97-AF65-F5344CB8AC3E}">
        <p14:creationId xmlns:p14="http://schemas.microsoft.com/office/powerpoint/2010/main" val="23556359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524000" y="2019300"/>
            <a:ext cx="9144000" cy="2387600"/>
          </a:xfrm>
        </p:spPr>
        <p:txBody>
          <a:bodyPr/>
          <a:lstStyle/>
          <a:p>
            <a:r>
              <a:rPr lang="en-US" dirty="0"/>
              <a:t>Not fit with Normal distribution</a:t>
            </a:r>
            <a:br>
              <a:rPr lang="en-US" dirty="0"/>
            </a:br>
            <a:endParaRPr lang="en-US" dirty="0"/>
          </a:p>
        </p:txBody>
      </p:sp>
    </p:spTree>
    <p:extLst>
      <p:ext uri="{BB962C8B-B14F-4D97-AF65-F5344CB8AC3E}">
        <p14:creationId xmlns:p14="http://schemas.microsoft.com/office/powerpoint/2010/main" val="8499173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7">
            <a:extLst>
              <a:ext uri="{FF2B5EF4-FFF2-40B4-BE49-F238E27FC236}">
                <a16:creationId xmlns:a16="http://schemas.microsoft.com/office/drawing/2014/main" id="{B5A49B96-BC89-D975-7895-D9090C4A7041}"/>
              </a:ext>
            </a:extLst>
          </p:cNvPr>
          <p:cNvSpPr txBox="1">
            <a:spLocks/>
          </p:cNvSpPr>
          <p:nvPr/>
        </p:nvSpPr>
        <p:spPr>
          <a:xfrm>
            <a:off x="274320" y="6405006"/>
            <a:ext cx="987552" cy="310896"/>
          </a:xfrm>
          <a:prstGeom prst="rect">
            <a:avLst/>
          </a:prstGeom>
        </p:spPr>
        <p:txBody>
          <a:bodyPr vert="horz" lIns="91440" tIns="45720" rIns="91440" bIns="45720" rtlCol="0" anchor="ctr"/>
          <a:lstStyle>
            <a:defPPr>
              <a:defRPr lang="en-US"/>
            </a:defPPr>
            <a:lvl1pPr marL="0" algn="l" defTabSz="914400" rtl="0" eaLnBrk="1" latinLnBrk="0" hangingPunct="1">
              <a:defRPr sz="14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STAT CW</a:t>
            </a:r>
            <a:endParaRPr lang="en-US" dirty="0"/>
          </a:p>
        </p:txBody>
      </p:sp>
      <p:sp>
        <p:nvSpPr>
          <p:cNvPr id="13" name="Footer Placeholder 8">
            <a:extLst>
              <a:ext uri="{FF2B5EF4-FFF2-40B4-BE49-F238E27FC236}">
                <a16:creationId xmlns:a16="http://schemas.microsoft.com/office/drawing/2014/main" id="{99A48ED4-3255-5CB8-1E05-A79749560439}"/>
              </a:ext>
            </a:extLst>
          </p:cNvPr>
          <p:cNvSpPr txBox="1">
            <a:spLocks/>
          </p:cNvSpPr>
          <p:nvPr/>
        </p:nvSpPr>
        <p:spPr>
          <a:xfrm>
            <a:off x="4288536" y="6405006"/>
            <a:ext cx="3438144" cy="310896"/>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KAHDSE222F-020</a:t>
            </a:r>
            <a:endParaRPr lang="en-US" dirty="0"/>
          </a:p>
        </p:txBody>
      </p:sp>
      <p:sp>
        <p:nvSpPr>
          <p:cNvPr id="14" name="Slide Number Placeholder 9">
            <a:extLst>
              <a:ext uri="{FF2B5EF4-FFF2-40B4-BE49-F238E27FC236}">
                <a16:creationId xmlns:a16="http://schemas.microsoft.com/office/drawing/2014/main" id="{27310194-8A7C-870F-E2D0-915C009FA408}"/>
              </a:ext>
            </a:extLst>
          </p:cNvPr>
          <p:cNvSpPr txBox="1">
            <a:spLocks/>
          </p:cNvSpPr>
          <p:nvPr/>
        </p:nvSpPr>
        <p:spPr>
          <a:xfrm>
            <a:off x="10936224" y="6405006"/>
            <a:ext cx="987552" cy="310896"/>
          </a:xfrm>
          <a:prstGeom prst="rect">
            <a:avLst/>
          </a:prstGeom>
        </p:spPr>
        <p:txBody>
          <a:bodyPr vert="horz" lIns="91440" tIns="45720" rIns="91440" bIns="45720" rtlCol="0" anchor="ctr"/>
          <a:lstStyle>
            <a:defPPr>
              <a:defRPr lang="en-US"/>
            </a:defPPr>
            <a:lvl1pPr marL="0" algn="r" defTabSz="914400" rtl="0" eaLnBrk="1" latinLnBrk="0" hangingPunct="1">
              <a:defRPr sz="14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LHM fernando</a:t>
            </a:r>
            <a:endParaRPr lang="en-US" dirty="0"/>
          </a:p>
        </p:txBody>
      </p:sp>
      <p:sp>
        <p:nvSpPr>
          <p:cNvPr id="9" name="Text Placeholder 15">
            <a:extLst>
              <a:ext uri="{FF2B5EF4-FFF2-40B4-BE49-F238E27FC236}">
                <a16:creationId xmlns:a16="http://schemas.microsoft.com/office/drawing/2014/main" id="{9EC96A2A-A20A-2E93-781C-B3B3C10CDB34}"/>
              </a:ext>
            </a:extLst>
          </p:cNvPr>
          <p:cNvSpPr txBox="1">
            <a:spLocks/>
          </p:cNvSpPr>
          <p:nvPr/>
        </p:nvSpPr>
        <p:spPr>
          <a:xfrm>
            <a:off x="8092218" y="3880808"/>
            <a:ext cx="5688012" cy="84293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b="0" kern="1200" cap="all" baseline="0">
                <a:solidFill>
                  <a:schemeClr val="accent1"/>
                </a:solidFill>
                <a:latin typeface="Gill Sans Nova" panose="020B06020201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Could not find any patterns</a:t>
            </a:r>
          </a:p>
        </p:txBody>
      </p:sp>
      <p:pic>
        <p:nvPicPr>
          <p:cNvPr id="3" name="Picture 2" descr="A screenshot of a phone&#10;&#10;Description automatically generated">
            <a:extLst>
              <a:ext uri="{FF2B5EF4-FFF2-40B4-BE49-F238E27FC236}">
                <a16:creationId xmlns:a16="http://schemas.microsoft.com/office/drawing/2014/main" id="{9F8ED44F-B327-360C-0E6C-F45D335A5310}"/>
              </a:ext>
            </a:extLst>
          </p:cNvPr>
          <p:cNvPicPr>
            <a:picLocks noChangeAspect="1"/>
          </p:cNvPicPr>
          <p:nvPr/>
        </p:nvPicPr>
        <p:blipFill>
          <a:blip r:embed="rId2"/>
          <a:stretch>
            <a:fillRect/>
          </a:stretch>
        </p:blipFill>
        <p:spPr>
          <a:xfrm>
            <a:off x="3029068" y="0"/>
            <a:ext cx="6133863" cy="6858000"/>
          </a:xfrm>
          <a:prstGeom prst="rect">
            <a:avLst/>
          </a:prstGeom>
        </p:spPr>
      </p:pic>
    </p:spTree>
    <p:extLst>
      <p:ext uri="{BB962C8B-B14F-4D97-AF65-F5344CB8AC3E}">
        <p14:creationId xmlns:p14="http://schemas.microsoft.com/office/powerpoint/2010/main" val="18204544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7">
            <a:extLst>
              <a:ext uri="{FF2B5EF4-FFF2-40B4-BE49-F238E27FC236}">
                <a16:creationId xmlns:a16="http://schemas.microsoft.com/office/drawing/2014/main" id="{B5A49B96-BC89-D975-7895-D9090C4A7041}"/>
              </a:ext>
            </a:extLst>
          </p:cNvPr>
          <p:cNvSpPr txBox="1">
            <a:spLocks/>
          </p:cNvSpPr>
          <p:nvPr/>
        </p:nvSpPr>
        <p:spPr>
          <a:xfrm>
            <a:off x="274320" y="6405006"/>
            <a:ext cx="987552" cy="310896"/>
          </a:xfrm>
          <a:prstGeom prst="rect">
            <a:avLst/>
          </a:prstGeom>
        </p:spPr>
        <p:txBody>
          <a:bodyPr vert="horz" lIns="91440" tIns="45720" rIns="91440" bIns="45720" rtlCol="0" anchor="ctr"/>
          <a:lstStyle>
            <a:defPPr>
              <a:defRPr lang="en-US"/>
            </a:defPPr>
            <a:lvl1pPr marL="0" algn="l" defTabSz="914400" rtl="0" eaLnBrk="1" latinLnBrk="0" hangingPunct="1">
              <a:defRPr sz="14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STAT CW</a:t>
            </a:r>
            <a:endParaRPr lang="en-US" dirty="0"/>
          </a:p>
        </p:txBody>
      </p:sp>
      <p:sp>
        <p:nvSpPr>
          <p:cNvPr id="13" name="Footer Placeholder 8">
            <a:extLst>
              <a:ext uri="{FF2B5EF4-FFF2-40B4-BE49-F238E27FC236}">
                <a16:creationId xmlns:a16="http://schemas.microsoft.com/office/drawing/2014/main" id="{99A48ED4-3255-5CB8-1E05-A79749560439}"/>
              </a:ext>
            </a:extLst>
          </p:cNvPr>
          <p:cNvSpPr txBox="1">
            <a:spLocks/>
          </p:cNvSpPr>
          <p:nvPr/>
        </p:nvSpPr>
        <p:spPr>
          <a:xfrm>
            <a:off x="4288536" y="6405006"/>
            <a:ext cx="3438144" cy="310896"/>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KAHDSE222F-020</a:t>
            </a:r>
            <a:endParaRPr lang="en-US" dirty="0"/>
          </a:p>
        </p:txBody>
      </p:sp>
      <p:sp>
        <p:nvSpPr>
          <p:cNvPr id="14" name="Slide Number Placeholder 9">
            <a:extLst>
              <a:ext uri="{FF2B5EF4-FFF2-40B4-BE49-F238E27FC236}">
                <a16:creationId xmlns:a16="http://schemas.microsoft.com/office/drawing/2014/main" id="{27310194-8A7C-870F-E2D0-915C009FA408}"/>
              </a:ext>
            </a:extLst>
          </p:cNvPr>
          <p:cNvSpPr txBox="1">
            <a:spLocks/>
          </p:cNvSpPr>
          <p:nvPr/>
        </p:nvSpPr>
        <p:spPr>
          <a:xfrm>
            <a:off x="10936224" y="6405006"/>
            <a:ext cx="987552" cy="310896"/>
          </a:xfrm>
          <a:prstGeom prst="rect">
            <a:avLst/>
          </a:prstGeom>
        </p:spPr>
        <p:txBody>
          <a:bodyPr vert="horz" lIns="91440" tIns="45720" rIns="91440" bIns="45720" rtlCol="0" anchor="ctr"/>
          <a:lstStyle>
            <a:defPPr>
              <a:defRPr lang="en-US"/>
            </a:defPPr>
            <a:lvl1pPr marL="0" algn="r" defTabSz="914400" rtl="0" eaLnBrk="1" latinLnBrk="0" hangingPunct="1">
              <a:defRPr sz="14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LHM fernando</a:t>
            </a:r>
            <a:endParaRPr lang="en-US" dirty="0"/>
          </a:p>
        </p:txBody>
      </p:sp>
      <p:sp>
        <p:nvSpPr>
          <p:cNvPr id="9" name="Text Placeholder 15">
            <a:extLst>
              <a:ext uri="{FF2B5EF4-FFF2-40B4-BE49-F238E27FC236}">
                <a16:creationId xmlns:a16="http://schemas.microsoft.com/office/drawing/2014/main" id="{9EC96A2A-A20A-2E93-781C-B3B3C10CDB34}"/>
              </a:ext>
            </a:extLst>
          </p:cNvPr>
          <p:cNvSpPr txBox="1">
            <a:spLocks/>
          </p:cNvSpPr>
          <p:nvPr/>
        </p:nvSpPr>
        <p:spPr>
          <a:xfrm>
            <a:off x="8092218" y="3880808"/>
            <a:ext cx="5688012" cy="84293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b="0" kern="1200" cap="all" baseline="0">
                <a:solidFill>
                  <a:schemeClr val="accent1"/>
                </a:solidFill>
                <a:latin typeface="Gill Sans Nova" panose="020B06020201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Could not find any patterns</a:t>
            </a:r>
          </a:p>
        </p:txBody>
      </p:sp>
      <p:pic>
        <p:nvPicPr>
          <p:cNvPr id="3" name="Picture 2" descr="A screenshot of a cell phone&#10;&#10;Description automatically generated">
            <a:extLst>
              <a:ext uri="{FF2B5EF4-FFF2-40B4-BE49-F238E27FC236}">
                <a16:creationId xmlns:a16="http://schemas.microsoft.com/office/drawing/2014/main" id="{67DE93C0-EDCA-E199-020B-59BEAF74A45C}"/>
              </a:ext>
            </a:extLst>
          </p:cNvPr>
          <p:cNvPicPr>
            <a:picLocks noChangeAspect="1"/>
          </p:cNvPicPr>
          <p:nvPr/>
        </p:nvPicPr>
        <p:blipFill>
          <a:blip r:embed="rId2"/>
          <a:stretch>
            <a:fillRect/>
          </a:stretch>
        </p:blipFill>
        <p:spPr>
          <a:xfrm>
            <a:off x="3149842" y="0"/>
            <a:ext cx="5892315" cy="6858000"/>
          </a:xfrm>
          <a:prstGeom prst="rect">
            <a:avLst/>
          </a:prstGeom>
        </p:spPr>
      </p:pic>
    </p:spTree>
    <p:extLst>
      <p:ext uri="{BB962C8B-B14F-4D97-AF65-F5344CB8AC3E}">
        <p14:creationId xmlns:p14="http://schemas.microsoft.com/office/powerpoint/2010/main" val="11070746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524000" y="2019300"/>
            <a:ext cx="9144000" cy="2387600"/>
          </a:xfrm>
        </p:spPr>
        <p:txBody>
          <a:bodyPr/>
          <a:lstStyle/>
          <a:p>
            <a:r>
              <a:rPr lang="en-US" dirty="0"/>
              <a:t>Probability</a:t>
            </a:r>
            <a:br>
              <a:rPr lang="en-US" dirty="0"/>
            </a:br>
            <a:endParaRPr lang="en-US" dirty="0"/>
          </a:p>
        </p:txBody>
      </p:sp>
    </p:spTree>
    <p:extLst>
      <p:ext uri="{BB962C8B-B14F-4D97-AF65-F5344CB8AC3E}">
        <p14:creationId xmlns:p14="http://schemas.microsoft.com/office/powerpoint/2010/main" val="3145972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p:txBody>
          <a:bodyPr/>
          <a:lstStyle/>
          <a:p>
            <a:r>
              <a:rPr lang="en-US" dirty="0"/>
              <a:t>Method of data collection</a:t>
            </a:r>
          </a:p>
        </p:txBody>
      </p:sp>
      <p:graphicFrame>
        <p:nvGraphicFramePr>
          <p:cNvPr id="14" name="Content Placeholder 3" descr="Timeline Placeholder ">
            <a:extLst>
              <a:ext uri="{FF2B5EF4-FFF2-40B4-BE49-F238E27FC236}">
                <a16:creationId xmlns:a16="http://schemas.microsoft.com/office/drawing/2014/main" id="{8B282638-605F-AABF-CB34-2453951B1089}"/>
              </a:ext>
            </a:extLst>
          </p:cNvPr>
          <p:cNvGraphicFramePr>
            <a:graphicFrameLocks noGrp="1"/>
          </p:cNvGraphicFramePr>
          <p:nvPr>
            <p:ph idx="1"/>
            <p:extLst>
              <p:ext uri="{D42A27DB-BD31-4B8C-83A1-F6EECF244321}">
                <p14:modId xmlns:p14="http://schemas.microsoft.com/office/powerpoint/2010/main" val="940784872"/>
              </p:ext>
            </p:extLst>
          </p:nvPr>
        </p:nvGraphicFramePr>
        <p:xfrm>
          <a:off x="838200" y="1614208"/>
          <a:ext cx="10515600" cy="46093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7">
            <a:extLst>
              <a:ext uri="{FF2B5EF4-FFF2-40B4-BE49-F238E27FC236}">
                <a16:creationId xmlns:a16="http://schemas.microsoft.com/office/drawing/2014/main" id="{B5A0196D-B015-FBF0-F6F9-A0AD4E2C1174}"/>
              </a:ext>
            </a:extLst>
          </p:cNvPr>
          <p:cNvSpPr txBox="1">
            <a:spLocks/>
          </p:cNvSpPr>
          <p:nvPr/>
        </p:nvSpPr>
        <p:spPr>
          <a:xfrm>
            <a:off x="268224" y="6464808"/>
            <a:ext cx="987552" cy="310896"/>
          </a:xfrm>
          <a:prstGeom prst="rect">
            <a:avLst/>
          </a:prstGeom>
        </p:spPr>
        <p:txBody>
          <a:bodyPr vert="horz" lIns="91440" tIns="45720" rIns="91440" bIns="45720" rtlCol="0" anchor="ctr"/>
          <a:lstStyle>
            <a:defPPr>
              <a:defRPr lang="en-US"/>
            </a:defPPr>
            <a:lvl1pPr marL="0" algn="l" defTabSz="914400" rtl="0" eaLnBrk="1" latinLnBrk="0" hangingPunct="1">
              <a:defRPr sz="14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STAT CW</a:t>
            </a:r>
          </a:p>
        </p:txBody>
      </p:sp>
      <p:sp>
        <p:nvSpPr>
          <p:cNvPr id="5" name="Footer Placeholder 8">
            <a:extLst>
              <a:ext uri="{FF2B5EF4-FFF2-40B4-BE49-F238E27FC236}">
                <a16:creationId xmlns:a16="http://schemas.microsoft.com/office/drawing/2014/main" id="{5C9AFC7E-39ED-7FEC-55DD-57492A153717}"/>
              </a:ext>
            </a:extLst>
          </p:cNvPr>
          <p:cNvSpPr txBox="1">
            <a:spLocks/>
          </p:cNvSpPr>
          <p:nvPr/>
        </p:nvSpPr>
        <p:spPr>
          <a:xfrm>
            <a:off x="4288536" y="6405006"/>
            <a:ext cx="3438144" cy="310896"/>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KAHDSE222F-020</a:t>
            </a:r>
            <a:endParaRPr lang="en-US" dirty="0"/>
          </a:p>
        </p:txBody>
      </p:sp>
      <p:sp>
        <p:nvSpPr>
          <p:cNvPr id="7" name="Slide Number Placeholder 9">
            <a:extLst>
              <a:ext uri="{FF2B5EF4-FFF2-40B4-BE49-F238E27FC236}">
                <a16:creationId xmlns:a16="http://schemas.microsoft.com/office/drawing/2014/main" id="{2960F220-4236-A360-22CF-96BDCC723F97}"/>
              </a:ext>
            </a:extLst>
          </p:cNvPr>
          <p:cNvSpPr txBox="1">
            <a:spLocks/>
          </p:cNvSpPr>
          <p:nvPr/>
        </p:nvSpPr>
        <p:spPr>
          <a:xfrm>
            <a:off x="11091672" y="6488508"/>
            <a:ext cx="987552" cy="310896"/>
          </a:xfrm>
          <a:prstGeom prst="rect">
            <a:avLst/>
          </a:prstGeom>
        </p:spPr>
        <p:txBody>
          <a:bodyPr vert="horz" lIns="91440" tIns="45720" rIns="91440" bIns="45720" rtlCol="0" anchor="ctr"/>
          <a:lstStyle>
            <a:defPPr>
              <a:defRPr lang="en-US"/>
            </a:defPPr>
            <a:lvl1pPr marL="0" algn="r" defTabSz="914400" rtl="0" eaLnBrk="1" latinLnBrk="0" hangingPunct="1">
              <a:defRPr sz="14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LHM </a:t>
            </a:r>
            <a:r>
              <a:rPr lang="en-US" dirty="0" err="1"/>
              <a:t>fernando</a:t>
            </a:r>
            <a:endParaRPr lang="en-US" dirty="0"/>
          </a:p>
        </p:txBody>
      </p:sp>
    </p:spTree>
    <p:extLst>
      <p:ext uri="{BB962C8B-B14F-4D97-AF65-F5344CB8AC3E}">
        <p14:creationId xmlns:p14="http://schemas.microsoft.com/office/powerpoint/2010/main" val="12341335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7">
            <a:extLst>
              <a:ext uri="{FF2B5EF4-FFF2-40B4-BE49-F238E27FC236}">
                <a16:creationId xmlns:a16="http://schemas.microsoft.com/office/drawing/2014/main" id="{B5A49B96-BC89-D975-7895-D9090C4A7041}"/>
              </a:ext>
            </a:extLst>
          </p:cNvPr>
          <p:cNvSpPr txBox="1">
            <a:spLocks/>
          </p:cNvSpPr>
          <p:nvPr/>
        </p:nvSpPr>
        <p:spPr>
          <a:xfrm>
            <a:off x="274320" y="6405006"/>
            <a:ext cx="987552" cy="310896"/>
          </a:xfrm>
          <a:prstGeom prst="rect">
            <a:avLst/>
          </a:prstGeom>
        </p:spPr>
        <p:txBody>
          <a:bodyPr vert="horz" lIns="91440" tIns="45720" rIns="91440" bIns="45720" rtlCol="0" anchor="ctr"/>
          <a:lstStyle>
            <a:defPPr>
              <a:defRPr lang="en-US"/>
            </a:defPPr>
            <a:lvl1pPr marL="0" algn="l" defTabSz="914400" rtl="0" eaLnBrk="1" latinLnBrk="0" hangingPunct="1">
              <a:defRPr sz="14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STAT CW</a:t>
            </a:r>
            <a:endParaRPr lang="en-US" dirty="0"/>
          </a:p>
        </p:txBody>
      </p:sp>
      <p:sp>
        <p:nvSpPr>
          <p:cNvPr id="13" name="Footer Placeholder 8">
            <a:extLst>
              <a:ext uri="{FF2B5EF4-FFF2-40B4-BE49-F238E27FC236}">
                <a16:creationId xmlns:a16="http://schemas.microsoft.com/office/drawing/2014/main" id="{99A48ED4-3255-5CB8-1E05-A79749560439}"/>
              </a:ext>
            </a:extLst>
          </p:cNvPr>
          <p:cNvSpPr txBox="1">
            <a:spLocks/>
          </p:cNvSpPr>
          <p:nvPr/>
        </p:nvSpPr>
        <p:spPr>
          <a:xfrm>
            <a:off x="4288536" y="6405006"/>
            <a:ext cx="3438144" cy="310896"/>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KAHDSE222F-020</a:t>
            </a:r>
            <a:endParaRPr lang="en-US" dirty="0"/>
          </a:p>
        </p:txBody>
      </p:sp>
      <p:sp>
        <p:nvSpPr>
          <p:cNvPr id="14" name="Slide Number Placeholder 9">
            <a:extLst>
              <a:ext uri="{FF2B5EF4-FFF2-40B4-BE49-F238E27FC236}">
                <a16:creationId xmlns:a16="http://schemas.microsoft.com/office/drawing/2014/main" id="{27310194-8A7C-870F-E2D0-915C009FA408}"/>
              </a:ext>
            </a:extLst>
          </p:cNvPr>
          <p:cNvSpPr txBox="1">
            <a:spLocks/>
          </p:cNvSpPr>
          <p:nvPr/>
        </p:nvSpPr>
        <p:spPr>
          <a:xfrm>
            <a:off x="10936224" y="6405006"/>
            <a:ext cx="987552" cy="310896"/>
          </a:xfrm>
          <a:prstGeom prst="rect">
            <a:avLst/>
          </a:prstGeom>
        </p:spPr>
        <p:txBody>
          <a:bodyPr vert="horz" lIns="91440" tIns="45720" rIns="91440" bIns="45720" rtlCol="0" anchor="ctr"/>
          <a:lstStyle>
            <a:defPPr>
              <a:defRPr lang="en-US"/>
            </a:defPPr>
            <a:lvl1pPr marL="0" algn="r" defTabSz="914400" rtl="0" eaLnBrk="1" latinLnBrk="0" hangingPunct="1">
              <a:defRPr sz="14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LHM fernando</a:t>
            </a:r>
            <a:endParaRPr lang="en-US" dirty="0"/>
          </a:p>
        </p:txBody>
      </p:sp>
      <p:pic>
        <p:nvPicPr>
          <p:cNvPr id="4" name="Picture 3" descr="A screenshot of a graph&#10;&#10;Description automatically generated">
            <a:extLst>
              <a:ext uri="{FF2B5EF4-FFF2-40B4-BE49-F238E27FC236}">
                <a16:creationId xmlns:a16="http://schemas.microsoft.com/office/drawing/2014/main" id="{278D070D-6902-0F90-737A-11B024358F6A}"/>
              </a:ext>
            </a:extLst>
          </p:cNvPr>
          <p:cNvPicPr>
            <a:picLocks noChangeAspect="1"/>
          </p:cNvPicPr>
          <p:nvPr/>
        </p:nvPicPr>
        <p:blipFill>
          <a:blip r:embed="rId2"/>
          <a:stretch>
            <a:fillRect/>
          </a:stretch>
        </p:blipFill>
        <p:spPr>
          <a:xfrm>
            <a:off x="2270546" y="176212"/>
            <a:ext cx="6848475" cy="6505575"/>
          </a:xfrm>
          <a:prstGeom prst="rect">
            <a:avLst/>
          </a:prstGeom>
        </p:spPr>
      </p:pic>
    </p:spTree>
    <p:extLst>
      <p:ext uri="{BB962C8B-B14F-4D97-AF65-F5344CB8AC3E}">
        <p14:creationId xmlns:p14="http://schemas.microsoft.com/office/powerpoint/2010/main" val="24921172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7">
            <a:extLst>
              <a:ext uri="{FF2B5EF4-FFF2-40B4-BE49-F238E27FC236}">
                <a16:creationId xmlns:a16="http://schemas.microsoft.com/office/drawing/2014/main" id="{B5A49B96-BC89-D975-7895-D9090C4A7041}"/>
              </a:ext>
            </a:extLst>
          </p:cNvPr>
          <p:cNvSpPr txBox="1">
            <a:spLocks/>
          </p:cNvSpPr>
          <p:nvPr/>
        </p:nvSpPr>
        <p:spPr>
          <a:xfrm>
            <a:off x="274320" y="6405006"/>
            <a:ext cx="987552" cy="310896"/>
          </a:xfrm>
          <a:prstGeom prst="rect">
            <a:avLst/>
          </a:prstGeom>
        </p:spPr>
        <p:txBody>
          <a:bodyPr vert="horz" lIns="91440" tIns="45720" rIns="91440" bIns="45720" rtlCol="0" anchor="ctr"/>
          <a:lstStyle>
            <a:defPPr>
              <a:defRPr lang="en-US"/>
            </a:defPPr>
            <a:lvl1pPr marL="0" algn="l" defTabSz="914400" rtl="0" eaLnBrk="1" latinLnBrk="0" hangingPunct="1">
              <a:defRPr sz="14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STAT CW</a:t>
            </a:r>
            <a:endParaRPr lang="en-US" dirty="0"/>
          </a:p>
        </p:txBody>
      </p:sp>
      <p:sp>
        <p:nvSpPr>
          <p:cNvPr id="13" name="Footer Placeholder 8">
            <a:extLst>
              <a:ext uri="{FF2B5EF4-FFF2-40B4-BE49-F238E27FC236}">
                <a16:creationId xmlns:a16="http://schemas.microsoft.com/office/drawing/2014/main" id="{99A48ED4-3255-5CB8-1E05-A79749560439}"/>
              </a:ext>
            </a:extLst>
          </p:cNvPr>
          <p:cNvSpPr txBox="1">
            <a:spLocks/>
          </p:cNvSpPr>
          <p:nvPr/>
        </p:nvSpPr>
        <p:spPr>
          <a:xfrm>
            <a:off x="4288536" y="6405006"/>
            <a:ext cx="3438144" cy="310896"/>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KAHDSE222F-020</a:t>
            </a:r>
            <a:endParaRPr lang="en-US" dirty="0"/>
          </a:p>
        </p:txBody>
      </p:sp>
      <p:sp>
        <p:nvSpPr>
          <p:cNvPr id="14" name="Slide Number Placeholder 9">
            <a:extLst>
              <a:ext uri="{FF2B5EF4-FFF2-40B4-BE49-F238E27FC236}">
                <a16:creationId xmlns:a16="http://schemas.microsoft.com/office/drawing/2014/main" id="{27310194-8A7C-870F-E2D0-915C009FA408}"/>
              </a:ext>
            </a:extLst>
          </p:cNvPr>
          <p:cNvSpPr txBox="1">
            <a:spLocks/>
          </p:cNvSpPr>
          <p:nvPr/>
        </p:nvSpPr>
        <p:spPr>
          <a:xfrm>
            <a:off x="10936224" y="6405006"/>
            <a:ext cx="987552" cy="310896"/>
          </a:xfrm>
          <a:prstGeom prst="rect">
            <a:avLst/>
          </a:prstGeom>
        </p:spPr>
        <p:txBody>
          <a:bodyPr vert="horz" lIns="91440" tIns="45720" rIns="91440" bIns="45720" rtlCol="0" anchor="ctr"/>
          <a:lstStyle>
            <a:defPPr>
              <a:defRPr lang="en-US"/>
            </a:defPPr>
            <a:lvl1pPr marL="0" algn="r" defTabSz="914400" rtl="0" eaLnBrk="1" latinLnBrk="0" hangingPunct="1">
              <a:defRPr sz="14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LHM fernando</a:t>
            </a:r>
            <a:endParaRPr lang="en-US" dirty="0"/>
          </a:p>
        </p:txBody>
      </p:sp>
      <p:sp>
        <p:nvSpPr>
          <p:cNvPr id="9" name="Text Placeholder 15">
            <a:extLst>
              <a:ext uri="{FF2B5EF4-FFF2-40B4-BE49-F238E27FC236}">
                <a16:creationId xmlns:a16="http://schemas.microsoft.com/office/drawing/2014/main" id="{9EC96A2A-A20A-2E93-781C-B3B3C10CDB34}"/>
              </a:ext>
            </a:extLst>
          </p:cNvPr>
          <p:cNvSpPr txBox="1">
            <a:spLocks/>
          </p:cNvSpPr>
          <p:nvPr/>
        </p:nvSpPr>
        <p:spPr>
          <a:xfrm>
            <a:off x="3251994" y="1429884"/>
            <a:ext cx="5688012" cy="842930"/>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000" b="0" kern="1200" cap="all" baseline="0">
                <a:solidFill>
                  <a:schemeClr val="accent1"/>
                </a:solidFill>
                <a:latin typeface="Gill Sans Nova" panose="020B06020201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800" dirty="0"/>
              <a:t>Probability of a student is a boy</a:t>
            </a:r>
          </a:p>
        </p:txBody>
      </p:sp>
      <p:sp>
        <p:nvSpPr>
          <p:cNvPr id="2" name="Text Placeholder 15">
            <a:extLst>
              <a:ext uri="{FF2B5EF4-FFF2-40B4-BE49-F238E27FC236}">
                <a16:creationId xmlns:a16="http://schemas.microsoft.com/office/drawing/2014/main" id="{C2A18B04-3E1C-8C10-1153-E92644751226}"/>
              </a:ext>
            </a:extLst>
          </p:cNvPr>
          <p:cNvSpPr txBox="1">
            <a:spLocks/>
          </p:cNvSpPr>
          <p:nvPr/>
        </p:nvSpPr>
        <p:spPr>
          <a:xfrm>
            <a:off x="3290094" y="2157755"/>
            <a:ext cx="5688012" cy="84293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b="0" kern="1200" cap="all" baseline="0">
                <a:solidFill>
                  <a:schemeClr val="accent1"/>
                </a:solidFill>
                <a:latin typeface="Gill Sans Nova" panose="020B06020201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P(boy) = 0.654</a:t>
            </a:r>
          </a:p>
        </p:txBody>
      </p:sp>
      <p:sp>
        <p:nvSpPr>
          <p:cNvPr id="4" name="Text Placeholder 15">
            <a:extLst>
              <a:ext uri="{FF2B5EF4-FFF2-40B4-BE49-F238E27FC236}">
                <a16:creationId xmlns:a16="http://schemas.microsoft.com/office/drawing/2014/main" id="{F473E5C1-5EE7-7E82-12D7-42F4B7905CFF}"/>
              </a:ext>
            </a:extLst>
          </p:cNvPr>
          <p:cNvSpPr txBox="1">
            <a:spLocks/>
          </p:cNvSpPr>
          <p:nvPr/>
        </p:nvSpPr>
        <p:spPr>
          <a:xfrm>
            <a:off x="3403088" y="4061002"/>
            <a:ext cx="5688012" cy="842930"/>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000" b="0" kern="1200" cap="all" baseline="0">
                <a:solidFill>
                  <a:schemeClr val="accent1"/>
                </a:solidFill>
                <a:latin typeface="Gill Sans Nova" panose="020B06020201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800" dirty="0"/>
              <a:t>Probability of a student is a girl</a:t>
            </a:r>
          </a:p>
        </p:txBody>
      </p:sp>
      <p:sp>
        <p:nvSpPr>
          <p:cNvPr id="5" name="Text Placeholder 15">
            <a:extLst>
              <a:ext uri="{FF2B5EF4-FFF2-40B4-BE49-F238E27FC236}">
                <a16:creationId xmlns:a16="http://schemas.microsoft.com/office/drawing/2014/main" id="{7E5A51D9-1489-F4BC-17C4-AC2212529421}"/>
              </a:ext>
            </a:extLst>
          </p:cNvPr>
          <p:cNvSpPr txBox="1">
            <a:spLocks/>
          </p:cNvSpPr>
          <p:nvPr/>
        </p:nvSpPr>
        <p:spPr>
          <a:xfrm>
            <a:off x="3468402" y="4981820"/>
            <a:ext cx="5688012" cy="84293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b="0" kern="1200" cap="all" baseline="0">
                <a:solidFill>
                  <a:schemeClr val="accent1"/>
                </a:solidFill>
                <a:latin typeface="Gill Sans Nova" panose="020B06020201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P(girl) = 0.320</a:t>
            </a:r>
          </a:p>
        </p:txBody>
      </p:sp>
    </p:spTree>
    <p:extLst>
      <p:ext uri="{BB962C8B-B14F-4D97-AF65-F5344CB8AC3E}">
        <p14:creationId xmlns:p14="http://schemas.microsoft.com/office/powerpoint/2010/main" val="4018485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39959" y="2019300"/>
            <a:ext cx="12052041" cy="2387600"/>
          </a:xfrm>
        </p:spPr>
        <p:txBody>
          <a:bodyPr/>
          <a:lstStyle/>
          <a:p>
            <a:r>
              <a:rPr lang="en-US" dirty="0"/>
              <a:t>Permutations +Probability</a:t>
            </a:r>
            <a:br>
              <a:rPr lang="en-US" dirty="0"/>
            </a:br>
            <a:endParaRPr lang="en-US" dirty="0"/>
          </a:p>
        </p:txBody>
      </p:sp>
    </p:spTree>
    <p:extLst>
      <p:ext uri="{BB962C8B-B14F-4D97-AF65-F5344CB8AC3E}">
        <p14:creationId xmlns:p14="http://schemas.microsoft.com/office/powerpoint/2010/main" val="32776530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7">
            <a:extLst>
              <a:ext uri="{FF2B5EF4-FFF2-40B4-BE49-F238E27FC236}">
                <a16:creationId xmlns:a16="http://schemas.microsoft.com/office/drawing/2014/main" id="{B5A49B96-BC89-D975-7895-D9090C4A7041}"/>
              </a:ext>
            </a:extLst>
          </p:cNvPr>
          <p:cNvSpPr txBox="1">
            <a:spLocks/>
          </p:cNvSpPr>
          <p:nvPr/>
        </p:nvSpPr>
        <p:spPr>
          <a:xfrm>
            <a:off x="274320" y="6405006"/>
            <a:ext cx="987552" cy="310896"/>
          </a:xfrm>
          <a:prstGeom prst="rect">
            <a:avLst/>
          </a:prstGeom>
        </p:spPr>
        <p:txBody>
          <a:bodyPr vert="horz" lIns="91440" tIns="45720" rIns="91440" bIns="45720" rtlCol="0" anchor="ctr"/>
          <a:lstStyle>
            <a:defPPr>
              <a:defRPr lang="en-US"/>
            </a:defPPr>
            <a:lvl1pPr marL="0" algn="l" defTabSz="914400" rtl="0" eaLnBrk="1" latinLnBrk="0" hangingPunct="1">
              <a:defRPr sz="14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STAT CW</a:t>
            </a:r>
            <a:endParaRPr lang="en-US" dirty="0"/>
          </a:p>
        </p:txBody>
      </p:sp>
      <p:sp>
        <p:nvSpPr>
          <p:cNvPr id="13" name="Footer Placeholder 8">
            <a:extLst>
              <a:ext uri="{FF2B5EF4-FFF2-40B4-BE49-F238E27FC236}">
                <a16:creationId xmlns:a16="http://schemas.microsoft.com/office/drawing/2014/main" id="{99A48ED4-3255-5CB8-1E05-A79749560439}"/>
              </a:ext>
            </a:extLst>
          </p:cNvPr>
          <p:cNvSpPr txBox="1">
            <a:spLocks/>
          </p:cNvSpPr>
          <p:nvPr/>
        </p:nvSpPr>
        <p:spPr>
          <a:xfrm>
            <a:off x="4288536" y="6405006"/>
            <a:ext cx="3438144" cy="310896"/>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KAHDSE222F-020</a:t>
            </a:r>
            <a:endParaRPr lang="en-US" dirty="0"/>
          </a:p>
        </p:txBody>
      </p:sp>
      <p:sp>
        <p:nvSpPr>
          <p:cNvPr id="14" name="Slide Number Placeholder 9">
            <a:extLst>
              <a:ext uri="{FF2B5EF4-FFF2-40B4-BE49-F238E27FC236}">
                <a16:creationId xmlns:a16="http://schemas.microsoft.com/office/drawing/2014/main" id="{27310194-8A7C-870F-E2D0-915C009FA408}"/>
              </a:ext>
            </a:extLst>
          </p:cNvPr>
          <p:cNvSpPr txBox="1">
            <a:spLocks/>
          </p:cNvSpPr>
          <p:nvPr/>
        </p:nvSpPr>
        <p:spPr>
          <a:xfrm>
            <a:off x="10936224" y="6405006"/>
            <a:ext cx="987552" cy="310896"/>
          </a:xfrm>
          <a:prstGeom prst="rect">
            <a:avLst/>
          </a:prstGeom>
        </p:spPr>
        <p:txBody>
          <a:bodyPr vert="horz" lIns="91440" tIns="45720" rIns="91440" bIns="45720" rtlCol="0" anchor="ctr"/>
          <a:lstStyle>
            <a:defPPr>
              <a:defRPr lang="en-US"/>
            </a:defPPr>
            <a:lvl1pPr marL="0" algn="r" defTabSz="914400" rtl="0" eaLnBrk="1" latinLnBrk="0" hangingPunct="1">
              <a:defRPr sz="14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LHM fernando</a:t>
            </a:r>
            <a:endParaRPr lang="en-US" dirty="0"/>
          </a:p>
        </p:txBody>
      </p:sp>
      <p:pic>
        <p:nvPicPr>
          <p:cNvPr id="11" name="Picture 10" descr="A screenshot of a computer&#10;&#10;Description automatically generated">
            <a:extLst>
              <a:ext uri="{FF2B5EF4-FFF2-40B4-BE49-F238E27FC236}">
                <a16:creationId xmlns:a16="http://schemas.microsoft.com/office/drawing/2014/main" id="{89631865-F5E8-9FF8-81DF-A0EEEB6432C9}"/>
              </a:ext>
            </a:extLst>
          </p:cNvPr>
          <p:cNvPicPr>
            <a:picLocks noChangeAspect="1"/>
          </p:cNvPicPr>
          <p:nvPr/>
        </p:nvPicPr>
        <p:blipFill>
          <a:blip r:embed="rId2"/>
          <a:stretch>
            <a:fillRect/>
          </a:stretch>
        </p:blipFill>
        <p:spPr>
          <a:xfrm>
            <a:off x="3028684" y="1382852"/>
            <a:ext cx="6134632" cy="4092295"/>
          </a:xfrm>
          <a:prstGeom prst="rect">
            <a:avLst/>
          </a:prstGeom>
        </p:spPr>
      </p:pic>
    </p:spTree>
    <p:extLst>
      <p:ext uri="{BB962C8B-B14F-4D97-AF65-F5344CB8AC3E}">
        <p14:creationId xmlns:p14="http://schemas.microsoft.com/office/powerpoint/2010/main" val="13178673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7">
            <a:extLst>
              <a:ext uri="{FF2B5EF4-FFF2-40B4-BE49-F238E27FC236}">
                <a16:creationId xmlns:a16="http://schemas.microsoft.com/office/drawing/2014/main" id="{B5A49B96-BC89-D975-7895-D9090C4A7041}"/>
              </a:ext>
            </a:extLst>
          </p:cNvPr>
          <p:cNvSpPr txBox="1">
            <a:spLocks/>
          </p:cNvSpPr>
          <p:nvPr/>
        </p:nvSpPr>
        <p:spPr>
          <a:xfrm>
            <a:off x="274320" y="6405006"/>
            <a:ext cx="987552" cy="310896"/>
          </a:xfrm>
          <a:prstGeom prst="rect">
            <a:avLst/>
          </a:prstGeom>
        </p:spPr>
        <p:txBody>
          <a:bodyPr vert="horz" lIns="91440" tIns="45720" rIns="91440" bIns="45720" rtlCol="0" anchor="ctr"/>
          <a:lstStyle>
            <a:defPPr>
              <a:defRPr lang="en-US"/>
            </a:defPPr>
            <a:lvl1pPr marL="0" algn="l" defTabSz="914400" rtl="0" eaLnBrk="1" latinLnBrk="0" hangingPunct="1">
              <a:defRPr sz="14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STAT CW</a:t>
            </a:r>
            <a:endParaRPr lang="en-US" dirty="0"/>
          </a:p>
        </p:txBody>
      </p:sp>
      <p:sp>
        <p:nvSpPr>
          <p:cNvPr id="13" name="Footer Placeholder 8">
            <a:extLst>
              <a:ext uri="{FF2B5EF4-FFF2-40B4-BE49-F238E27FC236}">
                <a16:creationId xmlns:a16="http://schemas.microsoft.com/office/drawing/2014/main" id="{99A48ED4-3255-5CB8-1E05-A79749560439}"/>
              </a:ext>
            </a:extLst>
          </p:cNvPr>
          <p:cNvSpPr txBox="1">
            <a:spLocks/>
          </p:cNvSpPr>
          <p:nvPr/>
        </p:nvSpPr>
        <p:spPr>
          <a:xfrm>
            <a:off x="4288536" y="6405006"/>
            <a:ext cx="3438144" cy="310896"/>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KAHDSE222F-020</a:t>
            </a:r>
            <a:endParaRPr lang="en-US" dirty="0"/>
          </a:p>
        </p:txBody>
      </p:sp>
      <p:sp>
        <p:nvSpPr>
          <p:cNvPr id="14" name="Slide Number Placeholder 9">
            <a:extLst>
              <a:ext uri="{FF2B5EF4-FFF2-40B4-BE49-F238E27FC236}">
                <a16:creationId xmlns:a16="http://schemas.microsoft.com/office/drawing/2014/main" id="{27310194-8A7C-870F-E2D0-915C009FA408}"/>
              </a:ext>
            </a:extLst>
          </p:cNvPr>
          <p:cNvSpPr txBox="1">
            <a:spLocks/>
          </p:cNvSpPr>
          <p:nvPr/>
        </p:nvSpPr>
        <p:spPr>
          <a:xfrm>
            <a:off x="10936224" y="6405006"/>
            <a:ext cx="987552" cy="310896"/>
          </a:xfrm>
          <a:prstGeom prst="rect">
            <a:avLst/>
          </a:prstGeom>
        </p:spPr>
        <p:txBody>
          <a:bodyPr vert="horz" lIns="91440" tIns="45720" rIns="91440" bIns="45720" rtlCol="0" anchor="ctr"/>
          <a:lstStyle>
            <a:defPPr>
              <a:defRPr lang="en-US"/>
            </a:defPPr>
            <a:lvl1pPr marL="0" algn="r" defTabSz="914400" rtl="0" eaLnBrk="1" latinLnBrk="0" hangingPunct="1">
              <a:defRPr sz="14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LHM fernando</a:t>
            </a:r>
            <a:endParaRPr lang="en-US" dirty="0"/>
          </a:p>
        </p:txBody>
      </p:sp>
      <p:pic>
        <p:nvPicPr>
          <p:cNvPr id="4" name="Picture 3" descr="A screenshot of a computer&#10;&#10;Description automatically generated">
            <a:extLst>
              <a:ext uri="{FF2B5EF4-FFF2-40B4-BE49-F238E27FC236}">
                <a16:creationId xmlns:a16="http://schemas.microsoft.com/office/drawing/2014/main" id="{5EE961D7-FBCC-DCFA-C796-DDDA8BE2EC3F}"/>
              </a:ext>
            </a:extLst>
          </p:cNvPr>
          <p:cNvPicPr>
            <a:picLocks noChangeAspect="1"/>
          </p:cNvPicPr>
          <p:nvPr/>
        </p:nvPicPr>
        <p:blipFill>
          <a:blip r:embed="rId2"/>
          <a:stretch>
            <a:fillRect/>
          </a:stretch>
        </p:blipFill>
        <p:spPr>
          <a:xfrm>
            <a:off x="2815305" y="1356180"/>
            <a:ext cx="6561389" cy="4145639"/>
          </a:xfrm>
          <a:prstGeom prst="rect">
            <a:avLst/>
          </a:prstGeom>
        </p:spPr>
      </p:pic>
    </p:spTree>
    <p:extLst>
      <p:ext uri="{BB962C8B-B14F-4D97-AF65-F5344CB8AC3E}">
        <p14:creationId xmlns:p14="http://schemas.microsoft.com/office/powerpoint/2010/main" val="31185779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7">
            <a:extLst>
              <a:ext uri="{FF2B5EF4-FFF2-40B4-BE49-F238E27FC236}">
                <a16:creationId xmlns:a16="http://schemas.microsoft.com/office/drawing/2014/main" id="{B5A49B96-BC89-D975-7895-D9090C4A7041}"/>
              </a:ext>
            </a:extLst>
          </p:cNvPr>
          <p:cNvSpPr txBox="1">
            <a:spLocks/>
          </p:cNvSpPr>
          <p:nvPr/>
        </p:nvSpPr>
        <p:spPr>
          <a:xfrm>
            <a:off x="274320" y="6405006"/>
            <a:ext cx="987552" cy="310896"/>
          </a:xfrm>
          <a:prstGeom prst="rect">
            <a:avLst/>
          </a:prstGeom>
        </p:spPr>
        <p:txBody>
          <a:bodyPr vert="horz" lIns="91440" tIns="45720" rIns="91440" bIns="45720" rtlCol="0" anchor="ctr"/>
          <a:lstStyle>
            <a:defPPr>
              <a:defRPr lang="en-US"/>
            </a:defPPr>
            <a:lvl1pPr marL="0" algn="l" defTabSz="914400" rtl="0" eaLnBrk="1" latinLnBrk="0" hangingPunct="1">
              <a:defRPr sz="14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STAT CW</a:t>
            </a:r>
            <a:endParaRPr lang="en-US" dirty="0"/>
          </a:p>
        </p:txBody>
      </p:sp>
      <p:sp>
        <p:nvSpPr>
          <p:cNvPr id="13" name="Footer Placeholder 8">
            <a:extLst>
              <a:ext uri="{FF2B5EF4-FFF2-40B4-BE49-F238E27FC236}">
                <a16:creationId xmlns:a16="http://schemas.microsoft.com/office/drawing/2014/main" id="{99A48ED4-3255-5CB8-1E05-A79749560439}"/>
              </a:ext>
            </a:extLst>
          </p:cNvPr>
          <p:cNvSpPr txBox="1">
            <a:spLocks/>
          </p:cNvSpPr>
          <p:nvPr/>
        </p:nvSpPr>
        <p:spPr>
          <a:xfrm>
            <a:off x="4288536" y="6405006"/>
            <a:ext cx="3438144" cy="310896"/>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KAHDSE222F-020</a:t>
            </a:r>
            <a:endParaRPr lang="en-US" dirty="0"/>
          </a:p>
        </p:txBody>
      </p:sp>
      <p:sp>
        <p:nvSpPr>
          <p:cNvPr id="14" name="Slide Number Placeholder 9">
            <a:extLst>
              <a:ext uri="{FF2B5EF4-FFF2-40B4-BE49-F238E27FC236}">
                <a16:creationId xmlns:a16="http://schemas.microsoft.com/office/drawing/2014/main" id="{27310194-8A7C-870F-E2D0-915C009FA408}"/>
              </a:ext>
            </a:extLst>
          </p:cNvPr>
          <p:cNvSpPr txBox="1">
            <a:spLocks/>
          </p:cNvSpPr>
          <p:nvPr/>
        </p:nvSpPr>
        <p:spPr>
          <a:xfrm>
            <a:off x="10936224" y="6405006"/>
            <a:ext cx="987552" cy="310896"/>
          </a:xfrm>
          <a:prstGeom prst="rect">
            <a:avLst/>
          </a:prstGeom>
        </p:spPr>
        <p:txBody>
          <a:bodyPr vert="horz" lIns="91440" tIns="45720" rIns="91440" bIns="45720" rtlCol="0" anchor="ctr"/>
          <a:lstStyle>
            <a:defPPr>
              <a:defRPr lang="en-US"/>
            </a:defPPr>
            <a:lvl1pPr marL="0" algn="r" defTabSz="914400" rtl="0" eaLnBrk="1" latinLnBrk="0" hangingPunct="1">
              <a:defRPr sz="14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LHM fernando</a:t>
            </a:r>
            <a:endParaRPr lang="en-US" dirty="0"/>
          </a:p>
        </p:txBody>
      </p:sp>
      <p:sp>
        <p:nvSpPr>
          <p:cNvPr id="2" name="Text Placeholder 15">
            <a:extLst>
              <a:ext uri="{FF2B5EF4-FFF2-40B4-BE49-F238E27FC236}">
                <a16:creationId xmlns:a16="http://schemas.microsoft.com/office/drawing/2014/main" id="{B79CBE26-E340-B559-FADB-FBEDE18FC983}"/>
              </a:ext>
            </a:extLst>
          </p:cNvPr>
          <p:cNvSpPr txBox="1">
            <a:spLocks/>
          </p:cNvSpPr>
          <p:nvPr/>
        </p:nvSpPr>
        <p:spPr>
          <a:xfrm>
            <a:off x="3290094" y="2157755"/>
            <a:ext cx="5688012" cy="84293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b="0" kern="1200" cap="all" baseline="0">
                <a:solidFill>
                  <a:schemeClr val="accent1"/>
                </a:solidFill>
                <a:latin typeface="Gill Sans Nova" panose="020B06020201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p(boy who did not do a job) = 0.21</a:t>
            </a:r>
          </a:p>
        </p:txBody>
      </p:sp>
      <p:sp>
        <p:nvSpPr>
          <p:cNvPr id="3" name="Text Placeholder 15">
            <a:extLst>
              <a:ext uri="{FF2B5EF4-FFF2-40B4-BE49-F238E27FC236}">
                <a16:creationId xmlns:a16="http://schemas.microsoft.com/office/drawing/2014/main" id="{34DA2D0D-C913-4628-7E8C-BDC47CE5AE1A}"/>
              </a:ext>
            </a:extLst>
          </p:cNvPr>
          <p:cNvSpPr txBox="1">
            <a:spLocks/>
          </p:cNvSpPr>
          <p:nvPr/>
        </p:nvSpPr>
        <p:spPr>
          <a:xfrm>
            <a:off x="3290094" y="3427629"/>
            <a:ext cx="5688012" cy="84293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b="0" kern="1200" cap="all" baseline="0">
                <a:solidFill>
                  <a:schemeClr val="accent1"/>
                </a:solidFill>
                <a:latin typeface="Gill Sans Nova" panose="020B06020201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p(girl who do a job) = 0.48</a:t>
            </a:r>
          </a:p>
        </p:txBody>
      </p:sp>
      <p:sp>
        <p:nvSpPr>
          <p:cNvPr id="5" name="Text Placeholder 15">
            <a:extLst>
              <a:ext uri="{FF2B5EF4-FFF2-40B4-BE49-F238E27FC236}">
                <a16:creationId xmlns:a16="http://schemas.microsoft.com/office/drawing/2014/main" id="{2CFB8942-CEA8-8912-5F1F-A2AA7133FCDE}"/>
              </a:ext>
            </a:extLst>
          </p:cNvPr>
          <p:cNvSpPr txBox="1">
            <a:spLocks/>
          </p:cNvSpPr>
          <p:nvPr/>
        </p:nvSpPr>
        <p:spPr>
          <a:xfrm>
            <a:off x="3290094" y="1129826"/>
            <a:ext cx="5688012" cy="84293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b="0" kern="1200" cap="all" baseline="0">
                <a:solidFill>
                  <a:schemeClr val="accent1"/>
                </a:solidFill>
                <a:latin typeface="Gill Sans Nova" panose="020B06020201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p(boy who do a job) =0.89</a:t>
            </a:r>
          </a:p>
        </p:txBody>
      </p:sp>
      <p:sp>
        <p:nvSpPr>
          <p:cNvPr id="6" name="Text Placeholder 15">
            <a:extLst>
              <a:ext uri="{FF2B5EF4-FFF2-40B4-BE49-F238E27FC236}">
                <a16:creationId xmlns:a16="http://schemas.microsoft.com/office/drawing/2014/main" id="{02F62956-A754-2B5F-E747-61120CC07568}"/>
              </a:ext>
            </a:extLst>
          </p:cNvPr>
          <p:cNvSpPr txBox="1">
            <a:spLocks/>
          </p:cNvSpPr>
          <p:nvPr/>
        </p:nvSpPr>
        <p:spPr>
          <a:xfrm>
            <a:off x="3290094" y="4614817"/>
            <a:ext cx="5688012" cy="84293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b="0" kern="1200" cap="all" baseline="0">
                <a:solidFill>
                  <a:schemeClr val="accent1"/>
                </a:solidFill>
                <a:latin typeface="Gill Sans Nova" panose="020B06020201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p(girl who did not do a job) = 0.52</a:t>
            </a:r>
          </a:p>
        </p:txBody>
      </p:sp>
    </p:spTree>
    <p:extLst>
      <p:ext uri="{BB962C8B-B14F-4D97-AF65-F5344CB8AC3E}">
        <p14:creationId xmlns:p14="http://schemas.microsoft.com/office/powerpoint/2010/main" val="36985140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7">
            <a:extLst>
              <a:ext uri="{FF2B5EF4-FFF2-40B4-BE49-F238E27FC236}">
                <a16:creationId xmlns:a16="http://schemas.microsoft.com/office/drawing/2014/main" id="{B5A49B96-BC89-D975-7895-D9090C4A7041}"/>
              </a:ext>
            </a:extLst>
          </p:cNvPr>
          <p:cNvSpPr txBox="1">
            <a:spLocks/>
          </p:cNvSpPr>
          <p:nvPr/>
        </p:nvSpPr>
        <p:spPr>
          <a:xfrm>
            <a:off x="274320" y="6405006"/>
            <a:ext cx="987552" cy="310896"/>
          </a:xfrm>
          <a:prstGeom prst="rect">
            <a:avLst/>
          </a:prstGeom>
        </p:spPr>
        <p:txBody>
          <a:bodyPr vert="horz" lIns="91440" tIns="45720" rIns="91440" bIns="45720" rtlCol="0" anchor="ctr"/>
          <a:lstStyle>
            <a:defPPr>
              <a:defRPr lang="en-US"/>
            </a:defPPr>
            <a:lvl1pPr marL="0" algn="l" defTabSz="914400" rtl="0" eaLnBrk="1" latinLnBrk="0" hangingPunct="1">
              <a:defRPr sz="14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STAT CW</a:t>
            </a:r>
            <a:endParaRPr lang="en-US" dirty="0"/>
          </a:p>
        </p:txBody>
      </p:sp>
      <p:sp>
        <p:nvSpPr>
          <p:cNvPr id="13" name="Footer Placeholder 8">
            <a:extLst>
              <a:ext uri="{FF2B5EF4-FFF2-40B4-BE49-F238E27FC236}">
                <a16:creationId xmlns:a16="http://schemas.microsoft.com/office/drawing/2014/main" id="{99A48ED4-3255-5CB8-1E05-A79749560439}"/>
              </a:ext>
            </a:extLst>
          </p:cNvPr>
          <p:cNvSpPr txBox="1">
            <a:spLocks/>
          </p:cNvSpPr>
          <p:nvPr/>
        </p:nvSpPr>
        <p:spPr>
          <a:xfrm>
            <a:off x="4288536" y="6405006"/>
            <a:ext cx="3438144" cy="310896"/>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KAHDSE222F-020</a:t>
            </a:r>
            <a:endParaRPr lang="en-US" dirty="0"/>
          </a:p>
        </p:txBody>
      </p:sp>
      <p:sp>
        <p:nvSpPr>
          <p:cNvPr id="14" name="Slide Number Placeholder 9">
            <a:extLst>
              <a:ext uri="{FF2B5EF4-FFF2-40B4-BE49-F238E27FC236}">
                <a16:creationId xmlns:a16="http://schemas.microsoft.com/office/drawing/2014/main" id="{27310194-8A7C-870F-E2D0-915C009FA408}"/>
              </a:ext>
            </a:extLst>
          </p:cNvPr>
          <p:cNvSpPr txBox="1">
            <a:spLocks/>
          </p:cNvSpPr>
          <p:nvPr/>
        </p:nvSpPr>
        <p:spPr>
          <a:xfrm>
            <a:off x="10936224" y="6405006"/>
            <a:ext cx="987552" cy="310896"/>
          </a:xfrm>
          <a:prstGeom prst="rect">
            <a:avLst/>
          </a:prstGeom>
        </p:spPr>
        <p:txBody>
          <a:bodyPr vert="horz" lIns="91440" tIns="45720" rIns="91440" bIns="45720" rtlCol="0" anchor="ctr"/>
          <a:lstStyle>
            <a:defPPr>
              <a:defRPr lang="en-US"/>
            </a:defPPr>
            <a:lvl1pPr marL="0" algn="r" defTabSz="914400" rtl="0" eaLnBrk="1" latinLnBrk="0" hangingPunct="1">
              <a:defRPr sz="14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LHM fernando</a:t>
            </a:r>
            <a:endParaRPr lang="en-US" dirty="0"/>
          </a:p>
        </p:txBody>
      </p:sp>
      <p:sp>
        <p:nvSpPr>
          <p:cNvPr id="2" name="Text Placeholder 15">
            <a:extLst>
              <a:ext uri="{FF2B5EF4-FFF2-40B4-BE49-F238E27FC236}">
                <a16:creationId xmlns:a16="http://schemas.microsoft.com/office/drawing/2014/main" id="{AD584579-4EE5-3AF4-1B2A-69D9EB9354F6}"/>
              </a:ext>
            </a:extLst>
          </p:cNvPr>
          <p:cNvSpPr txBox="1">
            <a:spLocks/>
          </p:cNvSpPr>
          <p:nvPr/>
        </p:nvSpPr>
        <p:spPr>
          <a:xfrm>
            <a:off x="3251994" y="1429884"/>
            <a:ext cx="5688012" cy="842930"/>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000" b="0" kern="1200" cap="all" baseline="0">
                <a:solidFill>
                  <a:schemeClr val="accent1"/>
                </a:solidFill>
                <a:latin typeface="Gill Sans Nova" panose="020B06020201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800" dirty="0"/>
              <a:t>Probability of a student is a boy and do  a job</a:t>
            </a:r>
          </a:p>
        </p:txBody>
      </p:sp>
      <p:sp>
        <p:nvSpPr>
          <p:cNvPr id="3" name="Text Placeholder 15">
            <a:extLst>
              <a:ext uri="{FF2B5EF4-FFF2-40B4-BE49-F238E27FC236}">
                <a16:creationId xmlns:a16="http://schemas.microsoft.com/office/drawing/2014/main" id="{CB48802E-9E47-8E9C-B36F-56ECDA0DA1E1}"/>
              </a:ext>
            </a:extLst>
          </p:cNvPr>
          <p:cNvSpPr txBox="1">
            <a:spLocks/>
          </p:cNvSpPr>
          <p:nvPr/>
        </p:nvSpPr>
        <p:spPr>
          <a:xfrm>
            <a:off x="3290094" y="2852770"/>
            <a:ext cx="5688012" cy="84293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b="0" kern="1200" cap="all" baseline="0">
                <a:solidFill>
                  <a:schemeClr val="accent1"/>
                </a:solidFill>
                <a:latin typeface="Gill Sans Nova" panose="020B06020201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P(boy)*p(boy who do a job) = 0.654*0.89=0.582</a:t>
            </a:r>
          </a:p>
        </p:txBody>
      </p:sp>
    </p:spTree>
    <p:extLst>
      <p:ext uri="{BB962C8B-B14F-4D97-AF65-F5344CB8AC3E}">
        <p14:creationId xmlns:p14="http://schemas.microsoft.com/office/powerpoint/2010/main" val="35381546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39959" y="2019300"/>
            <a:ext cx="12052041" cy="2387600"/>
          </a:xfrm>
        </p:spPr>
        <p:txBody>
          <a:bodyPr/>
          <a:lstStyle/>
          <a:p>
            <a:r>
              <a:rPr lang="en-US" dirty="0"/>
              <a:t>Descriptive statistics.</a:t>
            </a:r>
            <a:br>
              <a:rPr lang="en-US" dirty="0"/>
            </a:br>
            <a:endParaRPr lang="en-US" dirty="0"/>
          </a:p>
        </p:txBody>
      </p:sp>
    </p:spTree>
    <p:extLst>
      <p:ext uri="{BB962C8B-B14F-4D97-AF65-F5344CB8AC3E}">
        <p14:creationId xmlns:p14="http://schemas.microsoft.com/office/powerpoint/2010/main" val="42614624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7">
            <a:extLst>
              <a:ext uri="{FF2B5EF4-FFF2-40B4-BE49-F238E27FC236}">
                <a16:creationId xmlns:a16="http://schemas.microsoft.com/office/drawing/2014/main" id="{B5A49B96-BC89-D975-7895-D9090C4A7041}"/>
              </a:ext>
            </a:extLst>
          </p:cNvPr>
          <p:cNvSpPr txBox="1">
            <a:spLocks/>
          </p:cNvSpPr>
          <p:nvPr/>
        </p:nvSpPr>
        <p:spPr>
          <a:xfrm>
            <a:off x="274320" y="6405006"/>
            <a:ext cx="987552" cy="310896"/>
          </a:xfrm>
          <a:prstGeom prst="rect">
            <a:avLst/>
          </a:prstGeom>
        </p:spPr>
        <p:txBody>
          <a:bodyPr vert="horz" lIns="91440" tIns="45720" rIns="91440" bIns="45720" rtlCol="0" anchor="ctr"/>
          <a:lstStyle>
            <a:defPPr>
              <a:defRPr lang="en-US"/>
            </a:defPPr>
            <a:lvl1pPr marL="0" algn="l" defTabSz="914400" rtl="0" eaLnBrk="1" latinLnBrk="0" hangingPunct="1">
              <a:defRPr sz="14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STAT CW</a:t>
            </a:r>
            <a:endParaRPr lang="en-US" dirty="0"/>
          </a:p>
        </p:txBody>
      </p:sp>
      <p:sp>
        <p:nvSpPr>
          <p:cNvPr id="13" name="Footer Placeholder 8">
            <a:extLst>
              <a:ext uri="{FF2B5EF4-FFF2-40B4-BE49-F238E27FC236}">
                <a16:creationId xmlns:a16="http://schemas.microsoft.com/office/drawing/2014/main" id="{99A48ED4-3255-5CB8-1E05-A79749560439}"/>
              </a:ext>
            </a:extLst>
          </p:cNvPr>
          <p:cNvSpPr txBox="1">
            <a:spLocks/>
          </p:cNvSpPr>
          <p:nvPr/>
        </p:nvSpPr>
        <p:spPr>
          <a:xfrm>
            <a:off x="4288536" y="6405006"/>
            <a:ext cx="3438144" cy="310896"/>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KAHDSE222F-020</a:t>
            </a:r>
            <a:endParaRPr lang="en-US" dirty="0"/>
          </a:p>
        </p:txBody>
      </p:sp>
      <p:sp>
        <p:nvSpPr>
          <p:cNvPr id="14" name="Slide Number Placeholder 9">
            <a:extLst>
              <a:ext uri="{FF2B5EF4-FFF2-40B4-BE49-F238E27FC236}">
                <a16:creationId xmlns:a16="http://schemas.microsoft.com/office/drawing/2014/main" id="{27310194-8A7C-870F-E2D0-915C009FA408}"/>
              </a:ext>
            </a:extLst>
          </p:cNvPr>
          <p:cNvSpPr txBox="1">
            <a:spLocks/>
          </p:cNvSpPr>
          <p:nvPr/>
        </p:nvSpPr>
        <p:spPr>
          <a:xfrm>
            <a:off x="10936224" y="6405006"/>
            <a:ext cx="987552" cy="310896"/>
          </a:xfrm>
          <a:prstGeom prst="rect">
            <a:avLst/>
          </a:prstGeom>
        </p:spPr>
        <p:txBody>
          <a:bodyPr vert="horz" lIns="91440" tIns="45720" rIns="91440" bIns="45720" rtlCol="0" anchor="ctr"/>
          <a:lstStyle>
            <a:defPPr>
              <a:defRPr lang="en-US"/>
            </a:defPPr>
            <a:lvl1pPr marL="0" algn="r" defTabSz="914400" rtl="0" eaLnBrk="1" latinLnBrk="0" hangingPunct="1">
              <a:defRPr sz="14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LHM fernando</a:t>
            </a:r>
            <a:endParaRPr lang="en-US" dirty="0"/>
          </a:p>
        </p:txBody>
      </p:sp>
      <p:pic>
        <p:nvPicPr>
          <p:cNvPr id="4" name="Picture 3">
            <a:extLst>
              <a:ext uri="{FF2B5EF4-FFF2-40B4-BE49-F238E27FC236}">
                <a16:creationId xmlns:a16="http://schemas.microsoft.com/office/drawing/2014/main" id="{14B15D5A-4340-AC3A-4920-35042F97E6A6}"/>
              </a:ext>
            </a:extLst>
          </p:cNvPr>
          <p:cNvPicPr>
            <a:picLocks noChangeAspect="1"/>
          </p:cNvPicPr>
          <p:nvPr/>
        </p:nvPicPr>
        <p:blipFill>
          <a:blip r:embed="rId2"/>
          <a:stretch>
            <a:fillRect/>
          </a:stretch>
        </p:blipFill>
        <p:spPr>
          <a:xfrm>
            <a:off x="2667000" y="52387"/>
            <a:ext cx="6858000" cy="6753225"/>
          </a:xfrm>
          <a:prstGeom prst="rect">
            <a:avLst/>
          </a:prstGeom>
        </p:spPr>
      </p:pic>
    </p:spTree>
    <p:extLst>
      <p:ext uri="{BB962C8B-B14F-4D97-AF65-F5344CB8AC3E}">
        <p14:creationId xmlns:p14="http://schemas.microsoft.com/office/powerpoint/2010/main" val="14357578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7">
            <a:extLst>
              <a:ext uri="{FF2B5EF4-FFF2-40B4-BE49-F238E27FC236}">
                <a16:creationId xmlns:a16="http://schemas.microsoft.com/office/drawing/2014/main" id="{B5A49B96-BC89-D975-7895-D9090C4A7041}"/>
              </a:ext>
            </a:extLst>
          </p:cNvPr>
          <p:cNvSpPr txBox="1">
            <a:spLocks/>
          </p:cNvSpPr>
          <p:nvPr/>
        </p:nvSpPr>
        <p:spPr>
          <a:xfrm>
            <a:off x="274320" y="6405006"/>
            <a:ext cx="987552" cy="310896"/>
          </a:xfrm>
          <a:prstGeom prst="rect">
            <a:avLst/>
          </a:prstGeom>
        </p:spPr>
        <p:txBody>
          <a:bodyPr vert="horz" lIns="91440" tIns="45720" rIns="91440" bIns="45720" rtlCol="0" anchor="ctr"/>
          <a:lstStyle>
            <a:defPPr>
              <a:defRPr lang="en-US"/>
            </a:defPPr>
            <a:lvl1pPr marL="0" algn="l" defTabSz="914400" rtl="0" eaLnBrk="1" latinLnBrk="0" hangingPunct="1">
              <a:defRPr sz="14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STAT CW</a:t>
            </a:r>
            <a:endParaRPr lang="en-US" dirty="0"/>
          </a:p>
        </p:txBody>
      </p:sp>
      <p:sp>
        <p:nvSpPr>
          <p:cNvPr id="13" name="Footer Placeholder 8">
            <a:extLst>
              <a:ext uri="{FF2B5EF4-FFF2-40B4-BE49-F238E27FC236}">
                <a16:creationId xmlns:a16="http://schemas.microsoft.com/office/drawing/2014/main" id="{99A48ED4-3255-5CB8-1E05-A79749560439}"/>
              </a:ext>
            </a:extLst>
          </p:cNvPr>
          <p:cNvSpPr txBox="1">
            <a:spLocks/>
          </p:cNvSpPr>
          <p:nvPr/>
        </p:nvSpPr>
        <p:spPr>
          <a:xfrm>
            <a:off x="4288536" y="6405006"/>
            <a:ext cx="3438144" cy="310896"/>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KAHDSE222F-020</a:t>
            </a:r>
            <a:endParaRPr lang="en-US" dirty="0"/>
          </a:p>
        </p:txBody>
      </p:sp>
      <p:sp>
        <p:nvSpPr>
          <p:cNvPr id="14" name="Slide Number Placeholder 9">
            <a:extLst>
              <a:ext uri="{FF2B5EF4-FFF2-40B4-BE49-F238E27FC236}">
                <a16:creationId xmlns:a16="http://schemas.microsoft.com/office/drawing/2014/main" id="{27310194-8A7C-870F-E2D0-915C009FA408}"/>
              </a:ext>
            </a:extLst>
          </p:cNvPr>
          <p:cNvSpPr txBox="1">
            <a:spLocks/>
          </p:cNvSpPr>
          <p:nvPr/>
        </p:nvSpPr>
        <p:spPr>
          <a:xfrm>
            <a:off x="10936224" y="6405006"/>
            <a:ext cx="987552" cy="310896"/>
          </a:xfrm>
          <a:prstGeom prst="rect">
            <a:avLst/>
          </a:prstGeom>
        </p:spPr>
        <p:txBody>
          <a:bodyPr vert="horz" lIns="91440" tIns="45720" rIns="91440" bIns="45720" rtlCol="0" anchor="ctr"/>
          <a:lstStyle>
            <a:defPPr>
              <a:defRPr lang="en-US"/>
            </a:defPPr>
            <a:lvl1pPr marL="0" algn="r" defTabSz="914400" rtl="0" eaLnBrk="1" latinLnBrk="0" hangingPunct="1">
              <a:defRPr sz="14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LHM fernando</a:t>
            </a:r>
            <a:endParaRPr lang="en-US" dirty="0"/>
          </a:p>
        </p:txBody>
      </p:sp>
      <p:sp>
        <p:nvSpPr>
          <p:cNvPr id="2" name="Text Placeholder 15">
            <a:extLst>
              <a:ext uri="{FF2B5EF4-FFF2-40B4-BE49-F238E27FC236}">
                <a16:creationId xmlns:a16="http://schemas.microsoft.com/office/drawing/2014/main" id="{78A3F062-AC29-E3B6-7C83-0DFC714B953C}"/>
              </a:ext>
            </a:extLst>
          </p:cNvPr>
          <p:cNvSpPr txBox="1">
            <a:spLocks/>
          </p:cNvSpPr>
          <p:nvPr/>
        </p:nvSpPr>
        <p:spPr>
          <a:xfrm>
            <a:off x="3251994" y="1429884"/>
            <a:ext cx="5688012" cy="842930"/>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000" b="0" kern="1200" cap="all" baseline="0">
                <a:solidFill>
                  <a:schemeClr val="accent1"/>
                </a:solidFill>
                <a:latin typeface="Gill Sans Nova" panose="020B06020201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800" dirty="0"/>
              <a:t>Mean satisfaction </a:t>
            </a:r>
          </a:p>
        </p:txBody>
      </p:sp>
      <p:sp>
        <p:nvSpPr>
          <p:cNvPr id="3" name="Text Placeholder 15">
            <a:extLst>
              <a:ext uri="{FF2B5EF4-FFF2-40B4-BE49-F238E27FC236}">
                <a16:creationId xmlns:a16="http://schemas.microsoft.com/office/drawing/2014/main" id="{E10B29AD-0C97-AF80-D2FC-BD874684C85D}"/>
              </a:ext>
            </a:extLst>
          </p:cNvPr>
          <p:cNvSpPr txBox="1">
            <a:spLocks/>
          </p:cNvSpPr>
          <p:nvPr/>
        </p:nvSpPr>
        <p:spPr>
          <a:xfrm>
            <a:off x="3290094" y="2116908"/>
            <a:ext cx="5688012" cy="1938384"/>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b="0" kern="1200" cap="all" baseline="0">
                <a:solidFill>
                  <a:schemeClr val="accent1"/>
                </a:solidFill>
                <a:latin typeface="Gill Sans Nova" panose="020B06020201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X</a:t>
            </a:r>
            <a:r>
              <a:rPr lang="en-US" sz="1800" cap="none" dirty="0"/>
              <a:t> bar</a:t>
            </a:r>
            <a:r>
              <a:rPr lang="en-US" dirty="0"/>
              <a:t>=3.12</a:t>
            </a:r>
          </a:p>
          <a:p>
            <a:endParaRPr lang="en-US" dirty="0"/>
          </a:p>
          <a:p>
            <a:r>
              <a:rPr lang="en-US" dirty="0"/>
              <a:t>Average level</a:t>
            </a:r>
          </a:p>
        </p:txBody>
      </p:sp>
    </p:spTree>
    <p:extLst>
      <p:ext uri="{BB962C8B-B14F-4D97-AF65-F5344CB8AC3E}">
        <p14:creationId xmlns:p14="http://schemas.microsoft.com/office/powerpoint/2010/main" val="4035198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7</a:t>
            </a:fld>
            <a:endParaRPr lang="en-US" dirty="0"/>
          </a:p>
        </p:txBody>
      </p:sp>
      <p:sp>
        <p:nvSpPr>
          <p:cNvPr id="7" name="Title 6">
            <a:extLst>
              <a:ext uri="{FF2B5EF4-FFF2-40B4-BE49-F238E27FC236}">
                <a16:creationId xmlns:a16="http://schemas.microsoft.com/office/drawing/2014/main" id="{71EAA9A5-0E90-850E-0658-7413FE3B78A5}"/>
              </a:ext>
            </a:extLst>
          </p:cNvPr>
          <p:cNvSpPr>
            <a:spLocks noGrp="1"/>
          </p:cNvSpPr>
          <p:nvPr>
            <p:ph type="title"/>
          </p:nvPr>
        </p:nvSpPr>
        <p:spPr/>
        <p:txBody>
          <a:bodyPr/>
          <a:lstStyle/>
          <a:p>
            <a:r>
              <a:rPr lang="en-US" dirty="0"/>
              <a:t>Process</a:t>
            </a:r>
          </a:p>
        </p:txBody>
      </p:sp>
      <p:pic>
        <p:nvPicPr>
          <p:cNvPr id="12" name="Picture 11" descr="A screenshot of a computer&#10;&#10;Description automatically generated">
            <a:extLst>
              <a:ext uri="{FF2B5EF4-FFF2-40B4-BE49-F238E27FC236}">
                <a16:creationId xmlns:a16="http://schemas.microsoft.com/office/drawing/2014/main" id="{45253155-B223-6E57-B65C-875357AC3CCF}"/>
              </a:ext>
            </a:extLst>
          </p:cNvPr>
          <p:cNvPicPr>
            <a:picLocks noChangeAspect="1"/>
          </p:cNvPicPr>
          <p:nvPr/>
        </p:nvPicPr>
        <p:blipFill>
          <a:blip r:embed="rId2"/>
          <a:stretch>
            <a:fillRect/>
          </a:stretch>
        </p:blipFill>
        <p:spPr>
          <a:xfrm>
            <a:off x="4143375" y="0"/>
            <a:ext cx="3103245" cy="6858000"/>
          </a:xfrm>
          <a:prstGeom prst="rect">
            <a:avLst/>
          </a:prstGeom>
        </p:spPr>
      </p:pic>
      <p:pic>
        <p:nvPicPr>
          <p:cNvPr id="14" name="Picture 13" descr="A screenshot of a phone&#10;&#10;Description automatically generated">
            <a:extLst>
              <a:ext uri="{FF2B5EF4-FFF2-40B4-BE49-F238E27FC236}">
                <a16:creationId xmlns:a16="http://schemas.microsoft.com/office/drawing/2014/main" id="{6C93E751-DE26-6ECF-AE03-79AC6AAE2C48}"/>
              </a:ext>
            </a:extLst>
          </p:cNvPr>
          <p:cNvPicPr>
            <a:picLocks noChangeAspect="1"/>
          </p:cNvPicPr>
          <p:nvPr/>
        </p:nvPicPr>
        <p:blipFill>
          <a:blip r:embed="rId3"/>
          <a:stretch>
            <a:fillRect/>
          </a:stretch>
        </p:blipFill>
        <p:spPr>
          <a:xfrm>
            <a:off x="7879842" y="0"/>
            <a:ext cx="3103245" cy="5153025"/>
          </a:xfrm>
          <a:prstGeom prst="rect">
            <a:avLst/>
          </a:prstGeom>
        </p:spPr>
      </p:pic>
    </p:spTree>
    <p:extLst>
      <p:ext uri="{BB962C8B-B14F-4D97-AF65-F5344CB8AC3E}">
        <p14:creationId xmlns:p14="http://schemas.microsoft.com/office/powerpoint/2010/main" val="12801600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172537" y="2019300"/>
            <a:ext cx="6445976" cy="907179"/>
          </a:xfrm>
        </p:spPr>
        <p:txBody>
          <a:bodyPr/>
          <a:lstStyle/>
          <a:p>
            <a:r>
              <a:rPr lang="en-US" dirty="0"/>
              <a:t>		 Innovations</a:t>
            </a:r>
          </a:p>
        </p:txBody>
      </p:sp>
    </p:spTree>
    <p:extLst>
      <p:ext uri="{BB962C8B-B14F-4D97-AF65-F5344CB8AC3E}">
        <p14:creationId xmlns:p14="http://schemas.microsoft.com/office/powerpoint/2010/main" val="285439495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1371600" y="2019300"/>
            <a:ext cx="9106677" cy="2710320"/>
          </a:xfrm>
        </p:spPr>
        <p:txBody>
          <a:bodyPr/>
          <a:lstStyle/>
          <a:p>
            <a:r>
              <a:rPr lang="en-US" dirty="0"/>
              <a:t>	low satisfaction for extracurricular activities</a:t>
            </a:r>
          </a:p>
        </p:txBody>
      </p:sp>
    </p:spTree>
    <p:extLst>
      <p:ext uri="{BB962C8B-B14F-4D97-AF65-F5344CB8AC3E}">
        <p14:creationId xmlns:p14="http://schemas.microsoft.com/office/powerpoint/2010/main" val="12664575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7">
            <a:extLst>
              <a:ext uri="{FF2B5EF4-FFF2-40B4-BE49-F238E27FC236}">
                <a16:creationId xmlns:a16="http://schemas.microsoft.com/office/drawing/2014/main" id="{B5A49B96-BC89-D975-7895-D9090C4A7041}"/>
              </a:ext>
            </a:extLst>
          </p:cNvPr>
          <p:cNvSpPr txBox="1">
            <a:spLocks/>
          </p:cNvSpPr>
          <p:nvPr/>
        </p:nvSpPr>
        <p:spPr>
          <a:xfrm>
            <a:off x="274320" y="6405006"/>
            <a:ext cx="987552" cy="310896"/>
          </a:xfrm>
          <a:prstGeom prst="rect">
            <a:avLst/>
          </a:prstGeom>
        </p:spPr>
        <p:txBody>
          <a:bodyPr vert="horz" lIns="91440" tIns="45720" rIns="91440" bIns="45720" rtlCol="0" anchor="ctr"/>
          <a:lstStyle>
            <a:defPPr>
              <a:defRPr lang="en-US"/>
            </a:defPPr>
            <a:lvl1pPr marL="0" algn="l" defTabSz="914400" rtl="0" eaLnBrk="1" latinLnBrk="0" hangingPunct="1">
              <a:defRPr sz="14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STAT CW</a:t>
            </a:r>
            <a:endParaRPr lang="en-US" dirty="0"/>
          </a:p>
        </p:txBody>
      </p:sp>
      <p:sp>
        <p:nvSpPr>
          <p:cNvPr id="13" name="Footer Placeholder 8">
            <a:extLst>
              <a:ext uri="{FF2B5EF4-FFF2-40B4-BE49-F238E27FC236}">
                <a16:creationId xmlns:a16="http://schemas.microsoft.com/office/drawing/2014/main" id="{99A48ED4-3255-5CB8-1E05-A79749560439}"/>
              </a:ext>
            </a:extLst>
          </p:cNvPr>
          <p:cNvSpPr txBox="1">
            <a:spLocks/>
          </p:cNvSpPr>
          <p:nvPr/>
        </p:nvSpPr>
        <p:spPr>
          <a:xfrm>
            <a:off x="4288536" y="6405006"/>
            <a:ext cx="3438144" cy="310896"/>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KAHDSE222F-020</a:t>
            </a:r>
            <a:endParaRPr lang="en-US" dirty="0"/>
          </a:p>
        </p:txBody>
      </p:sp>
      <p:sp>
        <p:nvSpPr>
          <p:cNvPr id="14" name="Slide Number Placeholder 9">
            <a:extLst>
              <a:ext uri="{FF2B5EF4-FFF2-40B4-BE49-F238E27FC236}">
                <a16:creationId xmlns:a16="http://schemas.microsoft.com/office/drawing/2014/main" id="{27310194-8A7C-870F-E2D0-915C009FA408}"/>
              </a:ext>
            </a:extLst>
          </p:cNvPr>
          <p:cNvSpPr txBox="1">
            <a:spLocks/>
          </p:cNvSpPr>
          <p:nvPr/>
        </p:nvSpPr>
        <p:spPr>
          <a:xfrm>
            <a:off x="10936224" y="6405006"/>
            <a:ext cx="987552" cy="310896"/>
          </a:xfrm>
          <a:prstGeom prst="rect">
            <a:avLst/>
          </a:prstGeom>
        </p:spPr>
        <p:txBody>
          <a:bodyPr vert="horz" lIns="91440" tIns="45720" rIns="91440" bIns="45720" rtlCol="0" anchor="ctr"/>
          <a:lstStyle>
            <a:defPPr>
              <a:defRPr lang="en-US"/>
            </a:defPPr>
            <a:lvl1pPr marL="0" algn="r" defTabSz="914400" rtl="0" eaLnBrk="1" latinLnBrk="0" hangingPunct="1">
              <a:defRPr sz="14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LHM fernando</a:t>
            </a:r>
            <a:endParaRPr lang="en-US" dirty="0"/>
          </a:p>
        </p:txBody>
      </p:sp>
      <p:pic>
        <p:nvPicPr>
          <p:cNvPr id="3" name="Picture 2" descr="A screenshot of a cell phone&#10;&#10;Description automatically generated">
            <a:extLst>
              <a:ext uri="{FF2B5EF4-FFF2-40B4-BE49-F238E27FC236}">
                <a16:creationId xmlns:a16="http://schemas.microsoft.com/office/drawing/2014/main" id="{67DE93C0-EDCA-E199-020B-59BEAF74A45C}"/>
              </a:ext>
            </a:extLst>
          </p:cNvPr>
          <p:cNvPicPr>
            <a:picLocks noChangeAspect="1"/>
          </p:cNvPicPr>
          <p:nvPr/>
        </p:nvPicPr>
        <p:blipFill>
          <a:blip r:embed="rId2"/>
          <a:stretch>
            <a:fillRect/>
          </a:stretch>
        </p:blipFill>
        <p:spPr>
          <a:xfrm>
            <a:off x="630577" y="0"/>
            <a:ext cx="5892315" cy="6858000"/>
          </a:xfrm>
          <a:prstGeom prst="rect">
            <a:avLst/>
          </a:prstGeom>
        </p:spPr>
      </p:pic>
      <p:sp>
        <p:nvSpPr>
          <p:cNvPr id="2" name="Text Placeholder 15">
            <a:extLst>
              <a:ext uri="{FF2B5EF4-FFF2-40B4-BE49-F238E27FC236}">
                <a16:creationId xmlns:a16="http://schemas.microsoft.com/office/drawing/2014/main" id="{0153D35C-368C-BD64-989C-3752B69F5DED}"/>
              </a:ext>
            </a:extLst>
          </p:cNvPr>
          <p:cNvSpPr txBox="1">
            <a:spLocks/>
          </p:cNvSpPr>
          <p:nvPr/>
        </p:nvSpPr>
        <p:spPr>
          <a:xfrm>
            <a:off x="7243132" y="1427584"/>
            <a:ext cx="5688012" cy="2422881"/>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b="0" kern="1200" cap="all" baseline="0">
                <a:solidFill>
                  <a:schemeClr val="accent1"/>
                </a:solidFill>
                <a:latin typeface="Gill Sans Nova" panose="020B06020201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Not fit with normal distribution</a:t>
            </a:r>
          </a:p>
          <a:p>
            <a:r>
              <a:rPr lang="en-US" dirty="0"/>
              <a:t>Student have low satisfaction </a:t>
            </a:r>
          </a:p>
          <a:p>
            <a:r>
              <a:rPr lang="en-US" dirty="0"/>
              <a:t>with extracurricular activities</a:t>
            </a:r>
          </a:p>
        </p:txBody>
      </p:sp>
    </p:spTree>
    <p:extLst>
      <p:ext uri="{BB962C8B-B14F-4D97-AF65-F5344CB8AC3E}">
        <p14:creationId xmlns:p14="http://schemas.microsoft.com/office/powerpoint/2010/main" val="159811798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1628271" y="2860056"/>
            <a:ext cx="8476940" cy="907179"/>
          </a:xfrm>
        </p:spPr>
        <p:txBody>
          <a:bodyPr/>
          <a:lstStyle/>
          <a:p>
            <a:r>
              <a:rPr lang="en-US" dirty="0"/>
              <a:t>		low amount of females</a:t>
            </a:r>
          </a:p>
        </p:txBody>
      </p:sp>
    </p:spTree>
    <p:extLst>
      <p:ext uri="{BB962C8B-B14F-4D97-AF65-F5344CB8AC3E}">
        <p14:creationId xmlns:p14="http://schemas.microsoft.com/office/powerpoint/2010/main" val="43273336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7">
            <a:extLst>
              <a:ext uri="{FF2B5EF4-FFF2-40B4-BE49-F238E27FC236}">
                <a16:creationId xmlns:a16="http://schemas.microsoft.com/office/drawing/2014/main" id="{B5A49B96-BC89-D975-7895-D9090C4A7041}"/>
              </a:ext>
            </a:extLst>
          </p:cNvPr>
          <p:cNvSpPr txBox="1">
            <a:spLocks/>
          </p:cNvSpPr>
          <p:nvPr/>
        </p:nvSpPr>
        <p:spPr>
          <a:xfrm>
            <a:off x="274320" y="6405006"/>
            <a:ext cx="987552" cy="310896"/>
          </a:xfrm>
          <a:prstGeom prst="rect">
            <a:avLst/>
          </a:prstGeom>
        </p:spPr>
        <p:txBody>
          <a:bodyPr vert="horz" lIns="91440" tIns="45720" rIns="91440" bIns="45720" rtlCol="0" anchor="ctr"/>
          <a:lstStyle>
            <a:defPPr>
              <a:defRPr lang="en-US"/>
            </a:defPPr>
            <a:lvl1pPr marL="0" algn="l" defTabSz="914400" rtl="0" eaLnBrk="1" latinLnBrk="0" hangingPunct="1">
              <a:defRPr sz="14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STAT CW</a:t>
            </a:r>
            <a:endParaRPr lang="en-US" dirty="0"/>
          </a:p>
        </p:txBody>
      </p:sp>
      <p:sp>
        <p:nvSpPr>
          <p:cNvPr id="13" name="Footer Placeholder 8">
            <a:extLst>
              <a:ext uri="{FF2B5EF4-FFF2-40B4-BE49-F238E27FC236}">
                <a16:creationId xmlns:a16="http://schemas.microsoft.com/office/drawing/2014/main" id="{99A48ED4-3255-5CB8-1E05-A79749560439}"/>
              </a:ext>
            </a:extLst>
          </p:cNvPr>
          <p:cNvSpPr txBox="1">
            <a:spLocks/>
          </p:cNvSpPr>
          <p:nvPr/>
        </p:nvSpPr>
        <p:spPr>
          <a:xfrm>
            <a:off x="4288536" y="6405006"/>
            <a:ext cx="3438144" cy="310896"/>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KAHDSE222F-020</a:t>
            </a:r>
            <a:endParaRPr lang="en-US" dirty="0"/>
          </a:p>
        </p:txBody>
      </p:sp>
      <p:sp>
        <p:nvSpPr>
          <p:cNvPr id="14" name="Slide Number Placeholder 9">
            <a:extLst>
              <a:ext uri="{FF2B5EF4-FFF2-40B4-BE49-F238E27FC236}">
                <a16:creationId xmlns:a16="http://schemas.microsoft.com/office/drawing/2014/main" id="{27310194-8A7C-870F-E2D0-915C009FA408}"/>
              </a:ext>
            </a:extLst>
          </p:cNvPr>
          <p:cNvSpPr txBox="1">
            <a:spLocks/>
          </p:cNvSpPr>
          <p:nvPr/>
        </p:nvSpPr>
        <p:spPr>
          <a:xfrm>
            <a:off x="10936224" y="6405006"/>
            <a:ext cx="987552" cy="310896"/>
          </a:xfrm>
          <a:prstGeom prst="rect">
            <a:avLst/>
          </a:prstGeom>
        </p:spPr>
        <p:txBody>
          <a:bodyPr vert="horz" lIns="91440" tIns="45720" rIns="91440" bIns="45720" rtlCol="0" anchor="ctr"/>
          <a:lstStyle>
            <a:defPPr>
              <a:defRPr lang="en-US"/>
            </a:defPPr>
            <a:lvl1pPr marL="0" algn="r" defTabSz="914400" rtl="0" eaLnBrk="1" latinLnBrk="0" hangingPunct="1">
              <a:defRPr sz="14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LHM fernando</a:t>
            </a:r>
            <a:endParaRPr lang="en-US" dirty="0"/>
          </a:p>
        </p:txBody>
      </p:sp>
      <p:sp>
        <p:nvSpPr>
          <p:cNvPr id="9" name="Text Placeholder 15">
            <a:extLst>
              <a:ext uri="{FF2B5EF4-FFF2-40B4-BE49-F238E27FC236}">
                <a16:creationId xmlns:a16="http://schemas.microsoft.com/office/drawing/2014/main" id="{9EC96A2A-A20A-2E93-781C-B3B3C10CDB34}"/>
              </a:ext>
            </a:extLst>
          </p:cNvPr>
          <p:cNvSpPr txBox="1">
            <a:spLocks/>
          </p:cNvSpPr>
          <p:nvPr/>
        </p:nvSpPr>
        <p:spPr>
          <a:xfrm>
            <a:off x="8092218" y="3880808"/>
            <a:ext cx="5688012" cy="84293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b="0" kern="1200" cap="all" baseline="0">
                <a:solidFill>
                  <a:schemeClr val="accent1"/>
                </a:solidFill>
                <a:latin typeface="Gill Sans Nova" panose="020B06020201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Low amount of females</a:t>
            </a:r>
          </a:p>
        </p:txBody>
      </p:sp>
      <p:pic>
        <p:nvPicPr>
          <p:cNvPr id="4" name="Picture 3" descr="A screenshot of a computer&#10;&#10;Description automatically generated">
            <a:extLst>
              <a:ext uri="{FF2B5EF4-FFF2-40B4-BE49-F238E27FC236}">
                <a16:creationId xmlns:a16="http://schemas.microsoft.com/office/drawing/2014/main" id="{95A282F4-B347-07FA-0A14-C2F9A2B397AF}"/>
              </a:ext>
            </a:extLst>
          </p:cNvPr>
          <p:cNvPicPr>
            <a:picLocks noChangeAspect="1"/>
          </p:cNvPicPr>
          <p:nvPr/>
        </p:nvPicPr>
        <p:blipFill>
          <a:blip r:embed="rId2"/>
          <a:stretch>
            <a:fillRect/>
          </a:stretch>
        </p:blipFill>
        <p:spPr>
          <a:xfrm>
            <a:off x="549879" y="727476"/>
            <a:ext cx="7285351" cy="5403048"/>
          </a:xfrm>
          <a:prstGeom prst="rect">
            <a:avLst/>
          </a:prstGeom>
        </p:spPr>
      </p:pic>
      <p:sp>
        <p:nvSpPr>
          <p:cNvPr id="5" name="Text Placeholder 15">
            <a:extLst>
              <a:ext uri="{FF2B5EF4-FFF2-40B4-BE49-F238E27FC236}">
                <a16:creationId xmlns:a16="http://schemas.microsoft.com/office/drawing/2014/main" id="{F459E80F-B91C-6520-E7C2-44623042B8CE}"/>
              </a:ext>
            </a:extLst>
          </p:cNvPr>
          <p:cNvSpPr txBox="1">
            <a:spLocks/>
          </p:cNvSpPr>
          <p:nvPr/>
        </p:nvSpPr>
        <p:spPr>
          <a:xfrm>
            <a:off x="7983361" y="727476"/>
            <a:ext cx="5688012" cy="84293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b="0" kern="1200" cap="all" baseline="0">
                <a:solidFill>
                  <a:schemeClr val="accent1"/>
                </a:solidFill>
                <a:latin typeface="Gill Sans Nova" panose="020B06020201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3600" dirty="0"/>
              <a:t>Power bi</a:t>
            </a:r>
          </a:p>
        </p:txBody>
      </p:sp>
      <p:sp>
        <p:nvSpPr>
          <p:cNvPr id="7" name="TextBox 6">
            <a:extLst>
              <a:ext uri="{FF2B5EF4-FFF2-40B4-BE49-F238E27FC236}">
                <a16:creationId xmlns:a16="http://schemas.microsoft.com/office/drawing/2014/main" id="{CC471B7A-3BC2-5B46-6879-B79E66E66237}"/>
              </a:ext>
            </a:extLst>
          </p:cNvPr>
          <p:cNvSpPr txBox="1"/>
          <p:nvPr/>
        </p:nvSpPr>
        <p:spPr>
          <a:xfrm>
            <a:off x="7795975" y="2359580"/>
            <a:ext cx="4396025" cy="646331"/>
          </a:xfrm>
          <a:prstGeom prst="rect">
            <a:avLst/>
          </a:prstGeom>
          <a:noFill/>
        </p:spPr>
        <p:txBody>
          <a:bodyPr wrap="square">
            <a:spAutoFit/>
          </a:bodyPr>
          <a:lstStyle/>
          <a:p>
            <a:r>
              <a:rPr lang="en-US" dirty="0">
                <a:solidFill>
                  <a:schemeClr val="bg1">
                    <a:lumMod val="95000"/>
                  </a:schemeClr>
                </a:solidFill>
                <a:hlinkClick r:id="rId3">
                  <a:extLst>
                    <a:ext uri="{A12FA001-AC4F-418D-AE19-62706E023703}">
                      <ahyp:hlinkClr xmlns:ahyp="http://schemas.microsoft.com/office/drawing/2018/hyperlinkcolor" val="tx"/>
                    </a:ext>
                  </a:extLst>
                </a:hlinkClick>
              </a:rPr>
              <a:t>https://drive.google.com/file/d/1VCspxYlABGd2b7G0r1_9LViXgL-AqBU4/view?usp=drivesdk</a:t>
            </a:r>
            <a:endParaRPr lang="en-US" dirty="0">
              <a:solidFill>
                <a:schemeClr val="bg1">
                  <a:lumMod val="95000"/>
                </a:schemeClr>
              </a:solidFill>
            </a:endParaRPr>
          </a:p>
        </p:txBody>
      </p:sp>
    </p:spTree>
    <p:extLst>
      <p:ext uri="{BB962C8B-B14F-4D97-AF65-F5344CB8AC3E}">
        <p14:creationId xmlns:p14="http://schemas.microsoft.com/office/powerpoint/2010/main" val="141329636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1413666" y="2020078"/>
            <a:ext cx="7245300" cy="907179"/>
          </a:xfrm>
        </p:spPr>
        <p:txBody>
          <a:bodyPr/>
          <a:lstStyle/>
          <a:p>
            <a:r>
              <a:rPr lang="en-US" dirty="0"/>
              <a:t>		 Branch wise</a:t>
            </a:r>
          </a:p>
        </p:txBody>
      </p:sp>
      <p:sp>
        <p:nvSpPr>
          <p:cNvPr id="3" name="Title 3">
            <a:extLst>
              <a:ext uri="{FF2B5EF4-FFF2-40B4-BE49-F238E27FC236}">
                <a16:creationId xmlns:a16="http://schemas.microsoft.com/office/drawing/2014/main" id="{7C932EFD-2896-2665-D0F1-92CB1950314B}"/>
              </a:ext>
            </a:extLst>
          </p:cNvPr>
          <p:cNvSpPr txBox="1">
            <a:spLocks/>
          </p:cNvSpPr>
          <p:nvPr/>
        </p:nvSpPr>
        <p:spPr>
          <a:xfrm>
            <a:off x="803171" y="5086962"/>
            <a:ext cx="10585658" cy="907179"/>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accent1"/>
                </a:solidFill>
                <a:latin typeface="+mj-lt"/>
                <a:ea typeface="+mj-ea"/>
                <a:cs typeface="+mj-cs"/>
              </a:defRPr>
            </a:lvl1pPr>
          </a:lstStyle>
          <a:p>
            <a:r>
              <a:rPr lang="en-US" dirty="0"/>
              <a:t>might be wrong predictions</a:t>
            </a:r>
          </a:p>
        </p:txBody>
      </p:sp>
      <p:sp>
        <p:nvSpPr>
          <p:cNvPr id="5" name="Title 3">
            <a:extLst>
              <a:ext uri="{FF2B5EF4-FFF2-40B4-BE49-F238E27FC236}">
                <a16:creationId xmlns:a16="http://schemas.microsoft.com/office/drawing/2014/main" id="{8D851106-2A4D-8CD2-2D61-371B74640647}"/>
              </a:ext>
            </a:extLst>
          </p:cNvPr>
          <p:cNvSpPr txBox="1">
            <a:spLocks/>
          </p:cNvSpPr>
          <p:nvPr/>
        </p:nvSpPr>
        <p:spPr>
          <a:xfrm>
            <a:off x="-969646" y="4301634"/>
            <a:ext cx="10234944" cy="907179"/>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accent1"/>
                </a:solidFill>
                <a:latin typeface="+mj-lt"/>
                <a:ea typeface="+mj-ea"/>
                <a:cs typeface="+mj-cs"/>
              </a:defRPr>
            </a:lvl1pPr>
          </a:lstStyle>
          <a:p>
            <a:r>
              <a:rPr lang="en-US" dirty="0"/>
              <a:t>		 in case of  lack of data</a:t>
            </a:r>
          </a:p>
        </p:txBody>
      </p:sp>
    </p:spTree>
    <p:extLst>
      <p:ext uri="{BB962C8B-B14F-4D97-AF65-F5344CB8AC3E}">
        <p14:creationId xmlns:p14="http://schemas.microsoft.com/office/powerpoint/2010/main" val="379459283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7">
            <a:extLst>
              <a:ext uri="{FF2B5EF4-FFF2-40B4-BE49-F238E27FC236}">
                <a16:creationId xmlns:a16="http://schemas.microsoft.com/office/drawing/2014/main" id="{B5A49B96-BC89-D975-7895-D9090C4A7041}"/>
              </a:ext>
            </a:extLst>
          </p:cNvPr>
          <p:cNvSpPr txBox="1">
            <a:spLocks/>
          </p:cNvSpPr>
          <p:nvPr/>
        </p:nvSpPr>
        <p:spPr>
          <a:xfrm>
            <a:off x="274320" y="6405006"/>
            <a:ext cx="987552" cy="310896"/>
          </a:xfrm>
          <a:prstGeom prst="rect">
            <a:avLst/>
          </a:prstGeom>
        </p:spPr>
        <p:txBody>
          <a:bodyPr vert="horz" lIns="91440" tIns="45720" rIns="91440" bIns="45720" rtlCol="0" anchor="ctr"/>
          <a:lstStyle>
            <a:defPPr>
              <a:defRPr lang="en-US"/>
            </a:defPPr>
            <a:lvl1pPr marL="0" algn="l" defTabSz="914400" rtl="0" eaLnBrk="1" latinLnBrk="0" hangingPunct="1">
              <a:defRPr sz="14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STAT CW</a:t>
            </a:r>
            <a:endParaRPr lang="en-US" dirty="0"/>
          </a:p>
        </p:txBody>
      </p:sp>
      <p:sp>
        <p:nvSpPr>
          <p:cNvPr id="13" name="Footer Placeholder 8">
            <a:extLst>
              <a:ext uri="{FF2B5EF4-FFF2-40B4-BE49-F238E27FC236}">
                <a16:creationId xmlns:a16="http://schemas.microsoft.com/office/drawing/2014/main" id="{99A48ED4-3255-5CB8-1E05-A79749560439}"/>
              </a:ext>
            </a:extLst>
          </p:cNvPr>
          <p:cNvSpPr txBox="1">
            <a:spLocks/>
          </p:cNvSpPr>
          <p:nvPr/>
        </p:nvSpPr>
        <p:spPr>
          <a:xfrm>
            <a:off x="4288536" y="6405006"/>
            <a:ext cx="3438144" cy="310896"/>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KAHDSE222F-020</a:t>
            </a:r>
            <a:endParaRPr lang="en-US" dirty="0"/>
          </a:p>
        </p:txBody>
      </p:sp>
      <p:sp>
        <p:nvSpPr>
          <p:cNvPr id="14" name="Slide Number Placeholder 9">
            <a:extLst>
              <a:ext uri="{FF2B5EF4-FFF2-40B4-BE49-F238E27FC236}">
                <a16:creationId xmlns:a16="http://schemas.microsoft.com/office/drawing/2014/main" id="{27310194-8A7C-870F-E2D0-915C009FA408}"/>
              </a:ext>
            </a:extLst>
          </p:cNvPr>
          <p:cNvSpPr txBox="1">
            <a:spLocks/>
          </p:cNvSpPr>
          <p:nvPr/>
        </p:nvSpPr>
        <p:spPr>
          <a:xfrm>
            <a:off x="10936224" y="6405006"/>
            <a:ext cx="987552" cy="310896"/>
          </a:xfrm>
          <a:prstGeom prst="rect">
            <a:avLst/>
          </a:prstGeom>
        </p:spPr>
        <p:txBody>
          <a:bodyPr vert="horz" lIns="91440" tIns="45720" rIns="91440" bIns="45720" rtlCol="0" anchor="ctr"/>
          <a:lstStyle>
            <a:defPPr>
              <a:defRPr lang="en-US"/>
            </a:defPPr>
            <a:lvl1pPr marL="0" algn="r" defTabSz="914400" rtl="0" eaLnBrk="1" latinLnBrk="0" hangingPunct="1">
              <a:defRPr sz="14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LHM fernando</a:t>
            </a:r>
            <a:endParaRPr lang="en-US" dirty="0"/>
          </a:p>
        </p:txBody>
      </p:sp>
      <p:sp>
        <p:nvSpPr>
          <p:cNvPr id="5" name="TextBox 4">
            <a:extLst>
              <a:ext uri="{FF2B5EF4-FFF2-40B4-BE49-F238E27FC236}">
                <a16:creationId xmlns:a16="http://schemas.microsoft.com/office/drawing/2014/main" id="{235CFFC2-4242-D0F7-CDB6-19C986A243C8}"/>
              </a:ext>
            </a:extLst>
          </p:cNvPr>
          <p:cNvSpPr txBox="1"/>
          <p:nvPr/>
        </p:nvSpPr>
        <p:spPr>
          <a:xfrm>
            <a:off x="3251994" y="5653091"/>
            <a:ext cx="6102220" cy="646331"/>
          </a:xfrm>
          <a:prstGeom prst="rect">
            <a:avLst/>
          </a:prstGeom>
          <a:noFill/>
        </p:spPr>
        <p:txBody>
          <a:bodyPr wrap="square">
            <a:spAutoFit/>
          </a:bodyPr>
          <a:lstStyle/>
          <a:p>
            <a:r>
              <a:rPr lang="en-US" dirty="0">
                <a:solidFill>
                  <a:schemeClr val="bg1">
                    <a:lumMod val="95000"/>
                  </a:schemeClr>
                </a:solidFill>
                <a:hlinkClick r:id="rId2">
                  <a:extLst>
                    <a:ext uri="{A12FA001-AC4F-418D-AE19-62706E023703}">
                      <ahyp:hlinkClr xmlns:ahyp="http://schemas.microsoft.com/office/drawing/2018/hyperlinkcolor" val="tx"/>
                    </a:ext>
                  </a:extLst>
                </a:hlinkClick>
              </a:rPr>
              <a:t>https://drive.google.com/file/d/1VIigx6t4PmKOTtJX43dYP4d8py8PUrso/view?usp=drivesdk</a:t>
            </a:r>
            <a:endParaRPr lang="en-US" dirty="0">
              <a:solidFill>
                <a:schemeClr val="bg1">
                  <a:lumMod val="95000"/>
                </a:schemeClr>
              </a:solidFill>
            </a:endParaRPr>
          </a:p>
        </p:txBody>
      </p:sp>
      <p:pic>
        <p:nvPicPr>
          <p:cNvPr id="7" name="Picture 6" descr="A screenshot of a computer&#10;&#10;Description automatically generated">
            <a:extLst>
              <a:ext uri="{FF2B5EF4-FFF2-40B4-BE49-F238E27FC236}">
                <a16:creationId xmlns:a16="http://schemas.microsoft.com/office/drawing/2014/main" id="{6E51C82B-5812-A0AC-B497-F6B8FDC4E91B}"/>
              </a:ext>
            </a:extLst>
          </p:cNvPr>
          <p:cNvPicPr>
            <a:picLocks noChangeAspect="1"/>
          </p:cNvPicPr>
          <p:nvPr/>
        </p:nvPicPr>
        <p:blipFill>
          <a:blip r:embed="rId3"/>
          <a:stretch>
            <a:fillRect/>
          </a:stretch>
        </p:blipFill>
        <p:spPr>
          <a:xfrm>
            <a:off x="2720047" y="1302836"/>
            <a:ext cx="6751905" cy="4252328"/>
          </a:xfrm>
          <a:prstGeom prst="rect">
            <a:avLst/>
          </a:prstGeom>
        </p:spPr>
      </p:pic>
    </p:spTree>
    <p:extLst>
      <p:ext uri="{BB962C8B-B14F-4D97-AF65-F5344CB8AC3E}">
        <p14:creationId xmlns:p14="http://schemas.microsoft.com/office/powerpoint/2010/main" val="150991624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p:txBody>
          <a:bodyPr/>
          <a:lstStyle/>
          <a:p>
            <a:r>
              <a:rPr lang="en-US" dirty="0"/>
              <a:t>Innovations and key selling points</a:t>
            </a:r>
          </a:p>
        </p:txBody>
      </p:sp>
      <p:graphicFrame>
        <p:nvGraphicFramePr>
          <p:cNvPr id="14" name="Content Placeholder 3" descr="Timeline Placeholder ">
            <a:extLst>
              <a:ext uri="{FF2B5EF4-FFF2-40B4-BE49-F238E27FC236}">
                <a16:creationId xmlns:a16="http://schemas.microsoft.com/office/drawing/2014/main" id="{8B282638-605F-AABF-CB34-2453951B1089}"/>
              </a:ext>
            </a:extLst>
          </p:cNvPr>
          <p:cNvGraphicFramePr>
            <a:graphicFrameLocks noGrp="1"/>
          </p:cNvGraphicFramePr>
          <p:nvPr>
            <p:ph idx="1"/>
            <p:extLst>
              <p:ext uri="{D42A27DB-BD31-4B8C-83A1-F6EECF244321}">
                <p14:modId xmlns:p14="http://schemas.microsoft.com/office/powerpoint/2010/main" val="1241916530"/>
              </p:ext>
            </p:extLst>
          </p:nvPr>
        </p:nvGraphicFramePr>
        <p:xfrm>
          <a:off x="576072" y="1325724"/>
          <a:ext cx="10515600" cy="47399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7">
            <a:extLst>
              <a:ext uri="{FF2B5EF4-FFF2-40B4-BE49-F238E27FC236}">
                <a16:creationId xmlns:a16="http://schemas.microsoft.com/office/drawing/2014/main" id="{B5A0196D-B015-FBF0-F6F9-A0AD4E2C1174}"/>
              </a:ext>
            </a:extLst>
          </p:cNvPr>
          <p:cNvSpPr txBox="1">
            <a:spLocks/>
          </p:cNvSpPr>
          <p:nvPr/>
        </p:nvSpPr>
        <p:spPr>
          <a:xfrm>
            <a:off x="268224" y="6464808"/>
            <a:ext cx="987552" cy="310896"/>
          </a:xfrm>
          <a:prstGeom prst="rect">
            <a:avLst/>
          </a:prstGeom>
        </p:spPr>
        <p:txBody>
          <a:bodyPr vert="horz" lIns="91440" tIns="45720" rIns="91440" bIns="45720" rtlCol="0" anchor="ctr"/>
          <a:lstStyle>
            <a:defPPr>
              <a:defRPr lang="en-US"/>
            </a:defPPr>
            <a:lvl1pPr marL="0" algn="l" defTabSz="914400" rtl="0" eaLnBrk="1" latinLnBrk="0" hangingPunct="1">
              <a:defRPr sz="14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EF3ED"/>
                </a:solidFill>
                <a:effectLst/>
                <a:uLnTx/>
                <a:uFillTx/>
                <a:latin typeface="Gill Sans Nova Light"/>
                <a:ea typeface="+mn-ea"/>
                <a:cs typeface="+mn-cs"/>
              </a:rPr>
              <a:t>STAT CW</a:t>
            </a:r>
          </a:p>
        </p:txBody>
      </p:sp>
      <p:sp>
        <p:nvSpPr>
          <p:cNvPr id="5" name="Footer Placeholder 8">
            <a:extLst>
              <a:ext uri="{FF2B5EF4-FFF2-40B4-BE49-F238E27FC236}">
                <a16:creationId xmlns:a16="http://schemas.microsoft.com/office/drawing/2014/main" id="{5C9AFC7E-39ED-7FEC-55DD-57492A153717}"/>
              </a:ext>
            </a:extLst>
          </p:cNvPr>
          <p:cNvSpPr txBox="1">
            <a:spLocks/>
          </p:cNvSpPr>
          <p:nvPr/>
        </p:nvSpPr>
        <p:spPr>
          <a:xfrm>
            <a:off x="4288536" y="6405006"/>
            <a:ext cx="3438144" cy="310896"/>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EF3ED"/>
                </a:solidFill>
                <a:effectLst/>
                <a:uLnTx/>
                <a:uFillTx/>
                <a:latin typeface="Gill Sans Nova Light"/>
                <a:ea typeface="+mn-ea"/>
                <a:cs typeface="+mn-cs"/>
              </a:rPr>
              <a:t>KAHDSE222F-020</a:t>
            </a:r>
            <a:endParaRPr kumimoji="0" lang="en-US" sz="1400" b="0" i="0" u="none" strike="noStrike" kern="1200" cap="none" spc="0" normalizeH="0" baseline="0" noProof="0" dirty="0">
              <a:ln>
                <a:noFill/>
              </a:ln>
              <a:solidFill>
                <a:srgbClr val="FEF3ED"/>
              </a:solidFill>
              <a:effectLst/>
              <a:uLnTx/>
              <a:uFillTx/>
              <a:latin typeface="Gill Sans Nova Light"/>
              <a:ea typeface="+mn-ea"/>
              <a:cs typeface="+mn-cs"/>
            </a:endParaRPr>
          </a:p>
        </p:txBody>
      </p:sp>
      <p:sp>
        <p:nvSpPr>
          <p:cNvPr id="7" name="Slide Number Placeholder 9">
            <a:extLst>
              <a:ext uri="{FF2B5EF4-FFF2-40B4-BE49-F238E27FC236}">
                <a16:creationId xmlns:a16="http://schemas.microsoft.com/office/drawing/2014/main" id="{2960F220-4236-A360-22CF-96BDCC723F97}"/>
              </a:ext>
            </a:extLst>
          </p:cNvPr>
          <p:cNvSpPr txBox="1">
            <a:spLocks/>
          </p:cNvSpPr>
          <p:nvPr/>
        </p:nvSpPr>
        <p:spPr>
          <a:xfrm>
            <a:off x="11091672" y="6488508"/>
            <a:ext cx="987552" cy="310896"/>
          </a:xfrm>
          <a:prstGeom prst="rect">
            <a:avLst/>
          </a:prstGeom>
        </p:spPr>
        <p:txBody>
          <a:bodyPr vert="horz" lIns="91440" tIns="45720" rIns="91440" bIns="45720" rtlCol="0" anchor="ctr"/>
          <a:lstStyle>
            <a:defPPr>
              <a:defRPr lang="en-US"/>
            </a:defPPr>
            <a:lvl1pPr marL="0" algn="r" defTabSz="914400" rtl="0" eaLnBrk="1" latinLnBrk="0" hangingPunct="1">
              <a:defRPr sz="14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EF3ED"/>
                </a:solidFill>
                <a:effectLst/>
                <a:uLnTx/>
                <a:uFillTx/>
                <a:latin typeface="Gill Sans Nova Light"/>
                <a:ea typeface="+mn-ea"/>
                <a:cs typeface="+mn-cs"/>
              </a:rPr>
              <a:t>LHM </a:t>
            </a:r>
            <a:r>
              <a:rPr kumimoji="0" lang="en-US" sz="1400" b="0" i="0" u="none" strike="noStrike" kern="1200" cap="none" spc="0" normalizeH="0" baseline="0" noProof="0" dirty="0" err="1">
                <a:ln>
                  <a:noFill/>
                </a:ln>
                <a:solidFill>
                  <a:srgbClr val="FEF3ED"/>
                </a:solidFill>
                <a:effectLst/>
                <a:uLnTx/>
                <a:uFillTx/>
                <a:latin typeface="Gill Sans Nova Light"/>
                <a:ea typeface="+mn-ea"/>
                <a:cs typeface="+mn-cs"/>
              </a:rPr>
              <a:t>fernando</a:t>
            </a:r>
            <a:endParaRPr kumimoji="0" lang="en-US" sz="1400" b="0" i="0" u="none" strike="noStrike" kern="1200" cap="none" spc="0" normalizeH="0" baseline="0" noProof="0" dirty="0">
              <a:ln>
                <a:noFill/>
              </a:ln>
              <a:solidFill>
                <a:srgbClr val="FEF3ED"/>
              </a:solidFill>
              <a:effectLst/>
              <a:uLnTx/>
              <a:uFillTx/>
              <a:latin typeface="Gill Sans Nova Light"/>
              <a:ea typeface="+mn-ea"/>
              <a:cs typeface="+mn-cs"/>
            </a:endParaRPr>
          </a:p>
        </p:txBody>
      </p:sp>
    </p:spTree>
    <p:extLst>
      <p:ext uri="{BB962C8B-B14F-4D97-AF65-F5344CB8AC3E}">
        <p14:creationId xmlns:p14="http://schemas.microsoft.com/office/powerpoint/2010/main" val="348006525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5768EFB-B317-47EA-C969-D365EB136882}"/>
              </a:ext>
            </a:extLst>
          </p:cNvPr>
          <p:cNvSpPr>
            <a:spLocks noGrp="1"/>
          </p:cNvSpPr>
          <p:nvPr>
            <p:ph type="title"/>
          </p:nvPr>
        </p:nvSpPr>
        <p:spPr/>
        <p:txBody>
          <a:bodyPr/>
          <a:lstStyle/>
          <a:p>
            <a:r>
              <a:rPr lang="en-US" dirty="0"/>
              <a:t>How to digitalize for a larger population</a:t>
            </a:r>
          </a:p>
        </p:txBody>
      </p:sp>
      <p:sp>
        <p:nvSpPr>
          <p:cNvPr id="16" name="Text Placeholder 15">
            <a:extLst>
              <a:ext uri="{FF2B5EF4-FFF2-40B4-BE49-F238E27FC236}">
                <a16:creationId xmlns:a16="http://schemas.microsoft.com/office/drawing/2014/main" id="{BB801EE7-C3C0-5B30-EB9B-2C995032EE99}"/>
              </a:ext>
            </a:extLst>
          </p:cNvPr>
          <p:cNvSpPr>
            <a:spLocks noGrp="1"/>
          </p:cNvSpPr>
          <p:nvPr>
            <p:ph type="body" sz="quarter" idx="13"/>
          </p:nvPr>
        </p:nvSpPr>
        <p:spPr>
          <a:xfrm>
            <a:off x="859536" y="2817938"/>
            <a:ext cx="5688012" cy="3343534"/>
          </a:xfrm>
        </p:spPr>
        <p:txBody>
          <a:bodyPr>
            <a:normAutofit/>
          </a:bodyPr>
          <a:lstStyle/>
          <a:p>
            <a:r>
              <a:rPr lang="en-US" dirty="0"/>
              <a:t>To reach a larger population and digitalize data collection, I hope to develop an online survey using platforms like Google Forms or SurveyMonkey. share the survey link through various channels, such as email, social media groups, or campus websites, to reach current students, past students, and other relevant individuals</a:t>
            </a:r>
          </a:p>
          <a:p>
            <a:endParaRPr lang="en-US" dirty="0"/>
          </a:p>
          <a:p>
            <a:endParaRPr lang="en-US" dirty="0"/>
          </a:p>
        </p:txBody>
      </p:sp>
      <p:sp>
        <p:nvSpPr>
          <p:cNvPr id="2" name="Date Placeholder 1">
            <a:extLst>
              <a:ext uri="{FF2B5EF4-FFF2-40B4-BE49-F238E27FC236}">
                <a16:creationId xmlns:a16="http://schemas.microsoft.com/office/drawing/2014/main" id="{E9350B43-2FC6-DBFA-2920-C8265C1C6A48}"/>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B1EFDBE1-8C88-4D39-6BA3-537373DFA091}"/>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p:txBody>
          <a:bodyPr/>
          <a:lstStyle/>
          <a:p>
            <a:fld id="{58FB4751-880F-D840-AAA9-3A15815CC996}" type="slidenum">
              <a:rPr lang="en-US" smtClean="0"/>
              <a:t>78</a:t>
            </a:fld>
            <a:endParaRPr lang="en-US" dirty="0"/>
          </a:p>
        </p:txBody>
      </p:sp>
      <p:sp>
        <p:nvSpPr>
          <p:cNvPr id="5" name="Text Placeholder 15">
            <a:extLst>
              <a:ext uri="{FF2B5EF4-FFF2-40B4-BE49-F238E27FC236}">
                <a16:creationId xmlns:a16="http://schemas.microsoft.com/office/drawing/2014/main" id="{A8444258-199D-568D-2337-C792DE740FA7}"/>
              </a:ext>
            </a:extLst>
          </p:cNvPr>
          <p:cNvSpPr txBox="1">
            <a:spLocks/>
          </p:cNvSpPr>
          <p:nvPr/>
        </p:nvSpPr>
        <p:spPr>
          <a:xfrm>
            <a:off x="6327204" y="2838280"/>
            <a:ext cx="5688012" cy="3343534"/>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Used classes to collect the data &amp; do calculations</a:t>
            </a:r>
          </a:p>
          <a:p>
            <a:endParaRPr lang="en-US" dirty="0"/>
          </a:p>
        </p:txBody>
      </p:sp>
    </p:spTree>
    <p:extLst>
      <p:ext uri="{BB962C8B-B14F-4D97-AF65-F5344CB8AC3E}">
        <p14:creationId xmlns:p14="http://schemas.microsoft.com/office/powerpoint/2010/main" val="109671749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p:txBody>
          <a:bodyPr/>
          <a:lstStyle/>
          <a:p>
            <a:r>
              <a:rPr lang="en-US" dirty="0"/>
              <a:t>STAT CW</a:t>
            </a:r>
          </a:p>
          <a:p>
            <a:r>
              <a:rPr lang="en-US" dirty="0"/>
              <a:t>L H M </a:t>
            </a:r>
            <a:r>
              <a:rPr lang="en-US" dirty="0" err="1"/>
              <a:t>Fernanado</a:t>
            </a:r>
            <a:endParaRPr lang="en-US" dirty="0"/>
          </a:p>
          <a:p>
            <a:r>
              <a:rPr lang="en-US" dirty="0"/>
              <a:t>KAHDSE222F-020</a:t>
            </a:r>
          </a:p>
        </p:txBody>
      </p:sp>
    </p:spTree>
    <p:extLst>
      <p:ext uri="{BB962C8B-B14F-4D97-AF65-F5344CB8AC3E}">
        <p14:creationId xmlns:p14="http://schemas.microsoft.com/office/powerpoint/2010/main" val="2577936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8</a:t>
            </a:fld>
            <a:endParaRPr lang="en-US" dirty="0"/>
          </a:p>
        </p:txBody>
      </p:sp>
      <p:sp>
        <p:nvSpPr>
          <p:cNvPr id="7" name="Title 6">
            <a:extLst>
              <a:ext uri="{FF2B5EF4-FFF2-40B4-BE49-F238E27FC236}">
                <a16:creationId xmlns:a16="http://schemas.microsoft.com/office/drawing/2014/main" id="{71EAA9A5-0E90-850E-0658-7413FE3B78A5}"/>
              </a:ext>
            </a:extLst>
          </p:cNvPr>
          <p:cNvSpPr>
            <a:spLocks noGrp="1"/>
          </p:cNvSpPr>
          <p:nvPr>
            <p:ph type="title"/>
          </p:nvPr>
        </p:nvSpPr>
        <p:spPr/>
        <p:txBody>
          <a:bodyPr/>
          <a:lstStyle/>
          <a:p>
            <a:r>
              <a:rPr lang="en-US" dirty="0"/>
              <a:t>Process</a:t>
            </a:r>
          </a:p>
        </p:txBody>
      </p:sp>
      <p:pic>
        <p:nvPicPr>
          <p:cNvPr id="3" name="Picture 2" descr="A screenshot of a phone&#10;&#10;Description automatically generated">
            <a:extLst>
              <a:ext uri="{FF2B5EF4-FFF2-40B4-BE49-F238E27FC236}">
                <a16:creationId xmlns:a16="http://schemas.microsoft.com/office/drawing/2014/main" id="{2A5903DC-A0C6-853B-13B9-DBC6BDF7CE66}"/>
              </a:ext>
            </a:extLst>
          </p:cNvPr>
          <p:cNvPicPr>
            <a:picLocks noChangeAspect="1"/>
          </p:cNvPicPr>
          <p:nvPr/>
        </p:nvPicPr>
        <p:blipFill>
          <a:blip r:embed="rId2"/>
          <a:stretch>
            <a:fillRect/>
          </a:stretch>
        </p:blipFill>
        <p:spPr>
          <a:xfrm>
            <a:off x="3762375" y="82296"/>
            <a:ext cx="2771775" cy="6858000"/>
          </a:xfrm>
          <a:prstGeom prst="rect">
            <a:avLst/>
          </a:prstGeom>
        </p:spPr>
      </p:pic>
      <p:pic>
        <p:nvPicPr>
          <p:cNvPr id="9" name="Picture 8" descr="A screenshot of a phone&#10;&#10;Description automatically generated">
            <a:extLst>
              <a:ext uri="{FF2B5EF4-FFF2-40B4-BE49-F238E27FC236}">
                <a16:creationId xmlns:a16="http://schemas.microsoft.com/office/drawing/2014/main" id="{AA06A4FF-5CC2-979D-D4C9-C6759A98EA9C}"/>
              </a:ext>
            </a:extLst>
          </p:cNvPr>
          <p:cNvPicPr>
            <a:picLocks noChangeAspect="1"/>
          </p:cNvPicPr>
          <p:nvPr/>
        </p:nvPicPr>
        <p:blipFill>
          <a:blip r:embed="rId3"/>
          <a:stretch>
            <a:fillRect/>
          </a:stretch>
        </p:blipFill>
        <p:spPr>
          <a:xfrm>
            <a:off x="7401818" y="82296"/>
            <a:ext cx="2885182" cy="6858000"/>
          </a:xfrm>
          <a:prstGeom prst="rect">
            <a:avLst/>
          </a:prstGeom>
        </p:spPr>
      </p:pic>
    </p:spTree>
    <p:extLst>
      <p:ext uri="{BB962C8B-B14F-4D97-AF65-F5344CB8AC3E}">
        <p14:creationId xmlns:p14="http://schemas.microsoft.com/office/powerpoint/2010/main" val="871081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9</a:t>
            </a:fld>
            <a:endParaRPr lang="en-US" dirty="0"/>
          </a:p>
        </p:txBody>
      </p:sp>
      <p:sp>
        <p:nvSpPr>
          <p:cNvPr id="7" name="Title 6">
            <a:extLst>
              <a:ext uri="{FF2B5EF4-FFF2-40B4-BE49-F238E27FC236}">
                <a16:creationId xmlns:a16="http://schemas.microsoft.com/office/drawing/2014/main" id="{71EAA9A5-0E90-850E-0658-7413FE3B78A5}"/>
              </a:ext>
            </a:extLst>
          </p:cNvPr>
          <p:cNvSpPr>
            <a:spLocks noGrp="1"/>
          </p:cNvSpPr>
          <p:nvPr>
            <p:ph type="title"/>
          </p:nvPr>
        </p:nvSpPr>
        <p:spPr/>
        <p:txBody>
          <a:bodyPr/>
          <a:lstStyle/>
          <a:p>
            <a:r>
              <a:rPr lang="en-US" dirty="0"/>
              <a:t>Process</a:t>
            </a:r>
          </a:p>
        </p:txBody>
      </p:sp>
      <p:pic>
        <p:nvPicPr>
          <p:cNvPr id="3" name="Picture 2" descr="A screenshot of a chat&#10;&#10;Description automatically generated">
            <a:extLst>
              <a:ext uri="{FF2B5EF4-FFF2-40B4-BE49-F238E27FC236}">
                <a16:creationId xmlns:a16="http://schemas.microsoft.com/office/drawing/2014/main" id="{79CD2A9D-1D19-E36B-5669-F662AA53C8E7}"/>
              </a:ext>
            </a:extLst>
          </p:cNvPr>
          <p:cNvPicPr>
            <a:picLocks noChangeAspect="1"/>
          </p:cNvPicPr>
          <p:nvPr/>
        </p:nvPicPr>
        <p:blipFill>
          <a:blip r:embed="rId2"/>
          <a:stretch>
            <a:fillRect/>
          </a:stretch>
        </p:blipFill>
        <p:spPr>
          <a:xfrm>
            <a:off x="3870722" y="0"/>
            <a:ext cx="3364706" cy="6858000"/>
          </a:xfrm>
          <a:prstGeom prst="rect">
            <a:avLst/>
          </a:prstGeom>
        </p:spPr>
      </p:pic>
      <p:pic>
        <p:nvPicPr>
          <p:cNvPr id="9" name="Picture 8" descr="A screenshot of a chat&#10;&#10;Description automatically generated">
            <a:extLst>
              <a:ext uri="{FF2B5EF4-FFF2-40B4-BE49-F238E27FC236}">
                <a16:creationId xmlns:a16="http://schemas.microsoft.com/office/drawing/2014/main" id="{74047199-3F93-4063-5A2C-A919F037013D}"/>
              </a:ext>
            </a:extLst>
          </p:cNvPr>
          <p:cNvPicPr>
            <a:picLocks noChangeAspect="1"/>
          </p:cNvPicPr>
          <p:nvPr/>
        </p:nvPicPr>
        <p:blipFill>
          <a:blip r:embed="rId3"/>
          <a:stretch>
            <a:fillRect/>
          </a:stretch>
        </p:blipFill>
        <p:spPr>
          <a:xfrm>
            <a:off x="7818119" y="0"/>
            <a:ext cx="3545205" cy="6858000"/>
          </a:xfrm>
          <a:prstGeom prst="rect">
            <a:avLst/>
          </a:prstGeom>
        </p:spPr>
      </p:pic>
    </p:spTree>
    <p:extLst>
      <p:ext uri="{BB962C8B-B14F-4D97-AF65-F5344CB8AC3E}">
        <p14:creationId xmlns:p14="http://schemas.microsoft.com/office/powerpoint/2010/main" val="2900365473"/>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F6C2ABF3-C322-42BE-B48A-63C78EC4C218}"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9A499FA-9FE2-4A54-8493-B62A0ECF167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707964E6-3618-4106-9F0D-0B5B9150681B}">
  <ds:schemaRefs>
    <ds:schemaRef ds:uri="http://schemas.microsoft.com/sharepoint/v3/contenttype/forms"/>
  </ds:schemaRefs>
</ds:datastoreItem>
</file>

<file path=customXml/itemProps3.xml><?xml version="1.0" encoding="utf-8"?>
<ds:datastoreItem xmlns:ds="http://schemas.openxmlformats.org/officeDocument/2006/customXml" ds:itemID="{713FD1EE-2EF1-42E3-9260-53F7A9198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{B9C5B52D-DFF8-4987-9DC9-B6196104ECF1}tf11964407_win32</Template>
  <TotalTime>11598</TotalTime>
  <Words>1155</Words>
  <Application>Microsoft Office PowerPoint</Application>
  <PresentationFormat>Widescreen</PresentationFormat>
  <Paragraphs>270</Paragraphs>
  <Slides>79</Slides>
  <Notes>41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79</vt:i4>
      </vt:variant>
    </vt:vector>
  </HeadingPairs>
  <TitlesOfParts>
    <vt:vector size="86" baseType="lpstr">
      <vt:lpstr>Arial</vt:lpstr>
      <vt:lpstr>Calibri</vt:lpstr>
      <vt:lpstr>Courier New</vt:lpstr>
      <vt:lpstr>Gill Sans Nova</vt:lpstr>
      <vt:lpstr>Gill Sans Nova Light</vt:lpstr>
      <vt:lpstr>Sagona Book</vt:lpstr>
      <vt:lpstr>Custom</vt:lpstr>
      <vt:lpstr>Assess the overall satisfaction and identify areas of improvement in NIBM campus</vt:lpstr>
      <vt:lpstr>agenda</vt:lpstr>
      <vt:lpstr>Project objective</vt:lpstr>
      <vt:lpstr>Method of sample selection</vt:lpstr>
      <vt:lpstr>Expected scope to be covered and scope exclusion</vt:lpstr>
      <vt:lpstr>Method of data collection</vt:lpstr>
      <vt:lpstr>Process</vt:lpstr>
      <vt:lpstr>Process</vt:lpstr>
      <vt:lpstr>Process</vt:lpstr>
      <vt:lpstr>Process</vt:lpstr>
      <vt:lpstr>  Question 1</vt:lpstr>
      <vt:lpstr>  Question 2</vt:lpstr>
      <vt:lpstr>  Question 3</vt:lpstr>
      <vt:lpstr>  Question 4</vt:lpstr>
      <vt:lpstr>  Question 5</vt:lpstr>
      <vt:lpstr>  Question 6</vt:lpstr>
      <vt:lpstr>  Question 7</vt:lpstr>
      <vt:lpstr>  Question 8</vt:lpstr>
      <vt:lpstr>  Question 9</vt:lpstr>
      <vt:lpstr>  Question 10</vt:lpstr>
      <vt:lpstr>  Question 11</vt:lpstr>
      <vt:lpstr>  Question 12</vt:lpstr>
      <vt:lpstr>  Question 13</vt:lpstr>
      <vt:lpstr>  Question 14</vt:lpstr>
      <vt:lpstr>  Question 15</vt:lpstr>
      <vt:lpstr>  Question 16</vt:lpstr>
      <vt:lpstr>  Results</vt:lpstr>
      <vt:lpstr>  Question 1</vt:lpstr>
      <vt:lpstr>  Question 2</vt:lpstr>
      <vt:lpstr>  Question 3</vt:lpstr>
      <vt:lpstr>  Question 4</vt:lpstr>
      <vt:lpstr>  Question 5</vt:lpstr>
      <vt:lpstr>  Question 6</vt:lpstr>
      <vt:lpstr>  Question 7</vt:lpstr>
      <vt:lpstr>  Question 8</vt:lpstr>
      <vt:lpstr>  Question 9</vt:lpstr>
      <vt:lpstr>  Question 10</vt:lpstr>
      <vt:lpstr>  Question 11</vt:lpstr>
      <vt:lpstr>  Question 12</vt:lpstr>
      <vt:lpstr>  Question 13</vt:lpstr>
      <vt:lpstr>  Question 14</vt:lpstr>
      <vt:lpstr>  Question 15</vt:lpstr>
      <vt:lpstr>  Question 16</vt:lpstr>
      <vt:lpstr>Statistical tools to be used in the analysis</vt:lpstr>
      <vt:lpstr> To represent the data</vt:lpstr>
      <vt:lpstr>GPA vs Student’s satisfaction </vt:lpstr>
      <vt:lpstr>PowerPoint Presentation</vt:lpstr>
      <vt:lpstr>PowerPoint Presentation</vt:lpstr>
      <vt:lpstr>Normal distribution </vt:lpstr>
      <vt:lpstr>PowerPoint Presentation</vt:lpstr>
      <vt:lpstr>PowerPoint Presentation</vt:lpstr>
      <vt:lpstr>PowerPoint Presentation</vt:lpstr>
      <vt:lpstr>PowerPoint Presentation</vt:lpstr>
      <vt:lpstr>PowerPoint Presentation</vt:lpstr>
      <vt:lpstr>PowerPoint Presentation</vt:lpstr>
      <vt:lpstr>Not fit with Normal distribution </vt:lpstr>
      <vt:lpstr>PowerPoint Presentation</vt:lpstr>
      <vt:lpstr>PowerPoint Presentation</vt:lpstr>
      <vt:lpstr>Probability </vt:lpstr>
      <vt:lpstr>PowerPoint Presentation</vt:lpstr>
      <vt:lpstr>PowerPoint Presentation</vt:lpstr>
      <vt:lpstr>Permutations +Probability </vt:lpstr>
      <vt:lpstr>PowerPoint Presentation</vt:lpstr>
      <vt:lpstr>PowerPoint Presentation</vt:lpstr>
      <vt:lpstr>PowerPoint Presentation</vt:lpstr>
      <vt:lpstr>PowerPoint Presentation</vt:lpstr>
      <vt:lpstr>Descriptive statistics. </vt:lpstr>
      <vt:lpstr>PowerPoint Presentation</vt:lpstr>
      <vt:lpstr>PowerPoint Presentation</vt:lpstr>
      <vt:lpstr>   Innovations</vt:lpstr>
      <vt:lpstr> low satisfaction for extracurricular activities</vt:lpstr>
      <vt:lpstr>PowerPoint Presentation</vt:lpstr>
      <vt:lpstr>  low amount of females</vt:lpstr>
      <vt:lpstr>PowerPoint Presentation</vt:lpstr>
      <vt:lpstr>   Branch wise</vt:lpstr>
      <vt:lpstr>PowerPoint Presentation</vt:lpstr>
      <vt:lpstr>Innovations and key selling points</vt:lpstr>
      <vt:lpstr>How to digitalize for a larger population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 the overall satisfaction and identify areas of improvement in NIBM campus</dc:title>
  <dc:creator>FERNANDO L H M</dc:creator>
  <cp:lastModifiedBy>FERNANDO L H M</cp:lastModifiedBy>
  <cp:revision>8</cp:revision>
  <dcterms:created xsi:type="dcterms:W3CDTF">2023-07-17T22:09:14Z</dcterms:created>
  <dcterms:modified xsi:type="dcterms:W3CDTF">2023-09-18T06:16:07Z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