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b555e55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b555e55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ae49dd6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ae49dd6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b555e556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b555e55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ae49dd6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ae49dd6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ae49dd6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ae49dd6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ae49dd6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ae49dd6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ae49dd6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ae49dd6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ae49dd6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ae49dd6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ae49dd69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ae49dd69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555e55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555e55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b555e55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b555e55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Galaxy Emission Lines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025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Hashir Qureshi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0586"/>
            <a:ext cx="9144002" cy="360233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/>
        </p:nvSpPr>
        <p:spPr>
          <a:xfrm>
            <a:off x="3623850" y="130500"/>
            <a:ext cx="18963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Decision Trees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ctrTitle"/>
          </p:nvPr>
        </p:nvSpPr>
        <p:spPr>
          <a:xfrm>
            <a:off x="133075" y="32375"/>
            <a:ext cx="9010800" cy="12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40" name="Google Shape;340;p23"/>
          <p:cNvSpPr txBox="1"/>
          <p:nvPr/>
        </p:nvSpPr>
        <p:spPr>
          <a:xfrm>
            <a:off x="133075" y="1381975"/>
            <a:ext cx="8436900" cy="3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Data </a:t>
            </a:r>
            <a:r>
              <a:rPr lang="en">
                <a:solidFill>
                  <a:srgbClr val="FFFFFF"/>
                </a:solidFill>
              </a:rPr>
              <a:t>from simulations!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Full observational data will probably change results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No need to Optimize - I tried it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SVC too slow - no need to waste time currently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133075" y="32375"/>
            <a:ext cx="9010800" cy="12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133075" y="1381975"/>
            <a:ext cx="8436900" cy="3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HETDEX (Hobby-Eberly Telescope Dark Energy eXperiment) - Spectroscopic galaxy survey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</a:t>
            </a:r>
            <a:r>
              <a:rPr lang="en">
                <a:solidFill>
                  <a:srgbClr val="FFFFFF"/>
                </a:solidFill>
              </a:rPr>
              <a:t>ims to find Lyman Alpha galaxies (LAEs) at redshift range of 1.9 - 3.5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Lyman Alpha - emission line generated from change in energy levels in Hydrogen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Wavelength of 1,216 Å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One of the most luminous emission lines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Good way to study galaxies far away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Hurdle - Singly Ionized Oxygen (OII) emission line at redshift &lt; 0.56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Wavelength of 3,727 Å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133075" y="32375"/>
            <a:ext cx="9010800" cy="12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Redshifting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133075" y="1650675"/>
            <a:ext cx="55707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Object travels away from us - wavelength of light gets longer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Observation of Spectra becomes tricky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High </a:t>
            </a:r>
            <a:r>
              <a:rPr lang="en">
                <a:solidFill>
                  <a:srgbClr val="FFFFFF"/>
                </a:solidFill>
              </a:rPr>
              <a:t>redshift</a:t>
            </a:r>
            <a:r>
              <a:rPr lang="en">
                <a:solidFill>
                  <a:srgbClr val="FFFFFF"/>
                </a:solidFill>
              </a:rPr>
              <a:t> LAE overlaps low </a:t>
            </a:r>
            <a:r>
              <a:rPr lang="en">
                <a:solidFill>
                  <a:srgbClr val="FFFFFF"/>
                </a:solidFill>
              </a:rPr>
              <a:t>redshift</a:t>
            </a:r>
            <a:r>
              <a:rPr lang="en">
                <a:solidFill>
                  <a:srgbClr val="FFFFFF"/>
                </a:solidFill>
              </a:rPr>
              <a:t> OII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133075" y="32375"/>
            <a:ext cx="9010800" cy="12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1077325" y="2234100"/>
            <a:ext cx="926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LAE?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1115700" y="2724300"/>
            <a:ext cx="6960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OII</a:t>
            </a:r>
            <a:r>
              <a:rPr lang="en" sz="1800">
                <a:solidFill>
                  <a:srgbClr val="FFFFFF"/>
                </a:solidFill>
              </a:rPr>
              <a:t>?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descr="Beats Me"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600" y="1320075"/>
            <a:ext cx="6067450" cy="27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133075" y="32375"/>
            <a:ext cx="9010800" cy="12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of Action</a:t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133075" y="1381975"/>
            <a:ext cx="8436900" cy="3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Balanced Data - clean (for the most part) -  116,952 instances and 15 features 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Random Forest classification algorithm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Compare precision scores (5-fold cross validation) with other classification algorithms using default parameters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Decision Trees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Extra Random Trees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Support Vector Machines!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Troubleshoot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High  Variance/Bias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Less important features creating noise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 Optimize if needed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133075" y="32375"/>
            <a:ext cx="9010800" cy="12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0" name="Google Shape;310;p18"/>
          <p:cNvSpPr txBox="1"/>
          <p:nvPr/>
        </p:nvSpPr>
        <p:spPr>
          <a:xfrm>
            <a:off x="133075" y="1381975"/>
            <a:ext cx="8436900" cy="3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Random Forest 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FFFFFF"/>
                </a:solidFill>
              </a:rPr>
              <a:t>Score - 98.1%!! 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FFFFFF"/>
                </a:solidFill>
              </a:rPr>
              <a:t>Standard Deviation - 0.075%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Decision Trees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Score - 96.6%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Standard Deviation - 0.118%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Extra Random Trees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Score - 98.5%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Standard Deviation - .081%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Support Vector Machines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Score - 82.2%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Standard Deviation - .353%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752" y="600452"/>
            <a:ext cx="5540473" cy="446465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/>
        </p:nvSpPr>
        <p:spPr>
          <a:xfrm>
            <a:off x="3368838" y="63075"/>
            <a:ext cx="24063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For Random Forest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7550"/>
            <a:ext cx="9144000" cy="362839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/>
          <p:nvPr/>
        </p:nvSpPr>
        <p:spPr>
          <a:xfrm>
            <a:off x="3623850" y="115150"/>
            <a:ext cx="18963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Random Forest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6350"/>
            <a:ext cx="9144001" cy="365082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1"/>
          <p:cNvSpPr txBox="1"/>
          <p:nvPr/>
        </p:nvSpPr>
        <p:spPr>
          <a:xfrm>
            <a:off x="3412950" y="138175"/>
            <a:ext cx="2318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Extra Random Trees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