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26"/>
  </p:notesMasterIdLst>
  <p:sldIdLst>
    <p:sldId id="256" r:id="rId2"/>
    <p:sldId id="257" r:id="rId3"/>
    <p:sldId id="274" r:id="rId4"/>
    <p:sldId id="289" r:id="rId5"/>
    <p:sldId id="285" r:id="rId6"/>
    <p:sldId id="288" r:id="rId7"/>
    <p:sldId id="298" r:id="rId8"/>
    <p:sldId id="299" r:id="rId9"/>
    <p:sldId id="300" r:id="rId10"/>
    <p:sldId id="290" r:id="rId11"/>
    <p:sldId id="291" r:id="rId12"/>
    <p:sldId id="275" r:id="rId13"/>
    <p:sldId id="287" r:id="rId14"/>
    <p:sldId id="276" r:id="rId15"/>
    <p:sldId id="277" r:id="rId16"/>
    <p:sldId id="278" r:id="rId17"/>
    <p:sldId id="293" r:id="rId18"/>
    <p:sldId id="294" r:id="rId19"/>
    <p:sldId id="295" r:id="rId20"/>
    <p:sldId id="296" r:id="rId21"/>
    <p:sldId id="282" r:id="rId22"/>
    <p:sldId id="286" r:id="rId23"/>
    <p:sldId id="297" r:id="rId24"/>
    <p:sldId id="273" r:id="rId2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09" autoAdjust="0"/>
    <p:restoredTop sz="94660"/>
  </p:normalViewPr>
  <p:slideViewPr>
    <p:cSldViewPr snapToGrid="0">
      <p:cViewPr>
        <p:scale>
          <a:sx n="62" d="100"/>
          <a:sy n="62" d="100"/>
        </p:scale>
        <p:origin x="-1315" y="-54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17044233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0" name="Google Shape;29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6540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0" name="Google Shape;30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8105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5" name="Google Shape;40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95571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16"/>
        <p:cNvGrpSpPr/>
        <p:nvPr/>
      </p:nvGrpSpPr>
      <p:grpSpPr>
        <a:xfrm>
          <a:off x="0" y="0"/>
          <a:ext cx="0" cy="0"/>
          <a:chOff x="0" y="0"/>
          <a:chExt cx="0" cy="0"/>
        </a:xfrm>
      </p:grpSpPr>
      <p:sp>
        <p:nvSpPr>
          <p:cNvPr id="118" name="Google Shape;118;p2"/>
          <p:cNvSpPr/>
          <p:nvPr/>
        </p:nvSpPr>
        <p:spPr>
          <a:xfrm>
            <a:off x="1464734" y="784226"/>
            <a:ext cx="10107084" cy="14859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sp>
        <p:nvSpPr>
          <p:cNvPr id="220" name="Google Shape;220;p2"/>
          <p:cNvSpPr txBox="1">
            <a:spLocks noGrp="1"/>
          </p:cNvSpPr>
          <p:nvPr>
            <p:ph type="ctrTitle"/>
          </p:nvPr>
        </p:nvSpPr>
        <p:spPr>
          <a:xfrm>
            <a:off x="1524001" y="1046164"/>
            <a:ext cx="9876367" cy="2154237"/>
          </a:xfrm>
          <a:prstGeom prst="rect">
            <a:avLst/>
          </a:prstGeom>
          <a:solidFill>
            <a:schemeClr val="accent1"/>
          </a:solidFill>
          <a:ln>
            <a:noFill/>
          </a:ln>
        </p:spPr>
        <p:txBody>
          <a:bodyPr spcFirstLastPara="1" wrap="square" lIns="91425" tIns="45700" rIns="91425" bIns="45700" anchor="ctr" anchorCtr="0">
            <a:noAutofit/>
          </a:bodyPr>
          <a:lstStyle>
            <a:lvl1pPr lvl="0" algn="ctr">
              <a:lnSpc>
                <a:spcPct val="85000"/>
              </a:lnSpc>
              <a:spcBef>
                <a:spcPts val="0"/>
              </a:spcBef>
              <a:spcAft>
                <a:spcPts val="0"/>
              </a:spcAft>
              <a:buSzPts val="1400"/>
              <a:buNone/>
              <a:defRPr sz="4000"/>
            </a:lvl1pPr>
            <a:lvl2pPr lvl="1" algn="ctr">
              <a:lnSpc>
                <a:spcPct val="85000"/>
              </a:lnSpc>
              <a:spcBef>
                <a:spcPts val="0"/>
              </a:spcBef>
              <a:spcAft>
                <a:spcPts val="0"/>
              </a:spcAft>
              <a:buSzPts val="1400"/>
              <a:buNone/>
              <a:defRPr/>
            </a:lvl2pPr>
            <a:lvl3pPr lvl="2" algn="ctr">
              <a:lnSpc>
                <a:spcPct val="85000"/>
              </a:lnSpc>
              <a:spcBef>
                <a:spcPts val="0"/>
              </a:spcBef>
              <a:spcAft>
                <a:spcPts val="0"/>
              </a:spcAft>
              <a:buSzPts val="1400"/>
              <a:buNone/>
              <a:defRPr/>
            </a:lvl3pPr>
            <a:lvl4pPr lvl="3" algn="ctr">
              <a:lnSpc>
                <a:spcPct val="85000"/>
              </a:lnSpc>
              <a:spcBef>
                <a:spcPts val="0"/>
              </a:spcBef>
              <a:spcAft>
                <a:spcPts val="0"/>
              </a:spcAft>
              <a:buSzPts val="1400"/>
              <a:buNone/>
              <a:defRPr/>
            </a:lvl4pPr>
            <a:lvl5pPr lvl="4" algn="ctr">
              <a:lnSpc>
                <a:spcPct val="85000"/>
              </a:lnSpc>
              <a:spcBef>
                <a:spcPts val="0"/>
              </a:spcBef>
              <a:spcAft>
                <a:spcPts val="0"/>
              </a:spcAft>
              <a:buSzPts val="1400"/>
              <a:buNone/>
              <a:defRPr/>
            </a:lvl5pPr>
            <a:lvl6pPr lvl="5" algn="ctr">
              <a:lnSpc>
                <a:spcPct val="85000"/>
              </a:lnSpc>
              <a:spcBef>
                <a:spcPts val="0"/>
              </a:spcBef>
              <a:spcAft>
                <a:spcPts val="0"/>
              </a:spcAft>
              <a:buSzPts val="1400"/>
              <a:buNone/>
              <a:defRPr/>
            </a:lvl6pPr>
            <a:lvl7pPr lvl="6" algn="ctr">
              <a:lnSpc>
                <a:spcPct val="85000"/>
              </a:lnSpc>
              <a:spcBef>
                <a:spcPts val="0"/>
              </a:spcBef>
              <a:spcAft>
                <a:spcPts val="0"/>
              </a:spcAft>
              <a:buSzPts val="1400"/>
              <a:buNone/>
              <a:defRPr/>
            </a:lvl7pPr>
            <a:lvl8pPr lvl="7" algn="ctr">
              <a:lnSpc>
                <a:spcPct val="85000"/>
              </a:lnSpc>
              <a:spcBef>
                <a:spcPts val="0"/>
              </a:spcBef>
              <a:spcAft>
                <a:spcPts val="0"/>
              </a:spcAft>
              <a:buSzPts val="1400"/>
              <a:buNone/>
              <a:defRPr/>
            </a:lvl8pPr>
            <a:lvl9pPr lvl="8" algn="ctr">
              <a:lnSpc>
                <a:spcPct val="85000"/>
              </a:lnSpc>
              <a:spcBef>
                <a:spcPts val="0"/>
              </a:spcBef>
              <a:spcAft>
                <a:spcPts val="0"/>
              </a:spcAft>
              <a:buSzPts val="1400"/>
              <a:buNone/>
              <a:defRPr/>
            </a:lvl9pPr>
          </a:lstStyle>
          <a:p>
            <a:endParaRPr dirty="0"/>
          </a:p>
        </p:txBody>
      </p:sp>
      <p:sp>
        <p:nvSpPr>
          <p:cNvPr id="221" name="Google Shape;221;p2"/>
          <p:cNvSpPr txBox="1">
            <a:spLocks noGrp="1"/>
          </p:cNvSpPr>
          <p:nvPr>
            <p:ph type="subTitle" idx="1"/>
          </p:nvPr>
        </p:nvSpPr>
        <p:spPr>
          <a:xfrm>
            <a:off x="2089152" y="4191001"/>
            <a:ext cx="8883649" cy="1497013"/>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SzPts val="3200"/>
              <a:buFont typeface="Noto Sans Symbols"/>
              <a:buNone/>
              <a:defRPr/>
            </a:lvl1pPr>
            <a:lvl2pPr lvl="1" algn="l">
              <a:spcBef>
                <a:spcPts val="360"/>
              </a:spcBef>
              <a:spcAft>
                <a:spcPts val="0"/>
              </a:spcAft>
              <a:buSzPts val="990"/>
              <a:buChar char="■"/>
              <a:defRPr/>
            </a:lvl2pPr>
            <a:lvl3pPr lvl="2" algn="l">
              <a:spcBef>
                <a:spcPts val="360"/>
              </a:spcBef>
              <a:spcAft>
                <a:spcPts val="0"/>
              </a:spcAft>
              <a:buSzPts val="1170"/>
              <a:buChar char="●"/>
              <a:defRPr/>
            </a:lvl3pPr>
            <a:lvl4pPr lvl="3" algn="l">
              <a:spcBef>
                <a:spcPts val="360"/>
              </a:spcBef>
              <a:spcAft>
                <a:spcPts val="0"/>
              </a:spcAft>
              <a:buSzPts val="1530"/>
              <a:buChar char="⬥"/>
              <a:defRPr/>
            </a:lvl4pPr>
            <a:lvl5pPr lvl="4" algn="l">
              <a:spcBef>
                <a:spcPts val="360"/>
              </a:spcBef>
              <a:spcAft>
                <a:spcPts val="0"/>
              </a:spcAft>
              <a:buSzPts val="144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222" name="Google Shape;222;p2"/>
          <p:cNvSpPr txBox="1">
            <a:spLocks noGrp="1"/>
          </p:cNvSpPr>
          <p:nvPr>
            <p:ph type="dt" idx="10"/>
          </p:nvPr>
        </p:nvSpPr>
        <p:spPr>
          <a:xfrm>
            <a:off x="1849967" y="6357938"/>
            <a:ext cx="25400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3" name="Google Shape;223;p2"/>
          <p:cNvSpPr txBox="1">
            <a:spLocks noGrp="1"/>
          </p:cNvSpPr>
          <p:nvPr>
            <p:ph type="ftr" idx="11"/>
          </p:nvPr>
        </p:nvSpPr>
        <p:spPr>
          <a:xfrm>
            <a:off x="4963584" y="6357938"/>
            <a:ext cx="3028949"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4" name="Google Shape;224;p2"/>
          <p:cNvSpPr txBox="1">
            <a:spLocks noGrp="1"/>
          </p:cNvSpPr>
          <p:nvPr>
            <p:ph type="sldNum" idx="12"/>
          </p:nvPr>
        </p:nvSpPr>
        <p:spPr>
          <a:xfrm>
            <a:off x="8619067" y="6361113"/>
            <a:ext cx="2542117" cy="4572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400" b="0" i="0" u="none" strike="noStrike" cap="none">
                <a:solidFill>
                  <a:schemeClr val="folHlink"/>
                </a:solidFill>
                <a:latin typeface="Times New Roman"/>
                <a:ea typeface="Times New Roman"/>
                <a:cs typeface="Times New Roman"/>
                <a:sym typeface="Times New Roman"/>
              </a:defRPr>
            </a:lvl1pPr>
            <a:lvl2pPr marL="0" lvl="1" indent="0" algn="r">
              <a:spcBef>
                <a:spcPts val="0"/>
              </a:spcBef>
              <a:buNone/>
              <a:defRPr sz="1400" b="0" i="0" u="none" strike="noStrike" cap="none">
                <a:solidFill>
                  <a:schemeClr val="folHlink"/>
                </a:solidFill>
                <a:latin typeface="Times New Roman"/>
                <a:ea typeface="Times New Roman"/>
                <a:cs typeface="Times New Roman"/>
                <a:sym typeface="Times New Roman"/>
              </a:defRPr>
            </a:lvl2pPr>
            <a:lvl3pPr marL="0" lvl="2" indent="0" algn="r">
              <a:spcBef>
                <a:spcPts val="0"/>
              </a:spcBef>
              <a:buNone/>
              <a:defRPr sz="1400" b="0" i="0" u="none" strike="noStrike" cap="none">
                <a:solidFill>
                  <a:schemeClr val="folHlink"/>
                </a:solidFill>
                <a:latin typeface="Times New Roman"/>
                <a:ea typeface="Times New Roman"/>
                <a:cs typeface="Times New Roman"/>
                <a:sym typeface="Times New Roman"/>
              </a:defRPr>
            </a:lvl3pPr>
            <a:lvl4pPr marL="0" lvl="3" indent="0" algn="r">
              <a:spcBef>
                <a:spcPts val="0"/>
              </a:spcBef>
              <a:buNone/>
              <a:defRPr sz="1400" b="0" i="0" u="none" strike="noStrike" cap="none">
                <a:solidFill>
                  <a:schemeClr val="folHlink"/>
                </a:solidFill>
                <a:latin typeface="Times New Roman"/>
                <a:ea typeface="Times New Roman"/>
                <a:cs typeface="Times New Roman"/>
                <a:sym typeface="Times New Roman"/>
              </a:defRPr>
            </a:lvl4pPr>
            <a:lvl5pPr marL="0" lvl="4" indent="0" algn="r">
              <a:spcBef>
                <a:spcPts val="0"/>
              </a:spcBef>
              <a:buNone/>
              <a:defRPr sz="1400" b="0" i="0" u="none" strike="noStrike" cap="none">
                <a:solidFill>
                  <a:schemeClr val="folHlink"/>
                </a:solidFill>
                <a:latin typeface="Times New Roman"/>
                <a:ea typeface="Times New Roman"/>
                <a:cs typeface="Times New Roman"/>
                <a:sym typeface="Times New Roman"/>
              </a:defRPr>
            </a:lvl5pPr>
            <a:lvl6pPr marL="0" lvl="5" indent="0" algn="r">
              <a:spcBef>
                <a:spcPts val="0"/>
              </a:spcBef>
              <a:buNone/>
              <a:defRPr sz="1400" b="0" i="0" u="none" strike="noStrike" cap="none">
                <a:solidFill>
                  <a:schemeClr val="folHlink"/>
                </a:solidFill>
                <a:latin typeface="Times New Roman"/>
                <a:ea typeface="Times New Roman"/>
                <a:cs typeface="Times New Roman"/>
                <a:sym typeface="Times New Roman"/>
              </a:defRPr>
            </a:lvl6pPr>
            <a:lvl7pPr marL="0" lvl="6" indent="0" algn="r">
              <a:spcBef>
                <a:spcPts val="0"/>
              </a:spcBef>
              <a:buNone/>
              <a:defRPr sz="1400" b="0" i="0" u="none" strike="noStrike" cap="none">
                <a:solidFill>
                  <a:schemeClr val="folHlink"/>
                </a:solidFill>
                <a:latin typeface="Times New Roman"/>
                <a:ea typeface="Times New Roman"/>
                <a:cs typeface="Times New Roman"/>
                <a:sym typeface="Times New Roman"/>
              </a:defRPr>
            </a:lvl7pPr>
            <a:lvl8pPr marL="0" lvl="7" indent="0" algn="r">
              <a:spcBef>
                <a:spcPts val="0"/>
              </a:spcBef>
              <a:buNone/>
              <a:defRPr sz="1400" b="0" i="0" u="none" strike="noStrike" cap="none">
                <a:solidFill>
                  <a:schemeClr val="folHlink"/>
                </a:solidFill>
                <a:latin typeface="Times New Roman"/>
                <a:ea typeface="Times New Roman"/>
                <a:cs typeface="Times New Roman"/>
                <a:sym typeface="Times New Roman"/>
              </a:defRPr>
            </a:lvl8pPr>
            <a:lvl9pPr marL="0" lvl="8" indent="0" algn="r">
              <a:spcBef>
                <a:spcPts val="0"/>
              </a:spcBef>
              <a:buNone/>
              <a:defRPr sz="1400" b="0" i="0" u="none" strike="noStrike" cap="none">
                <a:solidFill>
                  <a:schemeClr val="folHlink"/>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pic>
        <p:nvPicPr>
          <p:cNvPr id="110" name="Picture 9" descr="C:\Users\Utkarsh\Desktop\inde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25" y="33338"/>
            <a:ext cx="1391709" cy="147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76"/>
        <p:cNvGrpSpPr/>
        <p:nvPr/>
      </p:nvGrpSpPr>
      <p:grpSpPr>
        <a:xfrm>
          <a:off x="0" y="0"/>
          <a:ext cx="0" cy="0"/>
          <a:chOff x="0" y="0"/>
          <a:chExt cx="0" cy="0"/>
        </a:xfrm>
      </p:grpSpPr>
      <p:sp>
        <p:nvSpPr>
          <p:cNvPr id="277" name="Google Shape;277;p11"/>
          <p:cNvSpPr txBox="1">
            <a:spLocks noGrp="1"/>
          </p:cNvSpPr>
          <p:nvPr>
            <p:ph type="title"/>
          </p:nvPr>
        </p:nvSpPr>
        <p:spPr>
          <a:xfrm>
            <a:off x="1828800" y="609600"/>
            <a:ext cx="9838267" cy="1143000"/>
          </a:xfrm>
          <a:prstGeom prst="rect">
            <a:avLst/>
          </a:prstGeom>
          <a:noFill/>
          <a:ln>
            <a:noFill/>
          </a:ln>
        </p:spPr>
        <p:txBody>
          <a:bodyPr spcFirstLastPara="1" wrap="square" lIns="91425" tIns="45700" rIns="91425" bIns="45700" anchor="ctr" anchorCtr="0">
            <a:noAutofit/>
          </a:bodyPr>
          <a:lstStyle>
            <a:lvl1pPr lvl="0" algn="ctr">
              <a:lnSpc>
                <a:spcPct val="85000"/>
              </a:lnSpc>
              <a:spcBef>
                <a:spcPts val="0"/>
              </a:spcBef>
              <a:spcAft>
                <a:spcPts val="0"/>
              </a:spcAft>
              <a:buSzPts val="1400"/>
              <a:buNone/>
              <a:defRPr/>
            </a:lvl1pPr>
            <a:lvl2pPr lvl="1" algn="ctr">
              <a:lnSpc>
                <a:spcPct val="85000"/>
              </a:lnSpc>
              <a:spcBef>
                <a:spcPts val="0"/>
              </a:spcBef>
              <a:spcAft>
                <a:spcPts val="0"/>
              </a:spcAft>
              <a:buSzPts val="1400"/>
              <a:buNone/>
              <a:defRPr/>
            </a:lvl2pPr>
            <a:lvl3pPr lvl="2" algn="ctr">
              <a:lnSpc>
                <a:spcPct val="85000"/>
              </a:lnSpc>
              <a:spcBef>
                <a:spcPts val="0"/>
              </a:spcBef>
              <a:spcAft>
                <a:spcPts val="0"/>
              </a:spcAft>
              <a:buSzPts val="1400"/>
              <a:buNone/>
              <a:defRPr/>
            </a:lvl3pPr>
            <a:lvl4pPr lvl="3" algn="ctr">
              <a:lnSpc>
                <a:spcPct val="85000"/>
              </a:lnSpc>
              <a:spcBef>
                <a:spcPts val="0"/>
              </a:spcBef>
              <a:spcAft>
                <a:spcPts val="0"/>
              </a:spcAft>
              <a:buSzPts val="1400"/>
              <a:buNone/>
              <a:defRPr/>
            </a:lvl4pPr>
            <a:lvl5pPr lvl="4" algn="ctr">
              <a:lnSpc>
                <a:spcPct val="85000"/>
              </a:lnSpc>
              <a:spcBef>
                <a:spcPts val="0"/>
              </a:spcBef>
              <a:spcAft>
                <a:spcPts val="0"/>
              </a:spcAft>
              <a:buSzPts val="1400"/>
              <a:buNone/>
              <a:defRPr/>
            </a:lvl5pPr>
            <a:lvl6pPr lvl="5" algn="ctr">
              <a:lnSpc>
                <a:spcPct val="85000"/>
              </a:lnSpc>
              <a:spcBef>
                <a:spcPts val="0"/>
              </a:spcBef>
              <a:spcAft>
                <a:spcPts val="0"/>
              </a:spcAft>
              <a:buSzPts val="1400"/>
              <a:buNone/>
              <a:defRPr/>
            </a:lvl6pPr>
            <a:lvl7pPr lvl="6" algn="ctr">
              <a:lnSpc>
                <a:spcPct val="85000"/>
              </a:lnSpc>
              <a:spcBef>
                <a:spcPts val="0"/>
              </a:spcBef>
              <a:spcAft>
                <a:spcPts val="0"/>
              </a:spcAft>
              <a:buSzPts val="1400"/>
              <a:buNone/>
              <a:defRPr/>
            </a:lvl7pPr>
            <a:lvl8pPr lvl="7" algn="ctr">
              <a:lnSpc>
                <a:spcPct val="85000"/>
              </a:lnSpc>
              <a:spcBef>
                <a:spcPts val="0"/>
              </a:spcBef>
              <a:spcAft>
                <a:spcPts val="0"/>
              </a:spcAft>
              <a:buSzPts val="1400"/>
              <a:buNone/>
              <a:defRPr/>
            </a:lvl8pPr>
            <a:lvl9pPr lvl="8" algn="ctr">
              <a:lnSpc>
                <a:spcPct val="85000"/>
              </a:lnSpc>
              <a:spcBef>
                <a:spcPts val="0"/>
              </a:spcBef>
              <a:spcAft>
                <a:spcPts val="0"/>
              </a:spcAft>
              <a:buSzPts val="1400"/>
              <a:buNone/>
              <a:defRPr/>
            </a:lvl9pPr>
          </a:lstStyle>
          <a:p>
            <a:endParaRPr/>
          </a:p>
        </p:txBody>
      </p:sp>
      <p:sp>
        <p:nvSpPr>
          <p:cNvPr id="278" name="Google Shape;278;p11"/>
          <p:cNvSpPr txBox="1">
            <a:spLocks noGrp="1"/>
          </p:cNvSpPr>
          <p:nvPr>
            <p:ph type="body" idx="1"/>
          </p:nvPr>
        </p:nvSpPr>
        <p:spPr>
          <a:xfrm rot="5400000">
            <a:off x="4444207" y="-1150144"/>
            <a:ext cx="3881437" cy="10610851"/>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291465" algn="l">
              <a:spcBef>
                <a:spcPts val="360"/>
              </a:spcBef>
              <a:spcAft>
                <a:spcPts val="0"/>
              </a:spcAft>
              <a:buSzPts val="990"/>
              <a:buChar char="■"/>
              <a:defRPr/>
            </a:lvl2pPr>
            <a:lvl3pPr marL="1371600" lvl="2" indent="-302894" algn="l">
              <a:spcBef>
                <a:spcPts val="360"/>
              </a:spcBef>
              <a:spcAft>
                <a:spcPts val="0"/>
              </a:spcAft>
              <a:buSzPts val="1170"/>
              <a:buChar char="●"/>
              <a:defRPr/>
            </a:lvl3pPr>
            <a:lvl4pPr marL="1828800" lvl="3" indent="-325755" algn="l">
              <a:spcBef>
                <a:spcPts val="360"/>
              </a:spcBef>
              <a:spcAft>
                <a:spcPts val="0"/>
              </a:spcAft>
              <a:buSzPts val="1530"/>
              <a:buChar char="⬥"/>
              <a:defRPr/>
            </a:lvl4pPr>
            <a:lvl5pPr marL="2286000" lvl="4" indent="-320039" algn="l">
              <a:spcBef>
                <a:spcPts val="360"/>
              </a:spcBef>
              <a:spcAft>
                <a:spcPts val="0"/>
              </a:spcAft>
              <a:buSzPts val="144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9" name="Google Shape;279;p11"/>
          <p:cNvSpPr txBox="1">
            <a:spLocks noGrp="1"/>
          </p:cNvSpPr>
          <p:nvPr>
            <p:ph type="dt" idx="10"/>
          </p:nvPr>
        </p:nvSpPr>
        <p:spPr>
          <a:xfrm>
            <a:off x="1079500" y="6373813"/>
            <a:ext cx="25400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0" name="Google Shape;280;p11"/>
          <p:cNvSpPr txBox="1">
            <a:spLocks noGrp="1"/>
          </p:cNvSpPr>
          <p:nvPr>
            <p:ph type="ftr" idx="11"/>
          </p:nvPr>
        </p:nvSpPr>
        <p:spPr>
          <a:xfrm>
            <a:off x="4176184" y="6376988"/>
            <a:ext cx="41148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1" name="Google Shape;281;p11"/>
          <p:cNvSpPr txBox="1">
            <a:spLocks noGrp="1"/>
          </p:cNvSpPr>
          <p:nvPr>
            <p:ph type="sldNum" idx="12"/>
          </p:nvPr>
        </p:nvSpPr>
        <p:spPr>
          <a:xfrm>
            <a:off x="8786285" y="6376988"/>
            <a:ext cx="2925233" cy="4572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400" b="0" i="0" u="none" strike="noStrike" cap="none">
                <a:solidFill>
                  <a:schemeClr val="folHlink"/>
                </a:solidFill>
                <a:latin typeface="Times New Roman"/>
                <a:ea typeface="Times New Roman"/>
                <a:cs typeface="Times New Roman"/>
                <a:sym typeface="Times New Roman"/>
              </a:defRPr>
            </a:lvl1pPr>
            <a:lvl2pPr marL="0" lvl="1" indent="0" algn="r">
              <a:spcBef>
                <a:spcPts val="0"/>
              </a:spcBef>
              <a:buNone/>
              <a:defRPr sz="1400" b="0" i="0" u="none" strike="noStrike" cap="none">
                <a:solidFill>
                  <a:schemeClr val="folHlink"/>
                </a:solidFill>
                <a:latin typeface="Times New Roman"/>
                <a:ea typeface="Times New Roman"/>
                <a:cs typeface="Times New Roman"/>
                <a:sym typeface="Times New Roman"/>
              </a:defRPr>
            </a:lvl2pPr>
            <a:lvl3pPr marL="0" lvl="2" indent="0" algn="r">
              <a:spcBef>
                <a:spcPts val="0"/>
              </a:spcBef>
              <a:buNone/>
              <a:defRPr sz="1400" b="0" i="0" u="none" strike="noStrike" cap="none">
                <a:solidFill>
                  <a:schemeClr val="folHlink"/>
                </a:solidFill>
                <a:latin typeface="Times New Roman"/>
                <a:ea typeface="Times New Roman"/>
                <a:cs typeface="Times New Roman"/>
                <a:sym typeface="Times New Roman"/>
              </a:defRPr>
            </a:lvl3pPr>
            <a:lvl4pPr marL="0" lvl="3" indent="0" algn="r">
              <a:spcBef>
                <a:spcPts val="0"/>
              </a:spcBef>
              <a:buNone/>
              <a:defRPr sz="1400" b="0" i="0" u="none" strike="noStrike" cap="none">
                <a:solidFill>
                  <a:schemeClr val="folHlink"/>
                </a:solidFill>
                <a:latin typeface="Times New Roman"/>
                <a:ea typeface="Times New Roman"/>
                <a:cs typeface="Times New Roman"/>
                <a:sym typeface="Times New Roman"/>
              </a:defRPr>
            </a:lvl4pPr>
            <a:lvl5pPr marL="0" lvl="4" indent="0" algn="r">
              <a:spcBef>
                <a:spcPts val="0"/>
              </a:spcBef>
              <a:buNone/>
              <a:defRPr sz="1400" b="0" i="0" u="none" strike="noStrike" cap="none">
                <a:solidFill>
                  <a:schemeClr val="folHlink"/>
                </a:solidFill>
                <a:latin typeface="Times New Roman"/>
                <a:ea typeface="Times New Roman"/>
                <a:cs typeface="Times New Roman"/>
                <a:sym typeface="Times New Roman"/>
              </a:defRPr>
            </a:lvl5pPr>
            <a:lvl6pPr marL="0" lvl="5" indent="0" algn="r">
              <a:spcBef>
                <a:spcPts val="0"/>
              </a:spcBef>
              <a:buNone/>
              <a:defRPr sz="1400" b="0" i="0" u="none" strike="noStrike" cap="none">
                <a:solidFill>
                  <a:schemeClr val="folHlink"/>
                </a:solidFill>
                <a:latin typeface="Times New Roman"/>
                <a:ea typeface="Times New Roman"/>
                <a:cs typeface="Times New Roman"/>
                <a:sym typeface="Times New Roman"/>
              </a:defRPr>
            </a:lvl6pPr>
            <a:lvl7pPr marL="0" lvl="6" indent="0" algn="r">
              <a:spcBef>
                <a:spcPts val="0"/>
              </a:spcBef>
              <a:buNone/>
              <a:defRPr sz="1400" b="0" i="0" u="none" strike="noStrike" cap="none">
                <a:solidFill>
                  <a:schemeClr val="folHlink"/>
                </a:solidFill>
                <a:latin typeface="Times New Roman"/>
                <a:ea typeface="Times New Roman"/>
                <a:cs typeface="Times New Roman"/>
                <a:sym typeface="Times New Roman"/>
              </a:defRPr>
            </a:lvl7pPr>
            <a:lvl8pPr marL="0" lvl="7" indent="0" algn="r">
              <a:spcBef>
                <a:spcPts val="0"/>
              </a:spcBef>
              <a:buNone/>
              <a:defRPr sz="1400" b="0" i="0" u="none" strike="noStrike" cap="none">
                <a:solidFill>
                  <a:schemeClr val="folHlink"/>
                </a:solidFill>
                <a:latin typeface="Times New Roman"/>
                <a:ea typeface="Times New Roman"/>
                <a:cs typeface="Times New Roman"/>
                <a:sym typeface="Times New Roman"/>
              </a:defRPr>
            </a:lvl8pPr>
            <a:lvl9pPr marL="0" lvl="8" indent="0" algn="r">
              <a:spcBef>
                <a:spcPts val="0"/>
              </a:spcBef>
              <a:buNone/>
              <a:defRPr sz="1400" b="0" i="0" u="none" strike="noStrike" cap="none">
                <a:solidFill>
                  <a:schemeClr val="folHlink"/>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82"/>
        <p:cNvGrpSpPr/>
        <p:nvPr/>
      </p:nvGrpSpPr>
      <p:grpSpPr>
        <a:xfrm>
          <a:off x="0" y="0"/>
          <a:ext cx="0" cy="0"/>
          <a:chOff x="0" y="0"/>
          <a:chExt cx="0" cy="0"/>
        </a:xfrm>
      </p:grpSpPr>
      <p:sp>
        <p:nvSpPr>
          <p:cNvPr id="283" name="Google Shape;283;p12"/>
          <p:cNvSpPr txBox="1">
            <a:spLocks noGrp="1"/>
          </p:cNvSpPr>
          <p:nvPr>
            <p:ph type="title"/>
          </p:nvPr>
        </p:nvSpPr>
        <p:spPr>
          <a:xfrm rot="5400000">
            <a:off x="7621059" y="2026708"/>
            <a:ext cx="5486400" cy="2652184"/>
          </a:xfrm>
          <a:prstGeom prst="rect">
            <a:avLst/>
          </a:prstGeom>
          <a:noFill/>
          <a:ln>
            <a:noFill/>
          </a:ln>
        </p:spPr>
        <p:txBody>
          <a:bodyPr spcFirstLastPara="1" wrap="square" lIns="91425" tIns="45700" rIns="91425" bIns="45700" anchor="ctr" anchorCtr="0">
            <a:noAutofit/>
          </a:bodyPr>
          <a:lstStyle>
            <a:lvl1pPr lvl="0" algn="ctr">
              <a:lnSpc>
                <a:spcPct val="85000"/>
              </a:lnSpc>
              <a:spcBef>
                <a:spcPts val="0"/>
              </a:spcBef>
              <a:spcAft>
                <a:spcPts val="0"/>
              </a:spcAft>
              <a:buSzPts val="1400"/>
              <a:buNone/>
              <a:defRPr/>
            </a:lvl1pPr>
            <a:lvl2pPr lvl="1" algn="ctr">
              <a:lnSpc>
                <a:spcPct val="85000"/>
              </a:lnSpc>
              <a:spcBef>
                <a:spcPts val="0"/>
              </a:spcBef>
              <a:spcAft>
                <a:spcPts val="0"/>
              </a:spcAft>
              <a:buSzPts val="1400"/>
              <a:buNone/>
              <a:defRPr/>
            </a:lvl2pPr>
            <a:lvl3pPr lvl="2" algn="ctr">
              <a:lnSpc>
                <a:spcPct val="85000"/>
              </a:lnSpc>
              <a:spcBef>
                <a:spcPts val="0"/>
              </a:spcBef>
              <a:spcAft>
                <a:spcPts val="0"/>
              </a:spcAft>
              <a:buSzPts val="1400"/>
              <a:buNone/>
              <a:defRPr/>
            </a:lvl3pPr>
            <a:lvl4pPr lvl="3" algn="ctr">
              <a:lnSpc>
                <a:spcPct val="85000"/>
              </a:lnSpc>
              <a:spcBef>
                <a:spcPts val="0"/>
              </a:spcBef>
              <a:spcAft>
                <a:spcPts val="0"/>
              </a:spcAft>
              <a:buSzPts val="1400"/>
              <a:buNone/>
              <a:defRPr/>
            </a:lvl4pPr>
            <a:lvl5pPr lvl="4" algn="ctr">
              <a:lnSpc>
                <a:spcPct val="85000"/>
              </a:lnSpc>
              <a:spcBef>
                <a:spcPts val="0"/>
              </a:spcBef>
              <a:spcAft>
                <a:spcPts val="0"/>
              </a:spcAft>
              <a:buSzPts val="1400"/>
              <a:buNone/>
              <a:defRPr/>
            </a:lvl5pPr>
            <a:lvl6pPr lvl="5" algn="ctr">
              <a:lnSpc>
                <a:spcPct val="85000"/>
              </a:lnSpc>
              <a:spcBef>
                <a:spcPts val="0"/>
              </a:spcBef>
              <a:spcAft>
                <a:spcPts val="0"/>
              </a:spcAft>
              <a:buSzPts val="1400"/>
              <a:buNone/>
              <a:defRPr/>
            </a:lvl6pPr>
            <a:lvl7pPr lvl="6" algn="ctr">
              <a:lnSpc>
                <a:spcPct val="85000"/>
              </a:lnSpc>
              <a:spcBef>
                <a:spcPts val="0"/>
              </a:spcBef>
              <a:spcAft>
                <a:spcPts val="0"/>
              </a:spcAft>
              <a:buSzPts val="1400"/>
              <a:buNone/>
              <a:defRPr/>
            </a:lvl7pPr>
            <a:lvl8pPr lvl="7" algn="ctr">
              <a:lnSpc>
                <a:spcPct val="85000"/>
              </a:lnSpc>
              <a:spcBef>
                <a:spcPts val="0"/>
              </a:spcBef>
              <a:spcAft>
                <a:spcPts val="0"/>
              </a:spcAft>
              <a:buSzPts val="1400"/>
              <a:buNone/>
              <a:defRPr/>
            </a:lvl8pPr>
            <a:lvl9pPr lvl="8" algn="ctr">
              <a:lnSpc>
                <a:spcPct val="85000"/>
              </a:lnSpc>
              <a:spcBef>
                <a:spcPts val="0"/>
              </a:spcBef>
              <a:spcAft>
                <a:spcPts val="0"/>
              </a:spcAft>
              <a:buSzPts val="1400"/>
              <a:buNone/>
              <a:defRPr/>
            </a:lvl9pPr>
          </a:lstStyle>
          <a:p>
            <a:endParaRPr/>
          </a:p>
        </p:txBody>
      </p:sp>
      <p:sp>
        <p:nvSpPr>
          <p:cNvPr id="284" name="Google Shape;284;p12"/>
          <p:cNvSpPr txBox="1">
            <a:spLocks noGrp="1"/>
          </p:cNvSpPr>
          <p:nvPr>
            <p:ph type="body" idx="1"/>
          </p:nvPr>
        </p:nvSpPr>
        <p:spPr>
          <a:xfrm rot="5400000">
            <a:off x="2214034" y="-524934"/>
            <a:ext cx="5486400" cy="7755467"/>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291465" algn="l">
              <a:spcBef>
                <a:spcPts val="360"/>
              </a:spcBef>
              <a:spcAft>
                <a:spcPts val="0"/>
              </a:spcAft>
              <a:buSzPts val="990"/>
              <a:buChar char="■"/>
              <a:defRPr/>
            </a:lvl2pPr>
            <a:lvl3pPr marL="1371600" lvl="2" indent="-302894" algn="l">
              <a:spcBef>
                <a:spcPts val="360"/>
              </a:spcBef>
              <a:spcAft>
                <a:spcPts val="0"/>
              </a:spcAft>
              <a:buSzPts val="1170"/>
              <a:buChar char="●"/>
              <a:defRPr/>
            </a:lvl3pPr>
            <a:lvl4pPr marL="1828800" lvl="3" indent="-325755" algn="l">
              <a:spcBef>
                <a:spcPts val="360"/>
              </a:spcBef>
              <a:spcAft>
                <a:spcPts val="0"/>
              </a:spcAft>
              <a:buSzPts val="1530"/>
              <a:buChar char="⬥"/>
              <a:defRPr/>
            </a:lvl4pPr>
            <a:lvl5pPr marL="2286000" lvl="4" indent="-320039" algn="l">
              <a:spcBef>
                <a:spcPts val="360"/>
              </a:spcBef>
              <a:spcAft>
                <a:spcPts val="0"/>
              </a:spcAft>
              <a:buSzPts val="144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5" name="Google Shape;285;p12"/>
          <p:cNvSpPr txBox="1">
            <a:spLocks noGrp="1"/>
          </p:cNvSpPr>
          <p:nvPr>
            <p:ph type="dt" idx="10"/>
          </p:nvPr>
        </p:nvSpPr>
        <p:spPr>
          <a:xfrm>
            <a:off x="1079500" y="6373813"/>
            <a:ext cx="25400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6" name="Google Shape;286;p12"/>
          <p:cNvSpPr txBox="1">
            <a:spLocks noGrp="1"/>
          </p:cNvSpPr>
          <p:nvPr>
            <p:ph type="ftr" idx="11"/>
          </p:nvPr>
        </p:nvSpPr>
        <p:spPr>
          <a:xfrm>
            <a:off x="4176184" y="6376988"/>
            <a:ext cx="41148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7" name="Google Shape;287;p12"/>
          <p:cNvSpPr txBox="1">
            <a:spLocks noGrp="1"/>
          </p:cNvSpPr>
          <p:nvPr>
            <p:ph type="sldNum" idx="12"/>
          </p:nvPr>
        </p:nvSpPr>
        <p:spPr>
          <a:xfrm>
            <a:off x="8786285" y="6376988"/>
            <a:ext cx="2925233" cy="4572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400" b="0" i="0" u="none" strike="noStrike" cap="none">
                <a:solidFill>
                  <a:schemeClr val="folHlink"/>
                </a:solidFill>
                <a:latin typeface="Times New Roman"/>
                <a:ea typeface="Times New Roman"/>
                <a:cs typeface="Times New Roman"/>
                <a:sym typeface="Times New Roman"/>
              </a:defRPr>
            </a:lvl1pPr>
            <a:lvl2pPr marL="0" lvl="1" indent="0" algn="r">
              <a:spcBef>
                <a:spcPts val="0"/>
              </a:spcBef>
              <a:buNone/>
              <a:defRPr sz="1400" b="0" i="0" u="none" strike="noStrike" cap="none">
                <a:solidFill>
                  <a:schemeClr val="folHlink"/>
                </a:solidFill>
                <a:latin typeface="Times New Roman"/>
                <a:ea typeface="Times New Roman"/>
                <a:cs typeface="Times New Roman"/>
                <a:sym typeface="Times New Roman"/>
              </a:defRPr>
            </a:lvl2pPr>
            <a:lvl3pPr marL="0" lvl="2" indent="0" algn="r">
              <a:spcBef>
                <a:spcPts val="0"/>
              </a:spcBef>
              <a:buNone/>
              <a:defRPr sz="1400" b="0" i="0" u="none" strike="noStrike" cap="none">
                <a:solidFill>
                  <a:schemeClr val="folHlink"/>
                </a:solidFill>
                <a:latin typeface="Times New Roman"/>
                <a:ea typeface="Times New Roman"/>
                <a:cs typeface="Times New Roman"/>
                <a:sym typeface="Times New Roman"/>
              </a:defRPr>
            </a:lvl3pPr>
            <a:lvl4pPr marL="0" lvl="3" indent="0" algn="r">
              <a:spcBef>
                <a:spcPts val="0"/>
              </a:spcBef>
              <a:buNone/>
              <a:defRPr sz="1400" b="0" i="0" u="none" strike="noStrike" cap="none">
                <a:solidFill>
                  <a:schemeClr val="folHlink"/>
                </a:solidFill>
                <a:latin typeface="Times New Roman"/>
                <a:ea typeface="Times New Roman"/>
                <a:cs typeface="Times New Roman"/>
                <a:sym typeface="Times New Roman"/>
              </a:defRPr>
            </a:lvl4pPr>
            <a:lvl5pPr marL="0" lvl="4" indent="0" algn="r">
              <a:spcBef>
                <a:spcPts val="0"/>
              </a:spcBef>
              <a:buNone/>
              <a:defRPr sz="1400" b="0" i="0" u="none" strike="noStrike" cap="none">
                <a:solidFill>
                  <a:schemeClr val="folHlink"/>
                </a:solidFill>
                <a:latin typeface="Times New Roman"/>
                <a:ea typeface="Times New Roman"/>
                <a:cs typeface="Times New Roman"/>
                <a:sym typeface="Times New Roman"/>
              </a:defRPr>
            </a:lvl5pPr>
            <a:lvl6pPr marL="0" lvl="5" indent="0" algn="r">
              <a:spcBef>
                <a:spcPts val="0"/>
              </a:spcBef>
              <a:buNone/>
              <a:defRPr sz="1400" b="0" i="0" u="none" strike="noStrike" cap="none">
                <a:solidFill>
                  <a:schemeClr val="folHlink"/>
                </a:solidFill>
                <a:latin typeface="Times New Roman"/>
                <a:ea typeface="Times New Roman"/>
                <a:cs typeface="Times New Roman"/>
                <a:sym typeface="Times New Roman"/>
              </a:defRPr>
            </a:lvl6pPr>
            <a:lvl7pPr marL="0" lvl="6" indent="0" algn="r">
              <a:spcBef>
                <a:spcPts val="0"/>
              </a:spcBef>
              <a:buNone/>
              <a:defRPr sz="1400" b="0" i="0" u="none" strike="noStrike" cap="none">
                <a:solidFill>
                  <a:schemeClr val="folHlink"/>
                </a:solidFill>
                <a:latin typeface="Times New Roman"/>
                <a:ea typeface="Times New Roman"/>
                <a:cs typeface="Times New Roman"/>
                <a:sym typeface="Times New Roman"/>
              </a:defRPr>
            </a:lvl7pPr>
            <a:lvl8pPr marL="0" lvl="7" indent="0" algn="r">
              <a:spcBef>
                <a:spcPts val="0"/>
              </a:spcBef>
              <a:buNone/>
              <a:defRPr sz="1400" b="0" i="0" u="none" strike="noStrike" cap="none">
                <a:solidFill>
                  <a:schemeClr val="folHlink"/>
                </a:solidFill>
                <a:latin typeface="Times New Roman"/>
                <a:ea typeface="Times New Roman"/>
                <a:cs typeface="Times New Roman"/>
                <a:sym typeface="Times New Roman"/>
              </a:defRPr>
            </a:lvl8pPr>
            <a:lvl9pPr marL="0" lvl="8" indent="0" algn="r">
              <a:spcBef>
                <a:spcPts val="0"/>
              </a:spcBef>
              <a:buNone/>
              <a:defRPr sz="1400" b="0" i="0" u="none" strike="noStrike" cap="none">
                <a:solidFill>
                  <a:schemeClr val="folHlink"/>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5"/>
        <p:cNvGrpSpPr/>
        <p:nvPr/>
      </p:nvGrpSpPr>
      <p:grpSpPr>
        <a:xfrm>
          <a:off x="0" y="0"/>
          <a:ext cx="0" cy="0"/>
          <a:chOff x="0" y="0"/>
          <a:chExt cx="0" cy="0"/>
        </a:xfrm>
      </p:grpSpPr>
      <p:sp>
        <p:nvSpPr>
          <p:cNvPr id="226" name="Google Shape;226;p3"/>
          <p:cNvSpPr txBox="1">
            <a:spLocks noGrp="1"/>
          </p:cNvSpPr>
          <p:nvPr>
            <p:ph type="title"/>
          </p:nvPr>
        </p:nvSpPr>
        <p:spPr>
          <a:xfrm>
            <a:off x="1828800" y="609600"/>
            <a:ext cx="9838267" cy="1143000"/>
          </a:xfrm>
          <a:prstGeom prst="rect">
            <a:avLst/>
          </a:prstGeom>
          <a:noFill/>
          <a:ln>
            <a:noFill/>
          </a:ln>
        </p:spPr>
        <p:txBody>
          <a:bodyPr spcFirstLastPara="1" wrap="square" lIns="91425" tIns="45700" rIns="91425" bIns="45700" anchor="ctr" anchorCtr="0">
            <a:noAutofit/>
          </a:bodyPr>
          <a:lstStyle>
            <a:lvl1pPr lvl="0" algn="ctr">
              <a:lnSpc>
                <a:spcPct val="85000"/>
              </a:lnSpc>
              <a:spcBef>
                <a:spcPts val="0"/>
              </a:spcBef>
              <a:spcAft>
                <a:spcPts val="0"/>
              </a:spcAft>
              <a:buSzPts val="1400"/>
              <a:buNone/>
              <a:defRPr/>
            </a:lvl1pPr>
            <a:lvl2pPr lvl="1" algn="ctr">
              <a:lnSpc>
                <a:spcPct val="85000"/>
              </a:lnSpc>
              <a:spcBef>
                <a:spcPts val="0"/>
              </a:spcBef>
              <a:spcAft>
                <a:spcPts val="0"/>
              </a:spcAft>
              <a:buSzPts val="1400"/>
              <a:buNone/>
              <a:defRPr/>
            </a:lvl2pPr>
            <a:lvl3pPr lvl="2" algn="ctr">
              <a:lnSpc>
                <a:spcPct val="85000"/>
              </a:lnSpc>
              <a:spcBef>
                <a:spcPts val="0"/>
              </a:spcBef>
              <a:spcAft>
                <a:spcPts val="0"/>
              </a:spcAft>
              <a:buSzPts val="1400"/>
              <a:buNone/>
              <a:defRPr/>
            </a:lvl3pPr>
            <a:lvl4pPr lvl="3" algn="ctr">
              <a:lnSpc>
                <a:spcPct val="85000"/>
              </a:lnSpc>
              <a:spcBef>
                <a:spcPts val="0"/>
              </a:spcBef>
              <a:spcAft>
                <a:spcPts val="0"/>
              </a:spcAft>
              <a:buSzPts val="1400"/>
              <a:buNone/>
              <a:defRPr/>
            </a:lvl4pPr>
            <a:lvl5pPr lvl="4" algn="ctr">
              <a:lnSpc>
                <a:spcPct val="85000"/>
              </a:lnSpc>
              <a:spcBef>
                <a:spcPts val="0"/>
              </a:spcBef>
              <a:spcAft>
                <a:spcPts val="0"/>
              </a:spcAft>
              <a:buSzPts val="1400"/>
              <a:buNone/>
              <a:defRPr/>
            </a:lvl5pPr>
            <a:lvl6pPr lvl="5" algn="ctr">
              <a:lnSpc>
                <a:spcPct val="85000"/>
              </a:lnSpc>
              <a:spcBef>
                <a:spcPts val="0"/>
              </a:spcBef>
              <a:spcAft>
                <a:spcPts val="0"/>
              </a:spcAft>
              <a:buSzPts val="1400"/>
              <a:buNone/>
              <a:defRPr/>
            </a:lvl6pPr>
            <a:lvl7pPr lvl="6" algn="ctr">
              <a:lnSpc>
                <a:spcPct val="85000"/>
              </a:lnSpc>
              <a:spcBef>
                <a:spcPts val="0"/>
              </a:spcBef>
              <a:spcAft>
                <a:spcPts val="0"/>
              </a:spcAft>
              <a:buSzPts val="1400"/>
              <a:buNone/>
              <a:defRPr/>
            </a:lvl7pPr>
            <a:lvl8pPr lvl="7" algn="ctr">
              <a:lnSpc>
                <a:spcPct val="85000"/>
              </a:lnSpc>
              <a:spcBef>
                <a:spcPts val="0"/>
              </a:spcBef>
              <a:spcAft>
                <a:spcPts val="0"/>
              </a:spcAft>
              <a:buSzPts val="1400"/>
              <a:buNone/>
              <a:defRPr/>
            </a:lvl8pPr>
            <a:lvl9pPr lvl="8" algn="ctr">
              <a:lnSpc>
                <a:spcPct val="85000"/>
              </a:lnSpc>
              <a:spcBef>
                <a:spcPts val="0"/>
              </a:spcBef>
              <a:spcAft>
                <a:spcPts val="0"/>
              </a:spcAft>
              <a:buSzPts val="1400"/>
              <a:buNone/>
              <a:defRPr/>
            </a:lvl9pPr>
          </a:lstStyle>
          <a:p>
            <a:endParaRPr/>
          </a:p>
        </p:txBody>
      </p:sp>
      <p:sp>
        <p:nvSpPr>
          <p:cNvPr id="227" name="Google Shape;227;p3"/>
          <p:cNvSpPr txBox="1">
            <a:spLocks noGrp="1"/>
          </p:cNvSpPr>
          <p:nvPr>
            <p:ph type="body" idx="1"/>
          </p:nvPr>
        </p:nvSpPr>
        <p:spPr>
          <a:xfrm>
            <a:off x="1079500" y="2214563"/>
            <a:ext cx="10610851" cy="3881437"/>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291465" algn="l">
              <a:spcBef>
                <a:spcPts val="360"/>
              </a:spcBef>
              <a:spcAft>
                <a:spcPts val="0"/>
              </a:spcAft>
              <a:buSzPts val="990"/>
              <a:buChar char="■"/>
              <a:defRPr/>
            </a:lvl2pPr>
            <a:lvl3pPr marL="1371600" lvl="2" indent="-302894" algn="l">
              <a:spcBef>
                <a:spcPts val="360"/>
              </a:spcBef>
              <a:spcAft>
                <a:spcPts val="0"/>
              </a:spcAft>
              <a:buSzPts val="1170"/>
              <a:buChar char="●"/>
              <a:defRPr/>
            </a:lvl3pPr>
            <a:lvl4pPr marL="1828800" lvl="3" indent="-325755" algn="l">
              <a:spcBef>
                <a:spcPts val="360"/>
              </a:spcBef>
              <a:spcAft>
                <a:spcPts val="0"/>
              </a:spcAft>
              <a:buSzPts val="1530"/>
              <a:buChar char="⬥"/>
              <a:defRPr/>
            </a:lvl4pPr>
            <a:lvl5pPr marL="2286000" lvl="4" indent="-320039" algn="l">
              <a:spcBef>
                <a:spcPts val="360"/>
              </a:spcBef>
              <a:spcAft>
                <a:spcPts val="0"/>
              </a:spcAft>
              <a:buSzPts val="144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8" name="Google Shape;228;p3"/>
          <p:cNvSpPr txBox="1">
            <a:spLocks noGrp="1"/>
          </p:cNvSpPr>
          <p:nvPr>
            <p:ph type="dt" idx="10"/>
          </p:nvPr>
        </p:nvSpPr>
        <p:spPr>
          <a:xfrm>
            <a:off x="1079500" y="6373813"/>
            <a:ext cx="25400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3"/>
          <p:cNvSpPr txBox="1">
            <a:spLocks noGrp="1"/>
          </p:cNvSpPr>
          <p:nvPr>
            <p:ph type="ftr" idx="11"/>
          </p:nvPr>
        </p:nvSpPr>
        <p:spPr>
          <a:xfrm>
            <a:off x="4176184" y="6376988"/>
            <a:ext cx="41148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0" name="Google Shape;230;p3"/>
          <p:cNvSpPr txBox="1">
            <a:spLocks noGrp="1"/>
          </p:cNvSpPr>
          <p:nvPr>
            <p:ph type="sldNum" idx="12"/>
          </p:nvPr>
        </p:nvSpPr>
        <p:spPr>
          <a:xfrm>
            <a:off x="8786285" y="6376988"/>
            <a:ext cx="2925233" cy="4572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400" b="0" i="0" u="none" strike="noStrike" cap="none">
                <a:solidFill>
                  <a:schemeClr val="folHlink"/>
                </a:solidFill>
                <a:latin typeface="Times New Roman"/>
                <a:ea typeface="Times New Roman"/>
                <a:cs typeface="Times New Roman"/>
                <a:sym typeface="Times New Roman"/>
              </a:defRPr>
            </a:lvl1pPr>
            <a:lvl2pPr marL="0" lvl="1" indent="0" algn="r">
              <a:spcBef>
                <a:spcPts val="0"/>
              </a:spcBef>
              <a:buNone/>
              <a:defRPr sz="1400" b="0" i="0" u="none" strike="noStrike" cap="none">
                <a:solidFill>
                  <a:schemeClr val="folHlink"/>
                </a:solidFill>
                <a:latin typeface="Times New Roman"/>
                <a:ea typeface="Times New Roman"/>
                <a:cs typeface="Times New Roman"/>
                <a:sym typeface="Times New Roman"/>
              </a:defRPr>
            </a:lvl2pPr>
            <a:lvl3pPr marL="0" lvl="2" indent="0" algn="r">
              <a:spcBef>
                <a:spcPts val="0"/>
              </a:spcBef>
              <a:buNone/>
              <a:defRPr sz="1400" b="0" i="0" u="none" strike="noStrike" cap="none">
                <a:solidFill>
                  <a:schemeClr val="folHlink"/>
                </a:solidFill>
                <a:latin typeface="Times New Roman"/>
                <a:ea typeface="Times New Roman"/>
                <a:cs typeface="Times New Roman"/>
                <a:sym typeface="Times New Roman"/>
              </a:defRPr>
            </a:lvl3pPr>
            <a:lvl4pPr marL="0" lvl="3" indent="0" algn="r">
              <a:spcBef>
                <a:spcPts val="0"/>
              </a:spcBef>
              <a:buNone/>
              <a:defRPr sz="1400" b="0" i="0" u="none" strike="noStrike" cap="none">
                <a:solidFill>
                  <a:schemeClr val="folHlink"/>
                </a:solidFill>
                <a:latin typeface="Times New Roman"/>
                <a:ea typeface="Times New Roman"/>
                <a:cs typeface="Times New Roman"/>
                <a:sym typeface="Times New Roman"/>
              </a:defRPr>
            </a:lvl4pPr>
            <a:lvl5pPr marL="0" lvl="4" indent="0" algn="r">
              <a:spcBef>
                <a:spcPts val="0"/>
              </a:spcBef>
              <a:buNone/>
              <a:defRPr sz="1400" b="0" i="0" u="none" strike="noStrike" cap="none">
                <a:solidFill>
                  <a:schemeClr val="folHlink"/>
                </a:solidFill>
                <a:latin typeface="Times New Roman"/>
                <a:ea typeface="Times New Roman"/>
                <a:cs typeface="Times New Roman"/>
                <a:sym typeface="Times New Roman"/>
              </a:defRPr>
            </a:lvl5pPr>
            <a:lvl6pPr marL="0" lvl="5" indent="0" algn="r">
              <a:spcBef>
                <a:spcPts val="0"/>
              </a:spcBef>
              <a:buNone/>
              <a:defRPr sz="1400" b="0" i="0" u="none" strike="noStrike" cap="none">
                <a:solidFill>
                  <a:schemeClr val="folHlink"/>
                </a:solidFill>
                <a:latin typeface="Times New Roman"/>
                <a:ea typeface="Times New Roman"/>
                <a:cs typeface="Times New Roman"/>
                <a:sym typeface="Times New Roman"/>
              </a:defRPr>
            </a:lvl6pPr>
            <a:lvl7pPr marL="0" lvl="6" indent="0" algn="r">
              <a:spcBef>
                <a:spcPts val="0"/>
              </a:spcBef>
              <a:buNone/>
              <a:defRPr sz="1400" b="0" i="0" u="none" strike="noStrike" cap="none">
                <a:solidFill>
                  <a:schemeClr val="folHlink"/>
                </a:solidFill>
                <a:latin typeface="Times New Roman"/>
                <a:ea typeface="Times New Roman"/>
                <a:cs typeface="Times New Roman"/>
                <a:sym typeface="Times New Roman"/>
              </a:defRPr>
            </a:lvl7pPr>
            <a:lvl8pPr marL="0" lvl="7" indent="0" algn="r">
              <a:spcBef>
                <a:spcPts val="0"/>
              </a:spcBef>
              <a:buNone/>
              <a:defRPr sz="1400" b="0" i="0" u="none" strike="noStrike" cap="none">
                <a:solidFill>
                  <a:schemeClr val="folHlink"/>
                </a:solidFill>
                <a:latin typeface="Times New Roman"/>
                <a:ea typeface="Times New Roman"/>
                <a:cs typeface="Times New Roman"/>
                <a:sym typeface="Times New Roman"/>
              </a:defRPr>
            </a:lvl8pPr>
            <a:lvl9pPr marL="0" lvl="8" indent="0" algn="r">
              <a:spcBef>
                <a:spcPts val="0"/>
              </a:spcBef>
              <a:buNone/>
              <a:defRPr sz="1400" b="0" i="0" u="none" strike="noStrike" cap="none">
                <a:solidFill>
                  <a:schemeClr val="folHlink"/>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1"/>
        <p:cNvGrpSpPr/>
        <p:nvPr/>
      </p:nvGrpSpPr>
      <p:grpSpPr>
        <a:xfrm>
          <a:off x="0" y="0"/>
          <a:ext cx="0" cy="0"/>
          <a:chOff x="0" y="0"/>
          <a:chExt cx="0" cy="0"/>
        </a:xfrm>
      </p:grpSpPr>
      <p:sp>
        <p:nvSpPr>
          <p:cNvPr id="232" name="Google Shape;232;p4"/>
          <p:cNvSpPr txBox="1">
            <a:spLocks noGrp="1"/>
          </p:cNvSpPr>
          <p:nvPr>
            <p:ph type="title"/>
          </p:nvPr>
        </p:nvSpPr>
        <p:spPr>
          <a:xfrm>
            <a:off x="831851" y="1709739"/>
            <a:ext cx="10515600" cy="2852737"/>
          </a:xfrm>
          <a:prstGeom prst="rect">
            <a:avLst/>
          </a:prstGeom>
          <a:noFill/>
          <a:ln>
            <a:noFill/>
          </a:ln>
        </p:spPr>
        <p:txBody>
          <a:bodyPr spcFirstLastPara="1" wrap="square" lIns="91425" tIns="45700" rIns="91425" bIns="45700" anchor="b" anchorCtr="0">
            <a:noAutofit/>
          </a:bodyPr>
          <a:lstStyle>
            <a:lvl1pPr lvl="0" algn="ctr">
              <a:lnSpc>
                <a:spcPct val="85000"/>
              </a:lnSpc>
              <a:spcBef>
                <a:spcPts val="0"/>
              </a:spcBef>
              <a:spcAft>
                <a:spcPts val="0"/>
              </a:spcAft>
              <a:buSzPts val="1400"/>
              <a:buNone/>
              <a:defRPr sz="6000"/>
            </a:lvl1pPr>
            <a:lvl2pPr lvl="1" algn="ctr">
              <a:lnSpc>
                <a:spcPct val="85000"/>
              </a:lnSpc>
              <a:spcBef>
                <a:spcPts val="0"/>
              </a:spcBef>
              <a:spcAft>
                <a:spcPts val="0"/>
              </a:spcAft>
              <a:buSzPts val="1400"/>
              <a:buNone/>
              <a:defRPr/>
            </a:lvl2pPr>
            <a:lvl3pPr lvl="2" algn="ctr">
              <a:lnSpc>
                <a:spcPct val="85000"/>
              </a:lnSpc>
              <a:spcBef>
                <a:spcPts val="0"/>
              </a:spcBef>
              <a:spcAft>
                <a:spcPts val="0"/>
              </a:spcAft>
              <a:buSzPts val="1400"/>
              <a:buNone/>
              <a:defRPr/>
            </a:lvl3pPr>
            <a:lvl4pPr lvl="3" algn="ctr">
              <a:lnSpc>
                <a:spcPct val="85000"/>
              </a:lnSpc>
              <a:spcBef>
                <a:spcPts val="0"/>
              </a:spcBef>
              <a:spcAft>
                <a:spcPts val="0"/>
              </a:spcAft>
              <a:buSzPts val="1400"/>
              <a:buNone/>
              <a:defRPr/>
            </a:lvl4pPr>
            <a:lvl5pPr lvl="4" algn="ctr">
              <a:lnSpc>
                <a:spcPct val="85000"/>
              </a:lnSpc>
              <a:spcBef>
                <a:spcPts val="0"/>
              </a:spcBef>
              <a:spcAft>
                <a:spcPts val="0"/>
              </a:spcAft>
              <a:buSzPts val="1400"/>
              <a:buNone/>
              <a:defRPr/>
            </a:lvl5pPr>
            <a:lvl6pPr lvl="5" algn="ctr">
              <a:lnSpc>
                <a:spcPct val="85000"/>
              </a:lnSpc>
              <a:spcBef>
                <a:spcPts val="0"/>
              </a:spcBef>
              <a:spcAft>
                <a:spcPts val="0"/>
              </a:spcAft>
              <a:buSzPts val="1400"/>
              <a:buNone/>
              <a:defRPr/>
            </a:lvl6pPr>
            <a:lvl7pPr lvl="6" algn="ctr">
              <a:lnSpc>
                <a:spcPct val="85000"/>
              </a:lnSpc>
              <a:spcBef>
                <a:spcPts val="0"/>
              </a:spcBef>
              <a:spcAft>
                <a:spcPts val="0"/>
              </a:spcAft>
              <a:buSzPts val="1400"/>
              <a:buNone/>
              <a:defRPr/>
            </a:lvl7pPr>
            <a:lvl8pPr lvl="7" algn="ctr">
              <a:lnSpc>
                <a:spcPct val="85000"/>
              </a:lnSpc>
              <a:spcBef>
                <a:spcPts val="0"/>
              </a:spcBef>
              <a:spcAft>
                <a:spcPts val="0"/>
              </a:spcAft>
              <a:buSzPts val="1400"/>
              <a:buNone/>
              <a:defRPr/>
            </a:lvl8pPr>
            <a:lvl9pPr lvl="8" algn="ctr">
              <a:lnSpc>
                <a:spcPct val="85000"/>
              </a:lnSpc>
              <a:spcBef>
                <a:spcPts val="0"/>
              </a:spcBef>
              <a:spcAft>
                <a:spcPts val="0"/>
              </a:spcAft>
              <a:buSzPts val="1400"/>
              <a:buNone/>
              <a:defRPr/>
            </a:lvl9pPr>
          </a:lstStyle>
          <a:p>
            <a:endParaRPr/>
          </a:p>
        </p:txBody>
      </p:sp>
      <p:sp>
        <p:nvSpPr>
          <p:cNvPr id="233" name="Google Shape;233;p4"/>
          <p:cNvSpPr txBox="1">
            <a:spLocks noGrp="1"/>
          </p:cNvSpPr>
          <p:nvPr>
            <p:ph type="body" idx="1"/>
          </p:nvPr>
        </p:nvSpPr>
        <p:spPr>
          <a:xfrm>
            <a:off x="831851" y="4589464"/>
            <a:ext cx="10515600" cy="1500187"/>
          </a:xfrm>
          <a:prstGeom prst="rect">
            <a:avLst/>
          </a:prstGeom>
          <a:noFill/>
          <a:ln>
            <a:noFill/>
          </a:ln>
        </p:spPr>
        <p:txBody>
          <a:bodyPr spcFirstLastPara="1" wrap="square" lIns="91425" tIns="45700" rIns="91425" bIns="45700" anchor="t" anchorCtr="0">
            <a:noAutofit/>
          </a:bodyPr>
          <a:lstStyle>
            <a:lvl1pPr marL="457200" lvl="0" indent="-228600" algn="l">
              <a:spcBef>
                <a:spcPts val="480"/>
              </a:spcBef>
              <a:spcAft>
                <a:spcPts val="0"/>
              </a:spcAft>
              <a:buSzPts val="2400"/>
              <a:buNone/>
              <a:defRPr sz="2400"/>
            </a:lvl1pPr>
            <a:lvl2pPr marL="914400" lvl="1" indent="-228600" algn="l">
              <a:spcBef>
                <a:spcPts val="400"/>
              </a:spcBef>
              <a:spcAft>
                <a:spcPts val="0"/>
              </a:spcAft>
              <a:buSzPts val="1100"/>
              <a:buNone/>
              <a:defRPr sz="2000"/>
            </a:lvl2pPr>
            <a:lvl3pPr marL="1371600" lvl="2" indent="-228600" algn="l">
              <a:spcBef>
                <a:spcPts val="360"/>
              </a:spcBef>
              <a:spcAft>
                <a:spcPts val="0"/>
              </a:spcAft>
              <a:buSzPts val="1170"/>
              <a:buNone/>
              <a:defRPr sz="1800"/>
            </a:lvl3pPr>
            <a:lvl4pPr marL="1828800" lvl="3" indent="-228600" algn="l">
              <a:spcBef>
                <a:spcPts val="320"/>
              </a:spcBef>
              <a:spcAft>
                <a:spcPts val="0"/>
              </a:spcAft>
              <a:buSzPts val="1360"/>
              <a:buNone/>
              <a:defRPr sz="1600"/>
            </a:lvl4pPr>
            <a:lvl5pPr marL="2286000" lvl="4" indent="-228600" algn="l">
              <a:spcBef>
                <a:spcPts val="320"/>
              </a:spcBef>
              <a:spcAft>
                <a:spcPts val="0"/>
              </a:spcAft>
              <a:buSzPts val="1280"/>
              <a:buNone/>
              <a:defRPr sz="1600"/>
            </a:lvl5pPr>
            <a:lvl6pPr marL="2743200" lvl="5" indent="-228600" algn="l">
              <a:lnSpc>
                <a:spcPct val="90000"/>
              </a:lnSpc>
              <a:spcBef>
                <a:spcPts val="500"/>
              </a:spcBef>
              <a:spcAft>
                <a:spcPts val="0"/>
              </a:spcAft>
              <a:buClr>
                <a:schemeClr val="dk1"/>
              </a:buClr>
              <a:buSzPts val="1600"/>
              <a:buNone/>
              <a:defRPr sz="1600"/>
            </a:lvl6pPr>
            <a:lvl7pPr marL="3200400" lvl="6" indent="-228600" algn="l">
              <a:lnSpc>
                <a:spcPct val="90000"/>
              </a:lnSpc>
              <a:spcBef>
                <a:spcPts val="500"/>
              </a:spcBef>
              <a:spcAft>
                <a:spcPts val="0"/>
              </a:spcAft>
              <a:buClr>
                <a:schemeClr val="dk1"/>
              </a:buClr>
              <a:buSzPts val="1600"/>
              <a:buNone/>
              <a:defRPr sz="1600"/>
            </a:lvl7pPr>
            <a:lvl8pPr marL="3657600" lvl="7" indent="-228600" algn="l">
              <a:lnSpc>
                <a:spcPct val="90000"/>
              </a:lnSpc>
              <a:spcBef>
                <a:spcPts val="500"/>
              </a:spcBef>
              <a:spcAft>
                <a:spcPts val="0"/>
              </a:spcAft>
              <a:buClr>
                <a:schemeClr val="dk1"/>
              </a:buClr>
              <a:buSzPts val="1600"/>
              <a:buNone/>
              <a:defRPr sz="1600"/>
            </a:lvl8pPr>
            <a:lvl9pPr marL="4114800" lvl="8" indent="-228600" algn="l">
              <a:lnSpc>
                <a:spcPct val="90000"/>
              </a:lnSpc>
              <a:spcBef>
                <a:spcPts val="500"/>
              </a:spcBef>
              <a:spcAft>
                <a:spcPts val="0"/>
              </a:spcAft>
              <a:buClr>
                <a:schemeClr val="dk1"/>
              </a:buClr>
              <a:buSzPts val="1600"/>
              <a:buNone/>
              <a:defRPr sz="1600"/>
            </a:lvl9pPr>
          </a:lstStyle>
          <a:p>
            <a:endParaRPr/>
          </a:p>
        </p:txBody>
      </p:sp>
      <p:sp>
        <p:nvSpPr>
          <p:cNvPr id="234" name="Google Shape;234;p4"/>
          <p:cNvSpPr txBox="1">
            <a:spLocks noGrp="1"/>
          </p:cNvSpPr>
          <p:nvPr>
            <p:ph type="dt" idx="10"/>
          </p:nvPr>
        </p:nvSpPr>
        <p:spPr>
          <a:xfrm>
            <a:off x="1079500" y="6373813"/>
            <a:ext cx="25400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5" name="Google Shape;235;p4"/>
          <p:cNvSpPr txBox="1">
            <a:spLocks noGrp="1"/>
          </p:cNvSpPr>
          <p:nvPr>
            <p:ph type="ftr" idx="11"/>
          </p:nvPr>
        </p:nvSpPr>
        <p:spPr>
          <a:xfrm>
            <a:off x="4176184" y="6376988"/>
            <a:ext cx="41148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6" name="Google Shape;236;p4"/>
          <p:cNvSpPr txBox="1">
            <a:spLocks noGrp="1"/>
          </p:cNvSpPr>
          <p:nvPr>
            <p:ph type="sldNum" idx="12"/>
          </p:nvPr>
        </p:nvSpPr>
        <p:spPr>
          <a:xfrm>
            <a:off x="8786285" y="6376988"/>
            <a:ext cx="2925233" cy="4572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400" b="0" i="0" u="none" strike="noStrike" cap="none">
                <a:solidFill>
                  <a:schemeClr val="folHlink"/>
                </a:solidFill>
                <a:latin typeface="Times New Roman"/>
                <a:ea typeface="Times New Roman"/>
                <a:cs typeface="Times New Roman"/>
                <a:sym typeface="Times New Roman"/>
              </a:defRPr>
            </a:lvl1pPr>
            <a:lvl2pPr marL="0" lvl="1" indent="0" algn="r">
              <a:spcBef>
                <a:spcPts val="0"/>
              </a:spcBef>
              <a:buNone/>
              <a:defRPr sz="1400" b="0" i="0" u="none" strike="noStrike" cap="none">
                <a:solidFill>
                  <a:schemeClr val="folHlink"/>
                </a:solidFill>
                <a:latin typeface="Times New Roman"/>
                <a:ea typeface="Times New Roman"/>
                <a:cs typeface="Times New Roman"/>
                <a:sym typeface="Times New Roman"/>
              </a:defRPr>
            </a:lvl2pPr>
            <a:lvl3pPr marL="0" lvl="2" indent="0" algn="r">
              <a:spcBef>
                <a:spcPts val="0"/>
              </a:spcBef>
              <a:buNone/>
              <a:defRPr sz="1400" b="0" i="0" u="none" strike="noStrike" cap="none">
                <a:solidFill>
                  <a:schemeClr val="folHlink"/>
                </a:solidFill>
                <a:latin typeface="Times New Roman"/>
                <a:ea typeface="Times New Roman"/>
                <a:cs typeface="Times New Roman"/>
                <a:sym typeface="Times New Roman"/>
              </a:defRPr>
            </a:lvl3pPr>
            <a:lvl4pPr marL="0" lvl="3" indent="0" algn="r">
              <a:spcBef>
                <a:spcPts val="0"/>
              </a:spcBef>
              <a:buNone/>
              <a:defRPr sz="1400" b="0" i="0" u="none" strike="noStrike" cap="none">
                <a:solidFill>
                  <a:schemeClr val="folHlink"/>
                </a:solidFill>
                <a:latin typeface="Times New Roman"/>
                <a:ea typeface="Times New Roman"/>
                <a:cs typeface="Times New Roman"/>
                <a:sym typeface="Times New Roman"/>
              </a:defRPr>
            </a:lvl4pPr>
            <a:lvl5pPr marL="0" lvl="4" indent="0" algn="r">
              <a:spcBef>
                <a:spcPts val="0"/>
              </a:spcBef>
              <a:buNone/>
              <a:defRPr sz="1400" b="0" i="0" u="none" strike="noStrike" cap="none">
                <a:solidFill>
                  <a:schemeClr val="folHlink"/>
                </a:solidFill>
                <a:latin typeface="Times New Roman"/>
                <a:ea typeface="Times New Roman"/>
                <a:cs typeface="Times New Roman"/>
                <a:sym typeface="Times New Roman"/>
              </a:defRPr>
            </a:lvl5pPr>
            <a:lvl6pPr marL="0" lvl="5" indent="0" algn="r">
              <a:spcBef>
                <a:spcPts val="0"/>
              </a:spcBef>
              <a:buNone/>
              <a:defRPr sz="1400" b="0" i="0" u="none" strike="noStrike" cap="none">
                <a:solidFill>
                  <a:schemeClr val="folHlink"/>
                </a:solidFill>
                <a:latin typeface="Times New Roman"/>
                <a:ea typeface="Times New Roman"/>
                <a:cs typeface="Times New Roman"/>
                <a:sym typeface="Times New Roman"/>
              </a:defRPr>
            </a:lvl6pPr>
            <a:lvl7pPr marL="0" lvl="6" indent="0" algn="r">
              <a:spcBef>
                <a:spcPts val="0"/>
              </a:spcBef>
              <a:buNone/>
              <a:defRPr sz="1400" b="0" i="0" u="none" strike="noStrike" cap="none">
                <a:solidFill>
                  <a:schemeClr val="folHlink"/>
                </a:solidFill>
                <a:latin typeface="Times New Roman"/>
                <a:ea typeface="Times New Roman"/>
                <a:cs typeface="Times New Roman"/>
                <a:sym typeface="Times New Roman"/>
              </a:defRPr>
            </a:lvl7pPr>
            <a:lvl8pPr marL="0" lvl="7" indent="0" algn="r">
              <a:spcBef>
                <a:spcPts val="0"/>
              </a:spcBef>
              <a:buNone/>
              <a:defRPr sz="1400" b="0" i="0" u="none" strike="noStrike" cap="none">
                <a:solidFill>
                  <a:schemeClr val="folHlink"/>
                </a:solidFill>
                <a:latin typeface="Times New Roman"/>
                <a:ea typeface="Times New Roman"/>
                <a:cs typeface="Times New Roman"/>
                <a:sym typeface="Times New Roman"/>
              </a:defRPr>
            </a:lvl8pPr>
            <a:lvl9pPr marL="0" lvl="8" indent="0" algn="r">
              <a:spcBef>
                <a:spcPts val="0"/>
              </a:spcBef>
              <a:buNone/>
              <a:defRPr sz="1400" b="0" i="0" u="none" strike="noStrike" cap="none">
                <a:solidFill>
                  <a:schemeClr val="folHlink"/>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37"/>
        <p:cNvGrpSpPr/>
        <p:nvPr/>
      </p:nvGrpSpPr>
      <p:grpSpPr>
        <a:xfrm>
          <a:off x="0" y="0"/>
          <a:ext cx="0" cy="0"/>
          <a:chOff x="0" y="0"/>
          <a:chExt cx="0" cy="0"/>
        </a:xfrm>
      </p:grpSpPr>
      <p:sp>
        <p:nvSpPr>
          <p:cNvPr id="238" name="Google Shape;238;p5"/>
          <p:cNvSpPr txBox="1">
            <a:spLocks noGrp="1"/>
          </p:cNvSpPr>
          <p:nvPr>
            <p:ph type="title"/>
          </p:nvPr>
        </p:nvSpPr>
        <p:spPr>
          <a:xfrm>
            <a:off x="1828800" y="609600"/>
            <a:ext cx="9838267" cy="1143000"/>
          </a:xfrm>
          <a:prstGeom prst="rect">
            <a:avLst/>
          </a:prstGeom>
          <a:noFill/>
          <a:ln>
            <a:noFill/>
          </a:ln>
        </p:spPr>
        <p:txBody>
          <a:bodyPr spcFirstLastPara="1" wrap="square" lIns="91425" tIns="45700" rIns="91425" bIns="45700" anchor="ctr" anchorCtr="0">
            <a:noAutofit/>
          </a:bodyPr>
          <a:lstStyle>
            <a:lvl1pPr lvl="0" algn="ctr">
              <a:lnSpc>
                <a:spcPct val="85000"/>
              </a:lnSpc>
              <a:spcBef>
                <a:spcPts val="0"/>
              </a:spcBef>
              <a:spcAft>
                <a:spcPts val="0"/>
              </a:spcAft>
              <a:buSzPts val="1400"/>
              <a:buNone/>
              <a:defRPr/>
            </a:lvl1pPr>
            <a:lvl2pPr lvl="1" algn="ctr">
              <a:lnSpc>
                <a:spcPct val="85000"/>
              </a:lnSpc>
              <a:spcBef>
                <a:spcPts val="0"/>
              </a:spcBef>
              <a:spcAft>
                <a:spcPts val="0"/>
              </a:spcAft>
              <a:buSzPts val="1400"/>
              <a:buNone/>
              <a:defRPr/>
            </a:lvl2pPr>
            <a:lvl3pPr lvl="2" algn="ctr">
              <a:lnSpc>
                <a:spcPct val="85000"/>
              </a:lnSpc>
              <a:spcBef>
                <a:spcPts val="0"/>
              </a:spcBef>
              <a:spcAft>
                <a:spcPts val="0"/>
              </a:spcAft>
              <a:buSzPts val="1400"/>
              <a:buNone/>
              <a:defRPr/>
            </a:lvl3pPr>
            <a:lvl4pPr lvl="3" algn="ctr">
              <a:lnSpc>
                <a:spcPct val="85000"/>
              </a:lnSpc>
              <a:spcBef>
                <a:spcPts val="0"/>
              </a:spcBef>
              <a:spcAft>
                <a:spcPts val="0"/>
              </a:spcAft>
              <a:buSzPts val="1400"/>
              <a:buNone/>
              <a:defRPr/>
            </a:lvl4pPr>
            <a:lvl5pPr lvl="4" algn="ctr">
              <a:lnSpc>
                <a:spcPct val="85000"/>
              </a:lnSpc>
              <a:spcBef>
                <a:spcPts val="0"/>
              </a:spcBef>
              <a:spcAft>
                <a:spcPts val="0"/>
              </a:spcAft>
              <a:buSzPts val="1400"/>
              <a:buNone/>
              <a:defRPr/>
            </a:lvl5pPr>
            <a:lvl6pPr lvl="5" algn="ctr">
              <a:lnSpc>
                <a:spcPct val="85000"/>
              </a:lnSpc>
              <a:spcBef>
                <a:spcPts val="0"/>
              </a:spcBef>
              <a:spcAft>
                <a:spcPts val="0"/>
              </a:spcAft>
              <a:buSzPts val="1400"/>
              <a:buNone/>
              <a:defRPr/>
            </a:lvl6pPr>
            <a:lvl7pPr lvl="6" algn="ctr">
              <a:lnSpc>
                <a:spcPct val="85000"/>
              </a:lnSpc>
              <a:spcBef>
                <a:spcPts val="0"/>
              </a:spcBef>
              <a:spcAft>
                <a:spcPts val="0"/>
              </a:spcAft>
              <a:buSzPts val="1400"/>
              <a:buNone/>
              <a:defRPr/>
            </a:lvl7pPr>
            <a:lvl8pPr lvl="7" algn="ctr">
              <a:lnSpc>
                <a:spcPct val="85000"/>
              </a:lnSpc>
              <a:spcBef>
                <a:spcPts val="0"/>
              </a:spcBef>
              <a:spcAft>
                <a:spcPts val="0"/>
              </a:spcAft>
              <a:buSzPts val="1400"/>
              <a:buNone/>
              <a:defRPr/>
            </a:lvl8pPr>
            <a:lvl9pPr lvl="8" algn="ctr">
              <a:lnSpc>
                <a:spcPct val="85000"/>
              </a:lnSpc>
              <a:spcBef>
                <a:spcPts val="0"/>
              </a:spcBef>
              <a:spcAft>
                <a:spcPts val="0"/>
              </a:spcAft>
              <a:buSzPts val="1400"/>
              <a:buNone/>
              <a:defRPr/>
            </a:lvl9pPr>
          </a:lstStyle>
          <a:p>
            <a:endParaRPr/>
          </a:p>
        </p:txBody>
      </p:sp>
      <p:sp>
        <p:nvSpPr>
          <p:cNvPr id="239" name="Google Shape;239;p5"/>
          <p:cNvSpPr txBox="1">
            <a:spLocks noGrp="1"/>
          </p:cNvSpPr>
          <p:nvPr>
            <p:ph type="body" idx="1"/>
          </p:nvPr>
        </p:nvSpPr>
        <p:spPr>
          <a:xfrm>
            <a:off x="1079500" y="2214563"/>
            <a:ext cx="5202767" cy="3881437"/>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291465" algn="l">
              <a:spcBef>
                <a:spcPts val="360"/>
              </a:spcBef>
              <a:spcAft>
                <a:spcPts val="0"/>
              </a:spcAft>
              <a:buSzPts val="990"/>
              <a:buChar char="■"/>
              <a:defRPr/>
            </a:lvl2pPr>
            <a:lvl3pPr marL="1371600" lvl="2" indent="-302894" algn="l">
              <a:spcBef>
                <a:spcPts val="360"/>
              </a:spcBef>
              <a:spcAft>
                <a:spcPts val="0"/>
              </a:spcAft>
              <a:buSzPts val="1170"/>
              <a:buChar char="●"/>
              <a:defRPr/>
            </a:lvl3pPr>
            <a:lvl4pPr marL="1828800" lvl="3" indent="-325755" algn="l">
              <a:spcBef>
                <a:spcPts val="360"/>
              </a:spcBef>
              <a:spcAft>
                <a:spcPts val="0"/>
              </a:spcAft>
              <a:buSzPts val="1530"/>
              <a:buChar char="⬥"/>
              <a:defRPr/>
            </a:lvl4pPr>
            <a:lvl5pPr marL="2286000" lvl="4" indent="-320039" algn="l">
              <a:spcBef>
                <a:spcPts val="360"/>
              </a:spcBef>
              <a:spcAft>
                <a:spcPts val="0"/>
              </a:spcAft>
              <a:buSzPts val="144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0" name="Google Shape;240;p5"/>
          <p:cNvSpPr txBox="1">
            <a:spLocks noGrp="1"/>
          </p:cNvSpPr>
          <p:nvPr>
            <p:ph type="body" idx="2"/>
          </p:nvPr>
        </p:nvSpPr>
        <p:spPr>
          <a:xfrm>
            <a:off x="6485467" y="2214563"/>
            <a:ext cx="5204884" cy="3881437"/>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291465" algn="l">
              <a:spcBef>
                <a:spcPts val="360"/>
              </a:spcBef>
              <a:spcAft>
                <a:spcPts val="0"/>
              </a:spcAft>
              <a:buSzPts val="990"/>
              <a:buChar char="■"/>
              <a:defRPr/>
            </a:lvl2pPr>
            <a:lvl3pPr marL="1371600" lvl="2" indent="-302894" algn="l">
              <a:spcBef>
                <a:spcPts val="360"/>
              </a:spcBef>
              <a:spcAft>
                <a:spcPts val="0"/>
              </a:spcAft>
              <a:buSzPts val="1170"/>
              <a:buChar char="●"/>
              <a:defRPr/>
            </a:lvl3pPr>
            <a:lvl4pPr marL="1828800" lvl="3" indent="-325755" algn="l">
              <a:spcBef>
                <a:spcPts val="360"/>
              </a:spcBef>
              <a:spcAft>
                <a:spcPts val="0"/>
              </a:spcAft>
              <a:buSzPts val="1530"/>
              <a:buChar char="⬥"/>
              <a:defRPr/>
            </a:lvl4pPr>
            <a:lvl5pPr marL="2286000" lvl="4" indent="-320039" algn="l">
              <a:spcBef>
                <a:spcPts val="360"/>
              </a:spcBef>
              <a:spcAft>
                <a:spcPts val="0"/>
              </a:spcAft>
              <a:buSzPts val="144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1" name="Google Shape;241;p5"/>
          <p:cNvSpPr txBox="1">
            <a:spLocks noGrp="1"/>
          </p:cNvSpPr>
          <p:nvPr>
            <p:ph type="dt" idx="10"/>
          </p:nvPr>
        </p:nvSpPr>
        <p:spPr>
          <a:xfrm>
            <a:off x="1079500" y="6373813"/>
            <a:ext cx="25400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2" name="Google Shape;242;p5"/>
          <p:cNvSpPr txBox="1">
            <a:spLocks noGrp="1"/>
          </p:cNvSpPr>
          <p:nvPr>
            <p:ph type="ftr" idx="11"/>
          </p:nvPr>
        </p:nvSpPr>
        <p:spPr>
          <a:xfrm>
            <a:off x="4176184" y="6376988"/>
            <a:ext cx="41148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3" name="Google Shape;243;p5"/>
          <p:cNvSpPr txBox="1">
            <a:spLocks noGrp="1"/>
          </p:cNvSpPr>
          <p:nvPr>
            <p:ph type="sldNum" idx="12"/>
          </p:nvPr>
        </p:nvSpPr>
        <p:spPr>
          <a:xfrm>
            <a:off x="8786285" y="6376988"/>
            <a:ext cx="2925233" cy="4572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400" b="0" i="0" u="none" strike="noStrike" cap="none">
                <a:solidFill>
                  <a:schemeClr val="folHlink"/>
                </a:solidFill>
                <a:latin typeface="Times New Roman"/>
                <a:ea typeface="Times New Roman"/>
                <a:cs typeface="Times New Roman"/>
                <a:sym typeface="Times New Roman"/>
              </a:defRPr>
            </a:lvl1pPr>
            <a:lvl2pPr marL="0" lvl="1" indent="0" algn="r">
              <a:spcBef>
                <a:spcPts val="0"/>
              </a:spcBef>
              <a:buNone/>
              <a:defRPr sz="1400" b="0" i="0" u="none" strike="noStrike" cap="none">
                <a:solidFill>
                  <a:schemeClr val="folHlink"/>
                </a:solidFill>
                <a:latin typeface="Times New Roman"/>
                <a:ea typeface="Times New Roman"/>
                <a:cs typeface="Times New Roman"/>
                <a:sym typeface="Times New Roman"/>
              </a:defRPr>
            </a:lvl2pPr>
            <a:lvl3pPr marL="0" lvl="2" indent="0" algn="r">
              <a:spcBef>
                <a:spcPts val="0"/>
              </a:spcBef>
              <a:buNone/>
              <a:defRPr sz="1400" b="0" i="0" u="none" strike="noStrike" cap="none">
                <a:solidFill>
                  <a:schemeClr val="folHlink"/>
                </a:solidFill>
                <a:latin typeface="Times New Roman"/>
                <a:ea typeface="Times New Roman"/>
                <a:cs typeface="Times New Roman"/>
                <a:sym typeface="Times New Roman"/>
              </a:defRPr>
            </a:lvl3pPr>
            <a:lvl4pPr marL="0" lvl="3" indent="0" algn="r">
              <a:spcBef>
                <a:spcPts val="0"/>
              </a:spcBef>
              <a:buNone/>
              <a:defRPr sz="1400" b="0" i="0" u="none" strike="noStrike" cap="none">
                <a:solidFill>
                  <a:schemeClr val="folHlink"/>
                </a:solidFill>
                <a:latin typeface="Times New Roman"/>
                <a:ea typeface="Times New Roman"/>
                <a:cs typeface="Times New Roman"/>
                <a:sym typeface="Times New Roman"/>
              </a:defRPr>
            </a:lvl4pPr>
            <a:lvl5pPr marL="0" lvl="4" indent="0" algn="r">
              <a:spcBef>
                <a:spcPts val="0"/>
              </a:spcBef>
              <a:buNone/>
              <a:defRPr sz="1400" b="0" i="0" u="none" strike="noStrike" cap="none">
                <a:solidFill>
                  <a:schemeClr val="folHlink"/>
                </a:solidFill>
                <a:latin typeface="Times New Roman"/>
                <a:ea typeface="Times New Roman"/>
                <a:cs typeface="Times New Roman"/>
                <a:sym typeface="Times New Roman"/>
              </a:defRPr>
            </a:lvl5pPr>
            <a:lvl6pPr marL="0" lvl="5" indent="0" algn="r">
              <a:spcBef>
                <a:spcPts val="0"/>
              </a:spcBef>
              <a:buNone/>
              <a:defRPr sz="1400" b="0" i="0" u="none" strike="noStrike" cap="none">
                <a:solidFill>
                  <a:schemeClr val="folHlink"/>
                </a:solidFill>
                <a:latin typeface="Times New Roman"/>
                <a:ea typeface="Times New Roman"/>
                <a:cs typeface="Times New Roman"/>
                <a:sym typeface="Times New Roman"/>
              </a:defRPr>
            </a:lvl6pPr>
            <a:lvl7pPr marL="0" lvl="6" indent="0" algn="r">
              <a:spcBef>
                <a:spcPts val="0"/>
              </a:spcBef>
              <a:buNone/>
              <a:defRPr sz="1400" b="0" i="0" u="none" strike="noStrike" cap="none">
                <a:solidFill>
                  <a:schemeClr val="folHlink"/>
                </a:solidFill>
                <a:latin typeface="Times New Roman"/>
                <a:ea typeface="Times New Roman"/>
                <a:cs typeface="Times New Roman"/>
                <a:sym typeface="Times New Roman"/>
              </a:defRPr>
            </a:lvl7pPr>
            <a:lvl8pPr marL="0" lvl="7" indent="0" algn="r">
              <a:spcBef>
                <a:spcPts val="0"/>
              </a:spcBef>
              <a:buNone/>
              <a:defRPr sz="1400" b="0" i="0" u="none" strike="noStrike" cap="none">
                <a:solidFill>
                  <a:schemeClr val="folHlink"/>
                </a:solidFill>
                <a:latin typeface="Times New Roman"/>
                <a:ea typeface="Times New Roman"/>
                <a:cs typeface="Times New Roman"/>
                <a:sym typeface="Times New Roman"/>
              </a:defRPr>
            </a:lvl8pPr>
            <a:lvl9pPr marL="0" lvl="8" indent="0" algn="r">
              <a:spcBef>
                <a:spcPts val="0"/>
              </a:spcBef>
              <a:buNone/>
              <a:defRPr sz="1400" b="0" i="0" u="none" strike="noStrike" cap="none">
                <a:solidFill>
                  <a:schemeClr val="folHlink"/>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44"/>
        <p:cNvGrpSpPr/>
        <p:nvPr/>
      </p:nvGrpSpPr>
      <p:grpSpPr>
        <a:xfrm>
          <a:off x="0" y="0"/>
          <a:ext cx="0" cy="0"/>
          <a:chOff x="0" y="0"/>
          <a:chExt cx="0" cy="0"/>
        </a:xfrm>
      </p:grpSpPr>
      <p:sp>
        <p:nvSpPr>
          <p:cNvPr id="245" name="Google Shape;245;p6"/>
          <p:cNvSpPr txBox="1">
            <a:spLocks noGrp="1"/>
          </p:cNvSpPr>
          <p:nvPr>
            <p:ph type="title"/>
          </p:nvPr>
        </p:nvSpPr>
        <p:spPr>
          <a:xfrm>
            <a:off x="840317" y="365126"/>
            <a:ext cx="10515600" cy="1325563"/>
          </a:xfrm>
          <a:prstGeom prst="rect">
            <a:avLst/>
          </a:prstGeom>
          <a:noFill/>
          <a:ln>
            <a:noFill/>
          </a:ln>
        </p:spPr>
        <p:txBody>
          <a:bodyPr spcFirstLastPara="1" wrap="square" lIns="91425" tIns="45700" rIns="91425" bIns="45700" anchor="ctr" anchorCtr="0">
            <a:noAutofit/>
          </a:bodyPr>
          <a:lstStyle>
            <a:lvl1pPr lvl="0" algn="ctr">
              <a:lnSpc>
                <a:spcPct val="85000"/>
              </a:lnSpc>
              <a:spcBef>
                <a:spcPts val="0"/>
              </a:spcBef>
              <a:spcAft>
                <a:spcPts val="0"/>
              </a:spcAft>
              <a:buSzPts val="1400"/>
              <a:buNone/>
              <a:defRPr/>
            </a:lvl1pPr>
            <a:lvl2pPr lvl="1" algn="ctr">
              <a:lnSpc>
                <a:spcPct val="85000"/>
              </a:lnSpc>
              <a:spcBef>
                <a:spcPts val="0"/>
              </a:spcBef>
              <a:spcAft>
                <a:spcPts val="0"/>
              </a:spcAft>
              <a:buSzPts val="1400"/>
              <a:buNone/>
              <a:defRPr/>
            </a:lvl2pPr>
            <a:lvl3pPr lvl="2" algn="ctr">
              <a:lnSpc>
                <a:spcPct val="85000"/>
              </a:lnSpc>
              <a:spcBef>
                <a:spcPts val="0"/>
              </a:spcBef>
              <a:spcAft>
                <a:spcPts val="0"/>
              </a:spcAft>
              <a:buSzPts val="1400"/>
              <a:buNone/>
              <a:defRPr/>
            </a:lvl3pPr>
            <a:lvl4pPr lvl="3" algn="ctr">
              <a:lnSpc>
                <a:spcPct val="85000"/>
              </a:lnSpc>
              <a:spcBef>
                <a:spcPts val="0"/>
              </a:spcBef>
              <a:spcAft>
                <a:spcPts val="0"/>
              </a:spcAft>
              <a:buSzPts val="1400"/>
              <a:buNone/>
              <a:defRPr/>
            </a:lvl4pPr>
            <a:lvl5pPr lvl="4" algn="ctr">
              <a:lnSpc>
                <a:spcPct val="85000"/>
              </a:lnSpc>
              <a:spcBef>
                <a:spcPts val="0"/>
              </a:spcBef>
              <a:spcAft>
                <a:spcPts val="0"/>
              </a:spcAft>
              <a:buSzPts val="1400"/>
              <a:buNone/>
              <a:defRPr/>
            </a:lvl5pPr>
            <a:lvl6pPr lvl="5" algn="ctr">
              <a:lnSpc>
                <a:spcPct val="85000"/>
              </a:lnSpc>
              <a:spcBef>
                <a:spcPts val="0"/>
              </a:spcBef>
              <a:spcAft>
                <a:spcPts val="0"/>
              </a:spcAft>
              <a:buSzPts val="1400"/>
              <a:buNone/>
              <a:defRPr/>
            </a:lvl6pPr>
            <a:lvl7pPr lvl="6" algn="ctr">
              <a:lnSpc>
                <a:spcPct val="85000"/>
              </a:lnSpc>
              <a:spcBef>
                <a:spcPts val="0"/>
              </a:spcBef>
              <a:spcAft>
                <a:spcPts val="0"/>
              </a:spcAft>
              <a:buSzPts val="1400"/>
              <a:buNone/>
              <a:defRPr/>
            </a:lvl7pPr>
            <a:lvl8pPr lvl="7" algn="ctr">
              <a:lnSpc>
                <a:spcPct val="85000"/>
              </a:lnSpc>
              <a:spcBef>
                <a:spcPts val="0"/>
              </a:spcBef>
              <a:spcAft>
                <a:spcPts val="0"/>
              </a:spcAft>
              <a:buSzPts val="1400"/>
              <a:buNone/>
              <a:defRPr/>
            </a:lvl8pPr>
            <a:lvl9pPr lvl="8" algn="ctr">
              <a:lnSpc>
                <a:spcPct val="85000"/>
              </a:lnSpc>
              <a:spcBef>
                <a:spcPts val="0"/>
              </a:spcBef>
              <a:spcAft>
                <a:spcPts val="0"/>
              </a:spcAft>
              <a:buSzPts val="1400"/>
              <a:buNone/>
              <a:defRPr/>
            </a:lvl9pPr>
          </a:lstStyle>
          <a:p>
            <a:endParaRPr/>
          </a:p>
        </p:txBody>
      </p:sp>
      <p:sp>
        <p:nvSpPr>
          <p:cNvPr id="246" name="Google Shape;246;p6"/>
          <p:cNvSpPr txBox="1">
            <a:spLocks noGrp="1"/>
          </p:cNvSpPr>
          <p:nvPr>
            <p:ph type="body" idx="1"/>
          </p:nvPr>
        </p:nvSpPr>
        <p:spPr>
          <a:xfrm>
            <a:off x="840318" y="1681163"/>
            <a:ext cx="5158316" cy="82391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1100"/>
              <a:buNone/>
              <a:defRPr sz="2000" b="1"/>
            </a:lvl2pPr>
            <a:lvl3pPr marL="1371600" lvl="2" indent="-228600" algn="l">
              <a:spcBef>
                <a:spcPts val="360"/>
              </a:spcBef>
              <a:spcAft>
                <a:spcPts val="0"/>
              </a:spcAft>
              <a:buSzPts val="1170"/>
              <a:buNone/>
              <a:defRPr sz="1800" b="1"/>
            </a:lvl3pPr>
            <a:lvl4pPr marL="1828800" lvl="3" indent="-228600" algn="l">
              <a:spcBef>
                <a:spcPts val="320"/>
              </a:spcBef>
              <a:spcAft>
                <a:spcPts val="0"/>
              </a:spcAft>
              <a:buSzPts val="1360"/>
              <a:buNone/>
              <a:defRPr sz="1600" b="1"/>
            </a:lvl4pPr>
            <a:lvl5pPr marL="2286000" lvl="4" indent="-228600" algn="l">
              <a:spcBef>
                <a:spcPts val="320"/>
              </a:spcBef>
              <a:spcAft>
                <a:spcPts val="0"/>
              </a:spcAft>
              <a:buSzPts val="128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47" name="Google Shape;247;p6"/>
          <p:cNvSpPr txBox="1">
            <a:spLocks noGrp="1"/>
          </p:cNvSpPr>
          <p:nvPr>
            <p:ph type="body" idx="2"/>
          </p:nvPr>
        </p:nvSpPr>
        <p:spPr>
          <a:xfrm>
            <a:off x="840318" y="2505075"/>
            <a:ext cx="5158316" cy="3684588"/>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291465" algn="l">
              <a:spcBef>
                <a:spcPts val="360"/>
              </a:spcBef>
              <a:spcAft>
                <a:spcPts val="0"/>
              </a:spcAft>
              <a:buSzPts val="990"/>
              <a:buChar char="■"/>
              <a:defRPr/>
            </a:lvl2pPr>
            <a:lvl3pPr marL="1371600" lvl="2" indent="-302894" algn="l">
              <a:spcBef>
                <a:spcPts val="360"/>
              </a:spcBef>
              <a:spcAft>
                <a:spcPts val="0"/>
              </a:spcAft>
              <a:buSzPts val="1170"/>
              <a:buChar char="●"/>
              <a:defRPr/>
            </a:lvl3pPr>
            <a:lvl4pPr marL="1828800" lvl="3" indent="-325755" algn="l">
              <a:spcBef>
                <a:spcPts val="360"/>
              </a:spcBef>
              <a:spcAft>
                <a:spcPts val="0"/>
              </a:spcAft>
              <a:buSzPts val="1530"/>
              <a:buChar char="⬥"/>
              <a:defRPr/>
            </a:lvl4pPr>
            <a:lvl5pPr marL="2286000" lvl="4" indent="-320039" algn="l">
              <a:spcBef>
                <a:spcPts val="360"/>
              </a:spcBef>
              <a:spcAft>
                <a:spcPts val="0"/>
              </a:spcAft>
              <a:buSzPts val="144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8" name="Google Shape;248;p6"/>
          <p:cNvSpPr txBox="1">
            <a:spLocks noGrp="1"/>
          </p:cNvSpPr>
          <p:nvPr>
            <p:ph type="body" idx="3"/>
          </p:nvPr>
        </p:nvSpPr>
        <p:spPr>
          <a:xfrm>
            <a:off x="6172200" y="1681163"/>
            <a:ext cx="5183717" cy="82391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1100"/>
              <a:buNone/>
              <a:defRPr sz="2000" b="1"/>
            </a:lvl2pPr>
            <a:lvl3pPr marL="1371600" lvl="2" indent="-228600" algn="l">
              <a:spcBef>
                <a:spcPts val="360"/>
              </a:spcBef>
              <a:spcAft>
                <a:spcPts val="0"/>
              </a:spcAft>
              <a:buSzPts val="1170"/>
              <a:buNone/>
              <a:defRPr sz="1800" b="1"/>
            </a:lvl3pPr>
            <a:lvl4pPr marL="1828800" lvl="3" indent="-228600" algn="l">
              <a:spcBef>
                <a:spcPts val="320"/>
              </a:spcBef>
              <a:spcAft>
                <a:spcPts val="0"/>
              </a:spcAft>
              <a:buSzPts val="1360"/>
              <a:buNone/>
              <a:defRPr sz="1600" b="1"/>
            </a:lvl4pPr>
            <a:lvl5pPr marL="2286000" lvl="4" indent="-228600" algn="l">
              <a:spcBef>
                <a:spcPts val="320"/>
              </a:spcBef>
              <a:spcAft>
                <a:spcPts val="0"/>
              </a:spcAft>
              <a:buSzPts val="128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49" name="Google Shape;249;p6"/>
          <p:cNvSpPr txBox="1">
            <a:spLocks noGrp="1"/>
          </p:cNvSpPr>
          <p:nvPr>
            <p:ph type="body" idx="4"/>
          </p:nvPr>
        </p:nvSpPr>
        <p:spPr>
          <a:xfrm>
            <a:off x="6172200" y="2505075"/>
            <a:ext cx="5183717" cy="3684588"/>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291465" algn="l">
              <a:spcBef>
                <a:spcPts val="360"/>
              </a:spcBef>
              <a:spcAft>
                <a:spcPts val="0"/>
              </a:spcAft>
              <a:buSzPts val="990"/>
              <a:buChar char="■"/>
              <a:defRPr/>
            </a:lvl2pPr>
            <a:lvl3pPr marL="1371600" lvl="2" indent="-302894" algn="l">
              <a:spcBef>
                <a:spcPts val="360"/>
              </a:spcBef>
              <a:spcAft>
                <a:spcPts val="0"/>
              </a:spcAft>
              <a:buSzPts val="1170"/>
              <a:buChar char="●"/>
              <a:defRPr/>
            </a:lvl3pPr>
            <a:lvl4pPr marL="1828800" lvl="3" indent="-325755" algn="l">
              <a:spcBef>
                <a:spcPts val="360"/>
              </a:spcBef>
              <a:spcAft>
                <a:spcPts val="0"/>
              </a:spcAft>
              <a:buSzPts val="1530"/>
              <a:buChar char="⬥"/>
              <a:defRPr/>
            </a:lvl4pPr>
            <a:lvl5pPr marL="2286000" lvl="4" indent="-320039" algn="l">
              <a:spcBef>
                <a:spcPts val="360"/>
              </a:spcBef>
              <a:spcAft>
                <a:spcPts val="0"/>
              </a:spcAft>
              <a:buSzPts val="144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0" name="Google Shape;250;p6"/>
          <p:cNvSpPr txBox="1">
            <a:spLocks noGrp="1"/>
          </p:cNvSpPr>
          <p:nvPr>
            <p:ph type="dt" idx="10"/>
          </p:nvPr>
        </p:nvSpPr>
        <p:spPr>
          <a:xfrm>
            <a:off x="1079500" y="6373813"/>
            <a:ext cx="25400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6"/>
          <p:cNvSpPr txBox="1">
            <a:spLocks noGrp="1"/>
          </p:cNvSpPr>
          <p:nvPr>
            <p:ph type="ftr" idx="11"/>
          </p:nvPr>
        </p:nvSpPr>
        <p:spPr>
          <a:xfrm>
            <a:off x="4176184" y="6376988"/>
            <a:ext cx="41148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2" name="Google Shape;252;p6"/>
          <p:cNvSpPr txBox="1">
            <a:spLocks noGrp="1"/>
          </p:cNvSpPr>
          <p:nvPr>
            <p:ph type="sldNum" idx="12"/>
          </p:nvPr>
        </p:nvSpPr>
        <p:spPr>
          <a:xfrm>
            <a:off x="8786285" y="6376988"/>
            <a:ext cx="2925233" cy="4572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400" b="0" i="0" u="none" strike="noStrike" cap="none">
                <a:solidFill>
                  <a:schemeClr val="folHlink"/>
                </a:solidFill>
                <a:latin typeface="Times New Roman"/>
                <a:ea typeface="Times New Roman"/>
                <a:cs typeface="Times New Roman"/>
                <a:sym typeface="Times New Roman"/>
              </a:defRPr>
            </a:lvl1pPr>
            <a:lvl2pPr marL="0" lvl="1" indent="0" algn="r">
              <a:spcBef>
                <a:spcPts val="0"/>
              </a:spcBef>
              <a:buNone/>
              <a:defRPr sz="1400" b="0" i="0" u="none" strike="noStrike" cap="none">
                <a:solidFill>
                  <a:schemeClr val="folHlink"/>
                </a:solidFill>
                <a:latin typeface="Times New Roman"/>
                <a:ea typeface="Times New Roman"/>
                <a:cs typeface="Times New Roman"/>
                <a:sym typeface="Times New Roman"/>
              </a:defRPr>
            </a:lvl2pPr>
            <a:lvl3pPr marL="0" lvl="2" indent="0" algn="r">
              <a:spcBef>
                <a:spcPts val="0"/>
              </a:spcBef>
              <a:buNone/>
              <a:defRPr sz="1400" b="0" i="0" u="none" strike="noStrike" cap="none">
                <a:solidFill>
                  <a:schemeClr val="folHlink"/>
                </a:solidFill>
                <a:latin typeface="Times New Roman"/>
                <a:ea typeface="Times New Roman"/>
                <a:cs typeface="Times New Roman"/>
                <a:sym typeface="Times New Roman"/>
              </a:defRPr>
            </a:lvl3pPr>
            <a:lvl4pPr marL="0" lvl="3" indent="0" algn="r">
              <a:spcBef>
                <a:spcPts val="0"/>
              </a:spcBef>
              <a:buNone/>
              <a:defRPr sz="1400" b="0" i="0" u="none" strike="noStrike" cap="none">
                <a:solidFill>
                  <a:schemeClr val="folHlink"/>
                </a:solidFill>
                <a:latin typeface="Times New Roman"/>
                <a:ea typeface="Times New Roman"/>
                <a:cs typeface="Times New Roman"/>
                <a:sym typeface="Times New Roman"/>
              </a:defRPr>
            </a:lvl4pPr>
            <a:lvl5pPr marL="0" lvl="4" indent="0" algn="r">
              <a:spcBef>
                <a:spcPts val="0"/>
              </a:spcBef>
              <a:buNone/>
              <a:defRPr sz="1400" b="0" i="0" u="none" strike="noStrike" cap="none">
                <a:solidFill>
                  <a:schemeClr val="folHlink"/>
                </a:solidFill>
                <a:latin typeface="Times New Roman"/>
                <a:ea typeface="Times New Roman"/>
                <a:cs typeface="Times New Roman"/>
                <a:sym typeface="Times New Roman"/>
              </a:defRPr>
            </a:lvl5pPr>
            <a:lvl6pPr marL="0" lvl="5" indent="0" algn="r">
              <a:spcBef>
                <a:spcPts val="0"/>
              </a:spcBef>
              <a:buNone/>
              <a:defRPr sz="1400" b="0" i="0" u="none" strike="noStrike" cap="none">
                <a:solidFill>
                  <a:schemeClr val="folHlink"/>
                </a:solidFill>
                <a:latin typeface="Times New Roman"/>
                <a:ea typeface="Times New Roman"/>
                <a:cs typeface="Times New Roman"/>
                <a:sym typeface="Times New Roman"/>
              </a:defRPr>
            </a:lvl6pPr>
            <a:lvl7pPr marL="0" lvl="6" indent="0" algn="r">
              <a:spcBef>
                <a:spcPts val="0"/>
              </a:spcBef>
              <a:buNone/>
              <a:defRPr sz="1400" b="0" i="0" u="none" strike="noStrike" cap="none">
                <a:solidFill>
                  <a:schemeClr val="folHlink"/>
                </a:solidFill>
                <a:latin typeface="Times New Roman"/>
                <a:ea typeface="Times New Roman"/>
                <a:cs typeface="Times New Roman"/>
                <a:sym typeface="Times New Roman"/>
              </a:defRPr>
            </a:lvl7pPr>
            <a:lvl8pPr marL="0" lvl="7" indent="0" algn="r">
              <a:spcBef>
                <a:spcPts val="0"/>
              </a:spcBef>
              <a:buNone/>
              <a:defRPr sz="1400" b="0" i="0" u="none" strike="noStrike" cap="none">
                <a:solidFill>
                  <a:schemeClr val="folHlink"/>
                </a:solidFill>
                <a:latin typeface="Times New Roman"/>
                <a:ea typeface="Times New Roman"/>
                <a:cs typeface="Times New Roman"/>
                <a:sym typeface="Times New Roman"/>
              </a:defRPr>
            </a:lvl8pPr>
            <a:lvl9pPr marL="0" lvl="8" indent="0" algn="r">
              <a:spcBef>
                <a:spcPts val="0"/>
              </a:spcBef>
              <a:buNone/>
              <a:defRPr sz="1400" b="0" i="0" u="none" strike="noStrike" cap="none">
                <a:solidFill>
                  <a:schemeClr val="folHlink"/>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3"/>
        <p:cNvGrpSpPr/>
        <p:nvPr/>
      </p:nvGrpSpPr>
      <p:grpSpPr>
        <a:xfrm>
          <a:off x="0" y="0"/>
          <a:ext cx="0" cy="0"/>
          <a:chOff x="0" y="0"/>
          <a:chExt cx="0" cy="0"/>
        </a:xfrm>
      </p:grpSpPr>
      <p:sp>
        <p:nvSpPr>
          <p:cNvPr id="254" name="Google Shape;254;p7"/>
          <p:cNvSpPr txBox="1">
            <a:spLocks noGrp="1"/>
          </p:cNvSpPr>
          <p:nvPr>
            <p:ph type="title"/>
          </p:nvPr>
        </p:nvSpPr>
        <p:spPr>
          <a:xfrm>
            <a:off x="1828800" y="609600"/>
            <a:ext cx="9838267" cy="1143000"/>
          </a:xfrm>
          <a:prstGeom prst="rect">
            <a:avLst/>
          </a:prstGeom>
          <a:noFill/>
          <a:ln>
            <a:noFill/>
          </a:ln>
        </p:spPr>
        <p:txBody>
          <a:bodyPr spcFirstLastPara="1" wrap="square" lIns="91425" tIns="45700" rIns="91425" bIns="45700" anchor="ctr" anchorCtr="0">
            <a:noAutofit/>
          </a:bodyPr>
          <a:lstStyle>
            <a:lvl1pPr lvl="0" algn="ctr">
              <a:lnSpc>
                <a:spcPct val="85000"/>
              </a:lnSpc>
              <a:spcBef>
                <a:spcPts val="0"/>
              </a:spcBef>
              <a:spcAft>
                <a:spcPts val="0"/>
              </a:spcAft>
              <a:buSzPts val="1400"/>
              <a:buNone/>
              <a:defRPr/>
            </a:lvl1pPr>
            <a:lvl2pPr lvl="1" algn="ctr">
              <a:lnSpc>
                <a:spcPct val="85000"/>
              </a:lnSpc>
              <a:spcBef>
                <a:spcPts val="0"/>
              </a:spcBef>
              <a:spcAft>
                <a:spcPts val="0"/>
              </a:spcAft>
              <a:buSzPts val="1400"/>
              <a:buNone/>
              <a:defRPr/>
            </a:lvl2pPr>
            <a:lvl3pPr lvl="2" algn="ctr">
              <a:lnSpc>
                <a:spcPct val="85000"/>
              </a:lnSpc>
              <a:spcBef>
                <a:spcPts val="0"/>
              </a:spcBef>
              <a:spcAft>
                <a:spcPts val="0"/>
              </a:spcAft>
              <a:buSzPts val="1400"/>
              <a:buNone/>
              <a:defRPr/>
            </a:lvl3pPr>
            <a:lvl4pPr lvl="3" algn="ctr">
              <a:lnSpc>
                <a:spcPct val="85000"/>
              </a:lnSpc>
              <a:spcBef>
                <a:spcPts val="0"/>
              </a:spcBef>
              <a:spcAft>
                <a:spcPts val="0"/>
              </a:spcAft>
              <a:buSzPts val="1400"/>
              <a:buNone/>
              <a:defRPr/>
            </a:lvl4pPr>
            <a:lvl5pPr lvl="4" algn="ctr">
              <a:lnSpc>
                <a:spcPct val="85000"/>
              </a:lnSpc>
              <a:spcBef>
                <a:spcPts val="0"/>
              </a:spcBef>
              <a:spcAft>
                <a:spcPts val="0"/>
              </a:spcAft>
              <a:buSzPts val="1400"/>
              <a:buNone/>
              <a:defRPr/>
            </a:lvl5pPr>
            <a:lvl6pPr lvl="5" algn="ctr">
              <a:lnSpc>
                <a:spcPct val="85000"/>
              </a:lnSpc>
              <a:spcBef>
                <a:spcPts val="0"/>
              </a:spcBef>
              <a:spcAft>
                <a:spcPts val="0"/>
              </a:spcAft>
              <a:buSzPts val="1400"/>
              <a:buNone/>
              <a:defRPr/>
            </a:lvl6pPr>
            <a:lvl7pPr lvl="6" algn="ctr">
              <a:lnSpc>
                <a:spcPct val="85000"/>
              </a:lnSpc>
              <a:spcBef>
                <a:spcPts val="0"/>
              </a:spcBef>
              <a:spcAft>
                <a:spcPts val="0"/>
              </a:spcAft>
              <a:buSzPts val="1400"/>
              <a:buNone/>
              <a:defRPr/>
            </a:lvl7pPr>
            <a:lvl8pPr lvl="7" algn="ctr">
              <a:lnSpc>
                <a:spcPct val="85000"/>
              </a:lnSpc>
              <a:spcBef>
                <a:spcPts val="0"/>
              </a:spcBef>
              <a:spcAft>
                <a:spcPts val="0"/>
              </a:spcAft>
              <a:buSzPts val="1400"/>
              <a:buNone/>
              <a:defRPr/>
            </a:lvl8pPr>
            <a:lvl9pPr lvl="8" algn="ctr">
              <a:lnSpc>
                <a:spcPct val="85000"/>
              </a:lnSpc>
              <a:spcBef>
                <a:spcPts val="0"/>
              </a:spcBef>
              <a:spcAft>
                <a:spcPts val="0"/>
              </a:spcAft>
              <a:buSzPts val="1400"/>
              <a:buNone/>
              <a:defRPr/>
            </a:lvl9pPr>
          </a:lstStyle>
          <a:p>
            <a:endParaRPr/>
          </a:p>
        </p:txBody>
      </p:sp>
      <p:sp>
        <p:nvSpPr>
          <p:cNvPr id="255" name="Google Shape;255;p7"/>
          <p:cNvSpPr txBox="1">
            <a:spLocks noGrp="1"/>
          </p:cNvSpPr>
          <p:nvPr>
            <p:ph type="dt" idx="10"/>
          </p:nvPr>
        </p:nvSpPr>
        <p:spPr>
          <a:xfrm>
            <a:off x="1079500" y="6373813"/>
            <a:ext cx="25400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6" name="Google Shape;256;p7"/>
          <p:cNvSpPr txBox="1">
            <a:spLocks noGrp="1"/>
          </p:cNvSpPr>
          <p:nvPr>
            <p:ph type="ftr" idx="11"/>
          </p:nvPr>
        </p:nvSpPr>
        <p:spPr>
          <a:xfrm>
            <a:off x="4176184" y="6376988"/>
            <a:ext cx="41148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7" name="Google Shape;257;p7"/>
          <p:cNvSpPr txBox="1">
            <a:spLocks noGrp="1"/>
          </p:cNvSpPr>
          <p:nvPr>
            <p:ph type="sldNum" idx="12"/>
          </p:nvPr>
        </p:nvSpPr>
        <p:spPr>
          <a:xfrm>
            <a:off x="8786285" y="6376988"/>
            <a:ext cx="2925233" cy="4572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400" b="0" i="0" u="none" strike="noStrike" cap="none">
                <a:solidFill>
                  <a:schemeClr val="folHlink"/>
                </a:solidFill>
                <a:latin typeface="Times New Roman"/>
                <a:ea typeface="Times New Roman"/>
                <a:cs typeface="Times New Roman"/>
                <a:sym typeface="Times New Roman"/>
              </a:defRPr>
            </a:lvl1pPr>
            <a:lvl2pPr marL="0" lvl="1" indent="0" algn="r">
              <a:spcBef>
                <a:spcPts val="0"/>
              </a:spcBef>
              <a:buNone/>
              <a:defRPr sz="1400" b="0" i="0" u="none" strike="noStrike" cap="none">
                <a:solidFill>
                  <a:schemeClr val="folHlink"/>
                </a:solidFill>
                <a:latin typeface="Times New Roman"/>
                <a:ea typeface="Times New Roman"/>
                <a:cs typeface="Times New Roman"/>
                <a:sym typeface="Times New Roman"/>
              </a:defRPr>
            </a:lvl2pPr>
            <a:lvl3pPr marL="0" lvl="2" indent="0" algn="r">
              <a:spcBef>
                <a:spcPts val="0"/>
              </a:spcBef>
              <a:buNone/>
              <a:defRPr sz="1400" b="0" i="0" u="none" strike="noStrike" cap="none">
                <a:solidFill>
                  <a:schemeClr val="folHlink"/>
                </a:solidFill>
                <a:latin typeface="Times New Roman"/>
                <a:ea typeface="Times New Roman"/>
                <a:cs typeface="Times New Roman"/>
                <a:sym typeface="Times New Roman"/>
              </a:defRPr>
            </a:lvl3pPr>
            <a:lvl4pPr marL="0" lvl="3" indent="0" algn="r">
              <a:spcBef>
                <a:spcPts val="0"/>
              </a:spcBef>
              <a:buNone/>
              <a:defRPr sz="1400" b="0" i="0" u="none" strike="noStrike" cap="none">
                <a:solidFill>
                  <a:schemeClr val="folHlink"/>
                </a:solidFill>
                <a:latin typeface="Times New Roman"/>
                <a:ea typeface="Times New Roman"/>
                <a:cs typeface="Times New Roman"/>
                <a:sym typeface="Times New Roman"/>
              </a:defRPr>
            </a:lvl4pPr>
            <a:lvl5pPr marL="0" lvl="4" indent="0" algn="r">
              <a:spcBef>
                <a:spcPts val="0"/>
              </a:spcBef>
              <a:buNone/>
              <a:defRPr sz="1400" b="0" i="0" u="none" strike="noStrike" cap="none">
                <a:solidFill>
                  <a:schemeClr val="folHlink"/>
                </a:solidFill>
                <a:latin typeface="Times New Roman"/>
                <a:ea typeface="Times New Roman"/>
                <a:cs typeface="Times New Roman"/>
                <a:sym typeface="Times New Roman"/>
              </a:defRPr>
            </a:lvl5pPr>
            <a:lvl6pPr marL="0" lvl="5" indent="0" algn="r">
              <a:spcBef>
                <a:spcPts val="0"/>
              </a:spcBef>
              <a:buNone/>
              <a:defRPr sz="1400" b="0" i="0" u="none" strike="noStrike" cap="none">
                <a:solidFill>
                  <a:schemeClr val="folHlink"/>
                </a:solidFill>
                <a:latin typeface="Times New Roman"/>
                <a:ea typeface="Times New Roman"/>
                <a:cs typeface="Times New Roman"/>
                <a:sym typeface="Times New Roman"/>
              </a:defRPr>
            </a:lvl6pPr>
            <a:lvl7pPr marL="0" lvl="6" indent="0" algn="r">
              <a:spcBef>
                <a:spcPts val="0"/>
              </a:spcBef>
              <a:buNone/>
              <a:defRPr sz="1400" b="0" i="0" u="none" strike="noStrike" cap="none">
                <a:solidFill>
                  <a:schemeClr val="folHlink"/>
                </a:solidFill>
                <a:latin typeface="Times New Roman"/>
                <a:ea typeface="Times New Roman"/>
                <a:cs typeface="Times New Roman"/>
                <a:sym typeface="Times New Roman"/>
              </a:defRPr>
            </a:lvl7pPr>
            <a:lvl8pPr marL="0" lvl="7" indent="0" algn="r">
              <a:spcBef>
                <a:spcPts val="0"/>
              </a:spcBef>
              <a:buNone/>
              <a:defRPr sz="1400" b="0" i="0" u="none" strike="noStrike" cap="none">
                <a:solidFill>
                  <a:schemeClr val="folHlink"/>
                </a:solidFill>
                <a:latin typeface="Times New Roman"/>
                <a:ea typeface="Times New Roman"/>
                <a:cs typeface="Times New Roman"/>
                <a:sym typeface="Times New Roman"/>
              </a:defRPr>
            </a:lvl8pPr>
            <a:lvl9pPr marL="0" lvl="8" indent="0" algn="r">
              <a:spcBef>
                <a:spcPts val="0"/>
              </a:spcBef>
              <a:buNone/>
              <a:defRPr sz="1400" b="0" i="0" u="none" strike="noStrike" cap="none">
                <a:solidFill>
                  <a:schemeClr val="folHlink"/>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58"/>
        <p:cNvGrpSpPr/>
        <p:nvPr/>
      </p:nvGrpSpPr>
      <p:grpSpPr>
        <a:xfrm>
          <a:off x="0" y="0"/>
          <a:ext cx="0" cy="0"/>
          <a:chOff x="0" y="0"/>
          <a:chExt cx="0" cy="0"/>
        </a:xfrm>
      </p:grpSpPr>
      <p:sp>
        <p:nvSpPr>
          <p:cNvPr id="259" name="Google Shape;259;p8"/>
          <p:cNvSpPr txBox="1">
            <a:spLocks noGrp="1"/>
          </p:cNvSpPr>
          <p:nvPr>
            <p:ph type="dt" idx="10"/>
          </p:nvPr>
        </p:nvSpPr>
        <p:spPr>
          <a:xfrm>
            <a:off x="1079500" y="6373813"/>
            <a:ext cx="25400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0" name="Google Shape;260;p8"/>
          <p:cNvSpPr txBox="1">
            <a:spLocks noGrp="1"/>
          </p:cNvSpPr>
          <p:nvPr>
            <p:ph type="ftr" idx="11"/>
          </p:nvPr>
        </p:nvSpPr>
        <p:spPr>
          <a:xfrm>
            <a:off x="4176184" y="6376988"/>
            <a:ext cx="41148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1" name="Google Shape;261;p8"/>
          <p:cNvSpPr txBox="1">
            <a:spLocks noGrp="1"/>
          </p:cNvSpPr>
          <p:nvPr>
            <p:ph type="sldNum" idx="12"/>
          </p:nvPr>
        </p:nvSpPr>
        <p:spPr>
          <a:xfrm>
            <a:off x="8786285" y="6376988"/>
            <a:ext cx="2925233" cy="4572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400" b="0" i="0" u="none" strike="noStrike" cap="none">
                <a:solidFill>
                  <a:schemeClr val="folHlink"/>
                </a:solidFill>
                <a:latin typeface="Times New Roman"/>
                <a:ea typeface="Times New Roman"/>
                <a:cs typeface="Times New Roman"/>
                <a:sym typeface="Times New Roman"/>
              </a:defRPr>
            </a:lvl1pPr>
            <a:lvl2pPr marL="0" lvl="1" indent="0" algn="r">
              <a:spcBef>
                <a:spcPts val="0"/>
              </a:spcBef>
              <a:buNone/>
              <a:defRPr sz="1400" b="0" i="0" u="none" strike="noStrike" cap="none">
                <a:solidFill>
                  <a:schemeClr val="folHlink"/>
                </a:solidFill>
                <a:latin typeface="Times New Roman"/>
                <a:ea typeface="Times New Roman"/>
                <a:cs typeface="Times New Roman"/>
                <a:sym typeface="Times New Roman"/>
              </a:defRPr>
            </a:lvl2pPr>
            <a:lvl3pPr marL="0" lvl="2" indent="0" algn="r">
              <a:spcBef>
                <a:spcPts val="0"/>
              </a:spcBef>
              <a:buNone/>
              <a:defRPr sz="1400" b="0" i="0" u="none" strike="noStrike" cap="none">
                <a:solidFill>
                  <a:schemeClr val="folHlink"/>
                </a:solidFill>
                <a:latin typeface="Times New Roman"/>
                <a:ea typeface="Times New Roman"/>
                <a:cs typeface="Times New Roman"/>
                <a:sym typeface="Times New Roman"/>
              </a:defRPr>
            </a:lvl3pPr>
            <a:lvl4pPr marL="0" lvl="3" indent="0" algn="r">
              <a:spcBef>
                <a:spcPts val="0"/>
              </a:spcBef>
              <a:buNone/>
              <a:defRPr sz="1400" b="0" i="0" u="none" strike="noStrike" cap="none">
                <a:solidFill>
                  <a:schemeClr val="folHlink"/>
                </a:solidFill>
                <a:latin typeface="Times New Roman"/>
                <a:ea typeface="Times New Roman"/>
                <a:cs typeface="Times New Roman"/>
                <a:sym typeface="Times New Roman"/>
              </a:defRPr>
            </a:lvl4pPr>
            <a:lvl5pPr marL="0" lvl="4" indent="0" algn="r">
              <a:spcBef>
                <a:spcPts val="0"/>
              </a:spcBef>
              <a:buNone/>
              <a:defRPr sz="1400" b="0" i="0" u="none" strike="noStrike" cap="none">
                <a:solidFill>
                  <a:schemeClr val="folHlink"/>
                </a:solidFill>
                <a:latin typeface="Times New Roman"/>
                <a:ea typeface="Times New Roman"/>
                <a:cs typeface="Times New Roman"/>
                <a:sym typeface="Times New Roman"/>
              </a:defRPr>
            </a:lvl5pPr>
            <a:lvl6pPr marL="0" lvl="5" indent="0" algn="r">
              <a:spcBef>
                <a:spcPts val="0"/>
              </a:spcBef>
              <a:buNone/>
              <a:defRPr sz="1400" b="0" i="0" u="none" strike="noStrike" cap="none">
                <a:solidFill>
                  <a:schemeClr val="folHlink"/>
                </a:solidFill>
                <a:latin typeface="Times New Roman"/>
                <a:ea typeface="Times New Roman"/>
                <a:cs typeface="Times New Roman"/>
                <a:sym typeface="Times New Roman"/>
              </a:defRPr>
            </a:lvl6pPr>
            <a:lvl7pPr marL="0" lvl="6" indent="0" algn="r">
              <a:spcBef>
                <a:spcPts val="0"/>
              </a:spcBef>
              <a:buNone/>
              <a:defRPr sz="1400" b="0" i="0" u="none" strike="noStrike" cap="none">
                <a:solidFill>
                  <a:schemeClr val="folHlink"/>
                </a:solidFill>
                <a:latin typeface="Times New Roman"/>
                <a:ea typeface="Times New Roman"/>
                <a:cs typeface="Times New Roman"/>
                <a:sym typeface="Times New Roman"/>
              </a:defRPr>
            </a:lvl7pPr>
            <a:lvl8pPr marL="0" lvl="7" indent="0" algn="r">
              <a:spcBef>
                <a:spcPts val="0"/>
              </a:spcBef>
              <a:buNone/>
              <a:defRPr sz="1400" b="0" i="0" u="none" strike="noStrike" cap="none">
                <a:solidFill>
                  <a:schemeClr val="folHlink"/>
                </a:solidFill>
                <a:latin typeface="Times New Roman"/>
                <a:ea typeface="Times New Roman"/>
                <a:cs typeface="Times New Roman"/>
                <a:sym typeface="Times New Roman"/>
              </a:defRPr>
            </a:lvl8pPr>
            <a:lvl9pPr marL="0" lvl="8" indent="0" algn="r">
              <a:spcBef>
                <a:spcPts val="0"/>
              </a:spcBef>
              <a:buNone/>
              <a:defRPr sz="1400" b="0" i="0" u="none" strike="noStrike" cap="none">
                <a:solidFill>
                  <a:schemeClr val="folHlink"/>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62"/>
        <p:cNvGrpSpPr/>
        <p:nvPr/>
      </p:nvGrpSpPr>
      <p:grpSpPr>
        <a:xfrm>
          <a:off x="0" y="0"/>
          <a:ext cx="0" cy="0"/>
          <a:chOff x="0" y="0"/>
          <a:chExt cx="0" cy="0"/>
        </a:xfrm>
      </p:grpSpPr>
      <p:sp>
        <p:nvSpPr>
          <p:cNvPr id="263" name="Google Shape;263;p9"/>
          <p:cNvSpPr txBox="1">
            <a:spLocks noGrp="1"/>
          </p:cNvSpPr>
          <p:nvPr>
            <p:ph type="title"/>
          </p:nvPr>
        </p:nvSpPr>
        <p:spPr>
          <a:xfrm>
            <a:off x="840318" y="457200"/>
            <a:ext cx="3932767" cy="1600200"/>
          </a:xfrm>
          <a:prstGeom prst="rect">
            <a:avLst/>
          </a:prstGeom>
          <a:noFill/>
          <a:ln>
            <a:noFill/>
          </a:ln>
        </p:spPr>
        <p:txBody>
          <a:bodyPr spcFirstLastPara="1" wrap="square" lIns="91425" tIns="45700" rIns="91425" bIns="45700" anchor="b" anchorCtr="0">
            <a:noAutofit/>
          </a:bodyPr>
          <a:lstStyle>
            <a:lvl1pPr lvl="0" algn="ctr">
              <a:lnSpc>
                <a:spcPct val="85000"/>
              </a:lnSpc>
              <a:spcBef>
                <a:spcPts val="0"/>
              </a:spcBef>
              <a:spcAft>
                <a:spcPts val="0"/>
              </a:spcAft>
              <a:buSzPts val="1400"/>
              <a:buNone/>
              <a:defRPr sz="3200"/>
            </a:lvl1pPr>
            <a:lvl2pPr lvl="1" algn="ctr">
              <a:lnSpc>
                <a:spcPct val="85000"/>
              </a:lnSpc>
              <a:spcBef>
                <a:spcPts val="0"/>
              </a:spcBef>
              <a:spcAft>
                <a:spcPts val="0"/>
              </a:spcAft>
              <a:buSzPts val="1400"/>
              <a:buNone/>
              <a:defRPr/>
            </a:lvl2pPr>
            <a:lvl3pPr lvl="2" algn="ctr">
              <a:lnSpc>
                <a:spcPct val="85000"/>
              </a:lnSpc>
              <a:spcBef>
                <a:spcPts val="0"/>
              </a:spcBef>
              <a:spcAft>
                <a:spcPts val="0"/>
              </a:spcAft>
              <a:buSzPts val="1400"/>
              <a:buNone/>
              <a:defRPr/>
            </a:lvl3pPr>
            <a:lvl4pPr lvl="3" algn="ctr">
              <a:lnSpc>
                <a:spcPct val="85000"/>
              </a:lnSpc>
              <a:spcBef>
                <a:spcPts val="0"/>
              </a:spcBef>
              <a:spcAft>
                <a:spcPts val="0"/>
              </a:spcAft>
              <a:buSzPts val="1400"/>
              <a:buNone/>
              <a:defRPr/>
            </a:lvl4pPr>
            <a:lvl5pPr lvl="4" algn="ctr">
              <a:lnSpc>
                <a:spcPct val="85000"/>
              </a:lnSpc>
              <a:spcBef>
                <a:spcPts val="0"/>
              </a:spcBef>
              <a:spcAft>
                <a:spcPts val="0"/>
              </a:spcAft>
              <a:buSzPts val="1400"/>
              <a:buNone/>
              <a:defRPr/>
            </a:lvl5pPr>
            <a:lvl6pPr lvl="5" algn="ctr">
              <a:lnSpc>
                <a:spcPct val="85000"/>
              </a:lnSpc>
              <a:spcBef>
                <a:spcPts val="0"/>
              </a:spcBef>
              <a:spcAft>
                <a:spcPts val="0"/>
              </a:spcAft>
              <a:buSzPts val="1400"/>
              <a:buNone/>
              <a:defRPr/>
            </a:lvl6pPr>
            <a:lvl7pPr lvl="6" algn="ctr">
              <a:lnSpc>
                <a:spcPct val="85000"/>
              </a:lnSpc>
              <a:spcBef>
                <a:spcPts val="0"/>
              </a:spcBef>
              <a:spcAft>
                <a:spcPts val="0"/>
              </a:spcAft>
              <a:buSzPts val="1400"/>
              <a:buNone/>
              <a:defRPr/>
            </a:lvl7pPr>
            <a:lvl8pPr lvl="7" algn="ctr">
              <a:lnSpc>
                <a:spcPct val="85000"/>
              </a:lnSpc>
              <a:spcBef>
                <a:spcPts val="0"/>
              </a:spcBef>
              <a:spcAft>
                <a:spcPts val="0"/>
              </a:spcAft>
              <a:buSzPts val="1400"/>
              <a:buNone/>
              <a:defRPr/>
            </a:lvl8pPr>
            <a:lvl9pPr lvl="8" algn="ctr">
              <a:lnSpc>
                <a:spcPct val="85000"/>
              </a:lnSpc>
              <a:spcBef>
                <a:spcPts val="0"/>
              </a:spcBef>
              <a:spcAft>
                <a:spcPts val="0"/>
              </a:spcAft>
              <a:buSzPts val="1400"/>
              <a:buNone/>
              <a:defRPr/>
            </a:lvl9pPr>
          </a:lstStyle>
          <a:p>
            <a:endParaRPr/>
          </a:p>
        </p:txBody>
      </p:sp>
      <p:sp>
        <p:nvSpPr>
          <p:cNvPr id="264" name="Google Shape;264;p9"/>
          <p:cNvSpPr txBox="1">
            <a:spLocks noGrp="1"/>
          </p:cNvSpPr>
          <p:nvPr>
            <p:ph type="body" idx="1"/>
          </p:nvPr>
        </p:nvSpPr>
        <p:spPr>
          <a:xfrm>
            <a:off x="5183717" y="987426"/>
            <a:ext cx="6172200" cy="4873625"/>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SzPts val="3200"/>
              <a:buChar char="⬥"/>
              <a:defRPr sz="3200"/>
            </a:lvl1pPr>
            <a:lvl2pPr marL="914400" lvl="1" indent="-326390" algn="l">
              <a:spcBef>
                <a:spcPts val="560"/>
              </a:spcBef>
              <a:spcAft>
                <a:spcPts val="0"/>
              </a:spcAft>
              <a:buSzPts val="1540"/>
              <a:buChar char="■"/>
              <a:defRPr sz="2800"/>
            </a:lvl2pPr>
            <a:lvl3pPr marL="1371600" lvl="2" indent="-327660" algn="l">
              <a:spcBef>
                <a:spcPts val="480"/>
              </a:spcBef>
              <a:spcAft>
                <a:spcPts val="0"/>
              </a:spcAft>
              <a:buSzPts val="1560"/>
              <a:buChar char="●"/>
              <a:defRPr sz="2400"/>
            </a:lvl3pPr>
            <a:lvl4pPr marL="1828800" lvl="3" indent="-336550" algn="l">
              <a:spcBef>
                <a:spcPts val="400"/>
              </a:spcBef>
              <a:spcAft>
                <a:spcPts val="0"/>
              </a:spcAft>
              <a:buSzPts val="1700"/>
              <a:buChar char="⬥"/>
              <a:defRPr sz="2000"/>
            </a:lvl4pPr>
            <a:lvl5pPr marL="2286000" lvl="4" indent="-330200" algn="l">
              <a:spcBef>
                <a:spcPts val="400"/>
              </a:spcBef>
              <a:spcAft>
                <a:spcPts val="0"/>
              </a:spcAft>
              <a:buSzPts val="16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65" name="Google Shape;265;p9"/>
          <p:cNvSpPr txBox="1">
            <a:spLocks noGrp="1"/>
          </p:cNvSpPr>
          <p:nvPr>
            <p:ph type="body" idx="2"/>
          </p:nvPr>
        </p:nvSpPr>
        <p:spPr>
          <a:xfrm>
            <a:off x="840318" y="2057400"/>
            <a:ext cx="3932767" cy="3811588"/>
          </a:xfrm>
          <a:prstGeom prst="rect">
            <a:avLst/>
          </a:prstGeom>
          <a:noFill/>
          <a:ln>
            <a:noFill/>
          </a:ln>
        </p:spPr>
        <p:txBody>
          <a:bodyPr spcFirstLastPara="1" wrap="square" lIns="91425" tIns="45700" rIns="91425" bIns="45700" anchor="t" anchorCtr="0">
            <a:noAutofit/>
          </a:bodyPr>
          <a:lstStyle>
            <a:lvl1pPr marL="457200" lvl="0" indent="-228600" algn="l">
              <a:spcBef>
                <a:spcPts val="320"/>
              </a:spcBef>
              <a:spcAft>
                <a:spcPts val="0"/>
              </a:spcAft>
              <a:buSzPts val="1600"/>
              <a:buNone/>
              <a:defRPr sz="1600"/>
            </a:lvl1pPr>
            <a:lvl2pPr marL="914400" lvl="1" indent="-228600" algn="l">
              <a:spcBef>
                <a:spcPts val="280"/>
              </a:spcBef>
              <a:spcAft>
                <a:spcPts val="0"/>
              </a:spcAft>
              <a:buSzPts val="770"/>
              <a:buNone/>
              <a:defRPr sz="1400"/>
            </a:lvl2pPr>
            <a:lvl3pPr marL="1371600" lvl="2" indent="-228600" algn="l">
              <a:spcBef>
                <a:spcPts val="240"/>
              </a:spcBef>
              <a:spcAft>
                <a:spcPts val="0"/>
              </a:spcAft>
              <a:buSzPts val="780"/>
              <a:buNone/>
              <a:defRPr sz="1200"/>
            </a:lvl3pPr>
            <a:lvl4pPr marL="1828800" lvl="3" indent="-228600" algn="l">
              <a:spcBef>
                <a:spcPts val="200"/>
              </a:spcBef>
              <a:spcAft>
                <a:spcPts val="0"/>
              </a:spcAft>
              <a:buSzPts val="850"/>
              <a:buNone/>
              <a:defRPr sz="1000"/>
            </a:lvl4pPr>
            <a:lvl5pPr marL="2286000" lvl="4" indent="-228600" algn="l">
              <a:spcBef>
                <a:spcPts val="200"/>
              </a:spcBef>
              <a:spcAft>
                <a:spcPts val="0"/>
              </a:spcAft>
              <a:buSzPts val="8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66" name="Google Shape;266;p9"/>
          <p:cNvSpPr txBox="1">
            <a:spLocks noGrp="1"/>
          </p:cNvSpPr>
          <p:nvPr>
            <p:ph type="dt" idx="10"/>
          </p:nvPr>
        </p:nvSpPr>
        <p:spPr>
          <a:xfrm>
            <a:off x="1079500" y="6373813"/>
            <a:ext cx="25400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7" name="Google Shape;267;p9"/>
          <p:cNvSpPr txBox="1">
            <a:spLocks noGrp="1"/>
          </p:cNvSpPr>
          <p:nvPr>
            <p:ph type="ftr" idx="11"/>
          </p:nvPr>
        </p:nvSpPr>
        <p:spPr>
          <a:xfrm>
            <a:off x="4176184" y="6376988"/>
            <a:ext cx="41148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8" name="Google Shape;268;p9"/>
          <p:cNvSpPr txBox="1">
            <a:spLocks noGrp="1"/>
          </p:cNvSpPr>
          <p:nvPr>
            <p:ph type="sldNum" idx="12"/>
          </p:nvPr>
        </p:nvSpPr>
        <p:spPr>
          <a:xfrm>
            <a:off x="8786285" y="6376988"/>
            <a:ext cx="2925233" cy="4572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400" b="0" i="0" u="none" strike="noStrike" cap="none">
                <a:solidFill>
                  <a:schemeClr val="folHlink"/>
                </a:solidFill>
                <a:latin typeface="Times New Roman"/>
                <a:ea typeface="Times New Roman"/>
                <a:cs typeface="Times New Roman"/>
                <a:sym typeface="Times New Roman"/>
              </a:defRPr>
            </a:lvl1pPr>
            <a:lvl2pPr marL="0" lvl="1" indent="0" algn="r">
              <a:spcBef>
                <a:spcPts val="0"/>
              </a:spcBef>
              <a:buNone/>
              <a:defRPr sz="1400" b="0" i="0" u="none" strike="noStrike" cap="none">
                <a:solidFill>
                  <a:schemeClr val="folHlink"/>
                </a:solidFill>
                <a:latin typeface="Times New Roman"/>
                <a:ea typeface="Times New Roman"/>
                <a:cs typeface="Times New Roman"/>
                <a:sym typeface="Times New Roman"/>
              </a:defRPr>
            </a:lvl2pPr>
            <a:lvl3pPr marL="0" lvl="2" indent="0" algn="r">
              <a:spcBef>
                <a:spcPts val="0"/>
              </a:spcBef>
              <a:buNone/>
              <a:defRPr sz="1400" b="0" i="0" u="none" strike="noStrike" cap="none">
                <a:solidFill>
                  <a:schemeClr val="folHlink"/>
                </a:solidFill>
                <a:latin typeface="Times New Roman"/>
                <a:ea typeface="Times New Roman"/>
                <a:cs typeface="Times New Roman"/>
                <a:sym typeface="Times New Roman"/>
              </a:defRPr>
            </a:lvl3pPr>
            <a:lvl4pPr marL="0" lvl="3" indent="0" algn="r">
              <a:spcBef>
                <a:spcPts val="0"/>
              </a:spcBef>
              <a:buNone/>
              <a:defRPr sz="1400" b="0" i="0" u="none" strike="noStrike" cap="none">
                <a:solidFill>
                  <a:schemeClr val="folHlink"/>
                </a:solidFill>
                <a:latin typeface="Times New Roman"/>
                <a:ea typeface="Times New Roman"/>
                <a:cs typeface="Times New Roman"/>
                <a:sym typeface="Times New Roman"/>
              </a:defRPr>
            </a:lvl4pPr>
            <a:lvl5pPr marL="0" lvl="4" indent="0" algn="r">
              <a:spcBef>
                <a:spcPts val="0"/>
              </a:spcBef>
              <a:buNone/>
              <a:defRPr sz="1400" b="0" i="0" u="none" strike="noStrike" cap="none">
                <a:solidFill>
                  <a:schemeClr val="folHlink"/>
                </a:solidFill>
                <a:latin typeface="Times New Roman"/>
                <a:ea typeface="Times New Roman"/>
                <a:cs typeface="Times New Roman"/>
                <a:sym typeface="Times New Roman"/>
              </a:defRPr>
            </a:lvl5pPr>
            <a:lvl6pPr marL="0" lvl="5" indent="0" algn="r">
              <a:spcBef>
                <a:spcPts val="0"/>
              </a:spcBef>
              <a:buNone/>
              <a:defRPr sz="1400" b="0" i="0" u="none" strike="noStrike" cap="none">
                <a:solidFill>
                  <a:schemeClr val="folHlink"/>
                </a:solidFill>
                <a:latin typeface="Times New Roman"/>
                <a:ea typeface="Times New Roman"/>
                <a:cs typeface="Times New Roman"/>
                <a:sym typeface="Times New Roman"/>
              </a:defRPr>
            </a:lvl6pPr>
            <a:lvl7pPr marL="0" lvl="6" indent="0" algn="r">
              <a:spcBef>
                <a:spcPts val="0"/>
              </a:spcBef>
              <a:buNone/>
              <a:defRPr sz="1400" b="0" i="0" u="none" strike="noStrike" cap="none">
                <a:solidFill>
                  <a:schemeClr val="folHlink"/>
                </a:solidFill>
                <a:latin typeface="Times New Roman"/>
                <a:ea typeface="Times New Roman"/>
                <a:cs typeface="Times New Roman"/>
                <a:sym typeface="Times New Roman"/>
              </a:defRPr>
            </a:lvl7pPr>
            <a:lvl8pPr marL="0" lvl="7" indent="0" algn="r">
              <a:spcBef>
                <a:spcPts val="0"/>
              </a:spcBef>
              <a:buNone/>
              <a:defRPr sz="1400" b="0" i="0" u="none" strike="noStrike" cap="none">
                <a:solidFill>
                  <a:schemeClr val="folHlink"/>
                </a:solidFill>
                <a:latin typeface="Times New Roman"/>
                <a:ea typeface="Times New Roman"/>
                <a:cs typeface="Times New Roman"/>
                <a:sym typeface="Times New Roman"/>
              </a:defRPr>
            </a:lvl8pPr>
            <a:lvl9pPr marL="0" lvl="8" indent="0" algn="r">
              <a:spcBef>
                <a:spcPts val="0"/>
              </a:spcBef>
              <a:buNone/>
              <a:defRPr sz="1400" b="0" i="0" u="none" strike="noStrike" cap="none">
                <a:solidFill>
                  <a:schemeClr val="folHlink"/>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69"/>
        <p:cNvGrpSpPr/>
        <p:nvPr/>
      </p:nvGrpSpPr>
      <p:grpSpPr>
        <a:xfrm>
          <a:off x="0" y="0"/>
          <a:ext cx="0" cy="0"/>
          <a:chOff x="0" y="0"/>
          <a:chExt cx="0" cy="0"/>
        </a:xfrm>
      </p:grpSpPr>
      <p:sp>
        <p:nvSpPr>
          <p:cNvPr id="270" name="Google Shape;270;p10"/>
          <p:cNvSpPr txBox="1">
            <a:spLocks noGrp="1"/>
          </p:cNvSpPr>
          <p:nvPr>
            <p:ph type="title"/>
          </p:nvPr>
        </p:nvSpPr>
        <p:spPr>
          <a:xfrm>
            <a:off x="840318" y="457200"/>
            <a:ext cx="3932767" cy="1600200"/>
          </a:xfrm>
          <a:prstGeom prst="rect">
            <a:avLst/>
          </a:prstGeom>
          <a:noFill/>
          <a:ln>
            <a:noFill/>
          </a:ln>
        </p:spPr>
        <p:txBody>
          <a:bodyPr spcFirstLastPara="1" wrap="square" lIns="91425" tIns="45700" rIns="91425" bIns="45700" anchor="b" anchorCtr="0">
            <a:noAutofit/>
          </a:bodyPr>
          <a:lstStyle>
            <a:lvl1pPr lvl="0" algn="ctr">
              <a:lnSpc>
                <a:spcPct val="85000"/>
              </a:lnSpc>
              <a:spcBef>
                <a:spcPts val="0"/>
              </a:spcBef>
              <a:spcAft>
                <a:spcPts val="0"/>
              </a:spcAft>
              <a:buSzPts val="1400"/>
              <a:buNone/>
              <a:defRPr sz="3200"/>
            </a:lvl1pPr>
            <a:lvl2pPr lvl="1" algn="ctr">
              <a:lnSpc>
                <a:spcPct val="85000"/>
              </a:lnSpc>
              <a:spcBef>
                <a:spcPts val="0"/>
              </a:spcBef>
              <a:spcAft>
                <a:spcPts val="0"/>
              </a:spcAft>
              <a:buSzPts val="1400"/>
              <a:buNone/>
              <a:defRPr/>
            </a:lvl2pPr>
            <a:lvl3pPr lvl="2" algn="ctr">
              <a:lnSpc>
                <a:spcPct val="85000"/>
              </a:lnSpc>
              <a:spcBef>
                <a:spcPts val="0"/>
              </a:spcBef>
              <a:spcAft>
                <a:spcPts val="0"/>
              </a:spcAft>
              <a:buSzPts val="1400"/>
              <a:buNone/>
              <a:defRPr/>
            </a:lvl3pPr>
            <a:lvl4pPr lvl="3" algn="ctr">
              <a:lnSpc>
                <a:spcPct val="85000"/>
              </a:lnSpc>
              <a:spcBef>
                <a:spcPts val="0"/>
              </a:spcBef>
              <a:spcAft>
                <a:spcPts val="0"/>
              </a:spcAft>
              <a:buSzPts val="1400"/>
              <a:buNone/>
              <a:defRPr/>
            </a:lvl4pPr>
            <a:lvl5pPr lvl="4" algn="ctr">
              <a:lnSpc>
                <a:spcPct val="85000"/>
              </a:lnSpc>
              <a:spcBef>
                <a:spcPts val="0"/>
              </a:spcBef>
              <a:spcAft>
                <a:spcPts val="0"/>
              </a:spcAft>
              <a:buSzPts val="1400"/>
              <a:buNone/>
              <a:defRPr/>
            </a:lvl5pPr>
            <a:lvl6pPr lvl="5" algn="ctr">
              <a:lnSpc>
                <a:spcPct val="85000"/>
              </a:lnSpc>
              <a:spcBef>
                <a:spcPts val="0"/>
              </a:spcBef>
              <a:spcAft>
                <a:spcPts val="0"/>
              </a:spcAft>
              <a:buSzPts val="1400"/>
              <a:buNone/>
              <a:defRPr/>
            </a:lvl6pPr>
            <a:lvl7pPr lvl="6" algn="ctr">
              <a:lnSpc>
                <a:spcPct val="85000"/>
              </a:lnSpc>
              <a:spcBef>
                <a:spcPts val="0"/>
              </a:spcBef>
              <a:spcAft>
                <a:spcPts val="0"/>
              </a:spcAft>
              <a:buSzPts val="1400"/>
              <a:buNone/>
              <a:defRPr/>
            </a:lvl7pPr>
            <a:lvl8pPr lvl="7" algn="ctr">
              <a:lnSpc>
                <a:spcPct val="85000"/>
              </a:lnSpc>
              <a:spcBef>
                <a:spcPts val="0"/>
              </a:spcBef>
              <a:spcAft>
                <a:spcPts val="0"/>
              </a:spcAft>
              <a:buSzPts val="1400"/>
              <a:buNone/>
              <a:defRPr/>
            </a:lvl8pPr>
            <a:lvl9pPr lvl="8" algn="ctr">
              <a:lnSpc>
                <a:spcPct val="85000"/>
              </a:lnSpc>
              <a:spcBef>
                <a:spcPts val="0"/>
              </a:spcBef>
              <a:spcAft>
                <a:spcPts val="0"/>
              </a:spcAft>
              <a:buSzPts val="1400"/>
              <a:buNone/>
              <a:defRPr/>
            </a:lvl9pPr>
          </a:lstStyle>
          <a:p>
            <a:endParaRPr/>
          </a:p>
        </p:txBody>
      </p:sp>
      <p:sp>
        <p:nvSpPr>
          <p:cNvPr id="271" name="Google Shape;271;p10"/>
          <p:cNvSpPr>
            <a:spLocks noGrp="1"/>
          </p:cNvSpPr>
          <p:nvPr>
            <p:ph type="pic" idx="2"/>
          </p:nvPr>
        </p:nvSpPr>
        <p:spPr>
          <a:xfrm>
            <a:off x="5183717" y="987426"/>
            <a:ext cx="6172200" cy="4873625"/>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accent2"/>
              </a:buClr>
              <a:buSzPts val="3200"/>
              <a:buFont typeface="Noto Sans Symbols"/>
              <a:buNone/>
              <a:defRPr sz="3200" b="0" i="0" u="none" strike="noStrike" cap="none">
                <a:solidFill>
                  <a:schemeClr val="dk1"/>
                </a:solidFill>
                <a:latin typeface="Times New Roman"/>
                <a:ea typeface="Times New Roman"/>
                <a:cs typeface="Times New Roman"/>
                <a:sym typeface="Times New Roman"/>
              </a:defRPr>
            </a:lvl1pPr>
            <a:lvl2pPr marR="0" lvl="1" algn="l" rtl="0">
              <a:spcBef>
                <a:spcPts val="560"/>
              </a:spcBef>
              <a:spcAft>
                <a:spcPts val="0"/>
              </a:spcAft>
              <a:buClr>
                <a:schemeClr val="accent2"/>
              </a:buClr>
              <a:buSzPts val="1540"/>
              <a:buFont typeface="Noto Sans Symbols"/>
              <a:buNone/>
              <a:defRPr sz="2800" b="0" i="0" u="none" strike="noStrike" cap="none">
                <a:solidFill>
                  <a:schemeClr val="dk1"/>
                </a:solidFill>
                <a:latin typeface="Times New Roman"/>
                <a:ea typeface="Times New Roman"/>
                <a:cs typeface="Times New Roman"/>
                <a:sym typeface="Times New Roman"/>
              </a:defRPr>
            </a:lvl2pPr>
            <a:lvl3pPr marR="0" lvl="2" algn="l" rtl="0">
              <a:spcBef>
                <a:spcPts val="480"/>
              </a:spcBef>
              <a:spcAft>
                <a:spcPts val="0"/>
              </a:spcAft>
              <a:buClr>
                <a:schemeClr val="accent2"/>
              </a:buClr>
              <a:buSzPts val="1560"/>
              <a:buFont typeface="Noto Sans Symbols"/>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400"/>
              </a:spcBef>
              <a:spcAft>
                <a:spcPts val="0"/>
              </a:spcAft>
              <a:buClr>
                <a:schemeClr val="accent2"/>
              </a:buClr>
              <a:buSzPts val="1700"/>
              <a:buFont typeface="Noto Sans Symbols"/>
              <a:buNone/>
              <a:defRPr sz="2000" b="0" i="0" u="none" strike="noStrike" cap="none">
                <a:solidFill>
                  <a:schemeClr val="dk1"/>
                </a:solidFill>
                <a:latin typeface="Times New Roman"/>
                <a:ea typeface="Times New Roman"/>
                <a:cs typeface="Times New Roman"/>
                <a:sym typeface="Times New Roman"/>
              </a:defRPr>
            </a:lvl4pPr>
            <a:lvl5pPr marR="0" lvl="4" algn="l" rtl="0">
              <a:spcBef>
                <a:spcPts val="400"/>
              </a:spcBef>
              <a:spcAft>
                <a:spcPts val="0"/>
              </a:spcAft>
              <a:buClr>
                <a:schemeClr val="accent2"/>
              </a:buClr>
              <a:buSzPts val="1600"/>
              <a:buFont typeface="Noto Sans Symbols"/>
              <a:buNone/>
              <a:defRPr sz="2000" b="0" i="0" u="none" strike="noStrike" cap="none">
                <a:solidFill>
                  <a:schemeClr val="dk1"/>
                </a:solidFill>
                <a:latin typeface="Times New Roman"/>
                <a:ea typeface="Times New Roman"/>
                <a:cs typeface="Times New Roman"/>
                <a:sym typeface="Times New Roman"/>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imes New Roman"/>
                <a:ea typeface="Times New Roman"/>
                <a:cs typeface="Times New Roman"/>
                <a:sym typeface="Times New Roman"/>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imes New Roman"/>
                <a:ea typeface="Times New Roman"/>
                <a:cs typeface="Times New Roman"/>
                <a:sym typeface="Times New Roman"/>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imes New Roman"/>
                <a:ea typeface="Times New Roman"/>
                <a:cs typeface="Times New Roman"/>
                <a:sym typeface="Times New Roman"/>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272" name="Google Shape;272;p10"/>
          <p:cNvSpPr txBox="1">
            <a:spLocks noGrp="1"/>
          </p:cNvSpPr>
          <p:nvPr>
            <p:ph type="body" idx="1"/>
          </p:nvPr>
        </p:nvSpPr>
        <p:spPr>
          <a:xfrm>
            <a:off x="840318" y="2057400"/>
            <a:ext cx="3932767" cy="3811588"/>
          </a:xfrm>
          <a:prstGeom prst="rect">
            <a:avLst/>
          </a:prstGeom>
          <a:noFill/>
          <a:ln>
            <a:noFill/>
          </a:ln>
        </p:spPr>
        <p:txBody>
          <a:bodyPr spcFirstLastPara="1" wrap="square" lIns="91425" tIns="45700" rIns="91425" bIns="45700" anchor="t" anchorCtr="0">
            <a:noAutofit/>
          </a:bodyPr>
          <a:lstStyle>
            <a:lvl1pPr marL="457200" lvl="0" indent="-228600" algn="l">
              <a:spcBef>
                <a:spcPts val="320"/>
              </a:spcBef>
              <a:spcAft>
                <a:spcPts val="0"/>
              </a:spcAft>
              <a:buSzPts val="1600"/>
              <a:buNone/>
              <a:defRPr sz="1600"/>
            </a:lvl1pPr>
            <a:lvl2pPr marL="914400" lvl="1" indent="-228600" algn="l">
              <a:spcBef>
                <a:spcPts val="280"/>
              </a:spcBef>
              <a:spcAft>
                <a:spcPts val="0"/>
              </a:spcAft>
              <a:buSzPts val="770"/>
              <a:buNone/>
              <a:defRPr sz="1400"/>
            </a:lvl2pPr>
            <a:lvl3pPr marL="1371600" lvl="2" indent="-228600" algn="l">
              <a:spcBef>
                <a:spcPts val="240"/>
              </a:spcBef>
              <a:spcAft>
                <a:spcPts val="0"/>
              </a:spcAft>
              <a:buSzPts val="780"/>
              <a:buNone/>
              <a:defRPr sz="1200"/>
            </a:lvl3pPr>
            <a:lvl4pPr marL="1828800" lvl="3" indent="-228600" algn="l">
              <a:spcBef>
                <a:spcPts val="200"/>
              </a:spcBef>
              <a:spcAft>
                <a:spcPts val="0"/>
              </a:spcAft>
              <a:buSzPts val="850"/>
              <a:buNone/>
              <a:defRPr sz="1000"/>
            </a:lvl4pPr>
            <a:lvl5pPr marL="2286000" lvl="4" indent="-228600" algn="l">
              <a:spcBef>
                <a:spcPts val="200"/>
              </a:spcBef>
              <a:spcAft>
                <a:spcPts val="0"/>
              </a:spcAft>
              <a:buSzPts val="8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73" name="Google Shape;273;p10"/>
          <p:cNvSpPr txBox="1">
            <a:spLocks noGrp="1"/>
          </p:cNvSpPr>
          <p:nvPr>
            <p:ph type="dt" idx="10"/>
          </p:nvPr>
        </p:nvSpPr>
        <p:spPr>
          <a:xfrm>
            <a:off x="1079500" y="6373813"/>
            <a:ext cx="25400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4" name="Google Shape;274;p10"/>
          <p:cNvSpPr txBox="1">
            <a:spLocks noGrp="1"/>
          </p:cNvSpPr>
          <p:nvPr>
            <p:ph type="ftr" idx="11"/>
          </p:nvPr>
        </p:nvSpPr>
        <p:spPr>
          <a:xfrm>
            <a:off x="4176184" y="6376988"/>
            <a:ext cx="41148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5" name="Google Shape;275;p10"/>
          <p:cNvSpPr txBox="1">
            <a:spLocks noGrp="1"/>
          </p:cNvSpPr>
          <p:nvPr>
            <p:ph type="sldNum" idx="12"/>
          </p:nvPr>
        </p:nvSpPr>
        <p:spPr>
          <a:xfrm>
            <a:off x="8786285" y="6376988"/>
            <a:ext cx="2925233" cy="4572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400" b="0" i="0" u="none" strike="noStrike" cap="none">
                <a:solidFill>
                  <a:schemeClr val="folHlink"/>
                </a:solidFill>
                <a:latin typeface="Times New Roman"/>
                <a:ea typeface="Times New Roman"/>
                <a:cs typeface="Times New Roman"/>
                <a:sym typeface="Times New Roman"/>
              </a:defRPr>
            </a:lvl1pPr>
            <a:lvl2pPr marL="0" lvl="1" indent="0" algn="r">
              <a:spcBef>
                <a:spcPts val="0"/>
              </a:spcBef>
              <a:buNone/>
              <a:defRPr sz="1400" b="0" i="0" u="none" strike="noStrike" cap="none">
                <a:solidFill>
                  <a:schemeClr val="folHlink"/>
                </a:solidFill>
                <a:latin typeface="Times New Roman"/>
                <a:ea typeface="Times New Roman"/>
                <a:cs typeface="Times New Roman"/>
                <a:sym typeface="Times New Roman"/>
              </a:defRPr>
            </a:lvl2pPr>
            <a:lvl3pPr marL="0" lvl="2" indent="0" algn="r">
              <a:spcBef>
                <a:spcPts val="0"/>
              </a:spcBef>
              <a:buNone/>
              <a:defRPr sz="1400" b="0" i="0" u="none" strike="noStrike" cap="none">
                <a:solidFill>
                  <a:schemeClr val="folHlink"/>
                </a:solidFill>
                <a:latin typeface="Times New Roman"/>
                <a:ea typeface="Times New Roman"/>
                <a:cs typeface="Times New Roman"/>
                <a:sym typeface="Times New Roman"/>
              </a:defRPr>
            </a:lvl3pPr>
            <a:lvl4pPr marL="0" lvl="3" indent="0" algn="r">
              <a:spcBef>
                <a:spcPts val="0"/>
              </a:spcBef>
              <a:buNone/>
              <a:defRPr sz="1400" b="0" i="0" u="none" strike="noStrike" cap="none">
                <a:solidFill>
                  <a:schemeClr val="folHlink"/>
                </a:solidFill>
                <a:latin typeface="Times New Roman"/>
                <a:ea typeface="Times New Roman"/>
                <a:cs typeface="Times New Roman"/>
                <a:sym typeface="Times New Roman"/>
              </a:defRPr>
            </a:lvl4pPr>
            <a:lvl5pPr marL="0" lvl="4" indent="0" algn="r">
              <a:spcBef>
                <a:spcPts val="0"/>
              </a:spcBef>
              <a:buNone/>
              <a:defRPr sz="1400" b="0" i="0" u="none" strike="noStrike" cap="none">
                <a:solidFill>
                  <a:schemeClr val="folHlink"/>
                </a:solidFill>
                <a:latin typeface="Times New Roman"/>
                <a:ea typeface="Times New Roman"/>
                <a:cs typeface="Times New Roman"/>
                <a:sym typeface="Times New Roman"/>
              </a:defRPr>
            </a:lvl5pPr>
            <a:lvl6pPr marL="0" lvl="5" indent="0" algn="r">
              <a:spcBef>
                <a:spcPts val="0"/>
              </a:spcBef>
              <a:buNone/>
              <a:defRPr sz="1400" b="0" i="0" u="none" strike="noStrike" cap="none">
                <a:solidFill>
                  <a:schemeClr val="folHlink"/>
                </a:solidFill>
                <a:latin typeface="Times New Roman"/>
                <a:ea typeface="Times New Roman"/>
                <a:cs typeface="Times New Roman"/>
                <a:sym typeface="Times New Roman"/>
              </a:defRPr>
            </a:lvl6pPr>
            <a:lvl7pPr marL="0" lvl="6" indent="0" algn="r">
              <a:spcBef>
                <a:spcPts val="0"/>
              </a:spcBef>
              <a:buNone/>
              <a:defRPr sz="1400" b="0" i="0" u="none" strike="noStrike" cap="none">
                <a:solidFill>
                  <a:schemeClr val="folHlink"/>
                </a:solidFill>
                <a:latin typeface="Times New Roman"/>
                <a:ea typeface="Times New Roman"/>
                <a:cs typeface="Times New Roman"/>
                <a:sym typeface="Times New Roman"/>
              </a:defRPr>
            </a:lvl7pPr>
            <a:lvl8pPr marL="0" lvl="7" indent="0" algn="r">
              <a:spcBef>
                <a:spcPts val="0"/>
              </a:spcBef>
              <a:buNone/>
              <a:defRPr sz="1400" b="0" i="0" u="none" strike="noStrike" cap="none">
                <a:solidFill>
                  <a:schemeClr val="folHlink"/>
                </a:solidFill>
                <a:latin typeface="Times New Roman"/>
                <a:ea typeface="Times New Roman"/>
                <a:cs typeface="Times New Roman"/>
                <a:sym typeface="Times New Roman"/>
              </a:defRPr>
            </a:lvl8pPr>
            <a:lvl9pPr marL="0" lvl="8" indent="0" algn="r">
              <a:spcBef>
                <a:spcPts val="0"/>
              </a:spcBef>
              <a:buNone/>
              <a:defRPr sz="1400" b="0" i="0" u="none" strike="noStrike" cap="none">
                <a:solidFill>
                  <a:schemeClr val="folHlink"/>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106" name="Google Shape;106;p1"/>
          <p:cNvGrpSpPr/>
          <p:nvPr/>
        </p:nvGrpSpPr>
        <p:grpSpPr>
          <a:xfrm>
            <a:off x="1828800" y="552451"/>
            <a:ext cx="7562850" cy="1281112"/>
            <a:chOff x="864" y="348"/>
            <a:chExt cx="3573" cy="807"/>
          </a:xfrm>
        </p:grpSpPr>
        <p:sp>
          <p:nvSpPr>
            <p:cNvPr id="108" name="Google Shape;108;p1"/>
            <p:cNvSpPr/>
            <p:nvPr/>
          </p:nvSpPr>
          <p:spPr>
            <a:xfrm>
              <a:off x="864" y="348"/>
              <a:ext cx="3567" cy="49"/>
            </a:xfrm>
            <a:prstGeom prst="rect">
              <a:avLst/>
            </a:prstGeom>
            <a:solidFill>
              <a:schemeClr val="hlink"/>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sp>
          <p:nvSpPr>
            <p:cNvPr id="110" name="Google Shape;110;p1"/>
            <p:cNvSpPr/>
            <p:nvPr/>
          </p:nvSpPr>
          <p:spPr>
            <a:xfrm>
              <a:off x="870" y="1106"/>
              <a:ext cx="3567" cy="49"/>
            </a:xfrm>
            <a:prstGeom prst="rect">
              <a:avLst/>
            </a:prstGeom>
            <a:solidFill>
              <a:schemeClr val="hlink"/>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grpSp>
      <p:sp>
        <p:nvSpPr>
          <p:cNvPr id="111" name="Google Shape;111;p1"/>
          <p:cNvSpPr txBox="1">
            <a:spLocks noGrp="1"/>
          </p:cNvSpPr>
          <p:nvPr userDrawn="1">
            <p:ph type="body" idx="1"/>
          </p:nvPr>
        </p:nvSpPr>
        <p:spPr>
          <a:xfrm>
            <a:off x="1079500" y="2214563"/>
            <a:ext cx="10610851" cy="3881437"/>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accent2"/>
              </a:buClr>
              <a:buSzPts val="3200"/>
              <a:buFont typeface="Noto Sans Symbols"/>
              <a:buChar char="⬥"/>
              <a:defRPr sz="3200" b="0" i="0" u="none" strike="noStrike" cap="none">
                <a:solidFill>
                  <a:schemeClr val="dk1"/>
                </a:solidFill>
                <a:latin typeface="Times New Roman"/>
                <a:ea typeface="Times New Roman"/>
                <a:cs typeface="Times New Roman"/>
                <a:sym typeface="Times New Roman"/>
              </a:defRPr>
            </a:lvl1pPr>
            <a:lvl2pPr marL="914400" marR="0" lvl="1" indent="-326390" algn="l" rtl="0">
              <a:spcBef>
                <a:spcPts val="560"/>
              </a:spcBef>
              <a:spcAft>
                <a:spcPts val="0"/>
              </a:spcAft>
              <a:buClr>
                <a:schemeClr val="accent2"/>
              </a:buClr>
              <a:buSzPts val="1540"/>
              <a:buFont typeface="Noto Sans Symbols"/>
              <a:buChar char="■"/>
              <a:defRPr sz="2800" b="0" i="0" u="none" strike="noStrike" cap="none">
                <a:solidFill>
                  <a:schemeClr val="dk1"/>
                </a:solidFill>
                <a:latin typeface="Times New Roman"/>
                <a:ea typeface="Times New Roman"/>
                <a:cs typeface="Times New Roman"/>
                <a:sym typeface="Times New Roman"/>
              </a:defRPr>
            </a:lvl2pPr>
            <a:lvl3pPr marL="1371600" marR="0" lvl="2" indent="-327660" algn="l" rtl="0">
              <a:spcBef>
                <a:spcPts val="480"/>
              </a:spcBef>
              <a:spcAft>
                <a:spcPts val="0"/>
              </a:spcAft>
              <a:buClr>
                <a:schemeClr val="accent2"/>
              </a:buClr>
              <a:buSzPts val="1560"/>
              <a:buFont typeface="Noto Sans Symbols"/>
              <a:buChar char="●"/>
              <a:defRPr sz="2400" b="0" i="0" u="none" strike="noStrike" cap="none">
                <a:solidFill>
                  <a:schemeClr val="dk1"/>
                </a:solidFill>
                <a:latin typeface="Times New Roman"/>
                <a:ea typeface="Times New Roman"/>
                <a:cs typeface="Times New Roman"/>
                <a:sym typeface="Times New Roman"/>
              </a:defRPr>
            </a:lvl3pPr>
            <a:lvl4pPr marL="1828800" marR="0" lvl="3" indent="-336550" algn="l" rtl="0">
              <a:spcBef>
                <a:spcPts val="400"/>
              </a:spcBef>
              <a:spcAft>
                <a:spcPts val="0"/>
              </a:spcAft>
              <a:buClr>
                <a:schemeClr val="accent2"/>
              </a:buClr>
              <a:buSzPts val="1700"/>
              <a:buFont typeface="Noto Sans Symbols"/>
              <a:buChar char="⬥"/>
              <a:defRPr sz="2000" b="0" i="0" u="none" strike="noStrike" cap="none">
                <a:solidFill>
                  <a:schemeClr val="dk1"/>
                </a:solidFill>
                <a:latin typeface="Times New Roman"/>
                <a:ea typeface="Times New Roman"/>
                <a:cs typeface="Times New Roman"/>
                <a:sym typeface="Times New Roman"/>
              </a:defRPr>
            </a:lvl4pPr>
            <a:lvl5pPr marL="2286000" marR="0" lvl="4" indent="-320039" algn="l" rtl="0">
              <a:spcBef>
                <a:spcPts val="360"/>
              </a:spcBef>
              <a:spcAft>
                <a:spcPts val="0"/>
              </a:spcAft>
              <a:buClr>
                <a:schemeClr val="accent2"/>
              </a:buClr>
              <a:buSzPts val="1440"/>
              <a:buFont typeface="Noto Sans Symbols"/>
              <a:buChar char="▪"/>
              <a:defRPr sz="1800" b="0" i="0" u="none" strike="noStrike" cap="none">
                <a:solidFill>
                  <a:schemeClr val="dk1"/>
                </a:solidFill>
                <a:latin typeface="Times New Roman"/>
                <a:ea typeface="Times New Roman"/>
                <a:cs typeface="Times New Roman"/>
                <a:sym typeface="Times New Roma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12" name="Google Shape;112;p1"/>
          <p:cNvSpPr txBox="1">
            <a:spLocks noGrp="1"/>
          </p:cNvSpPr>
          <p:nvPr userDrawn="1">
            <p:ph type="dt" idx="10"/>
          </p:nvPr>
        </p:nvSpPr>
        <p:spPr>
          <a:xfrm>
            <a:off x="1079500" y="6373813"/>
            <a:ext cx="25400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400" b="0" i="0" u="none" strike="noStrike" cap="none">
                <a:solidFill>
                  <a:schemeClr val="folHlink"/>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13" name="Google Shape;113;p1"/>
          <p:cNvSpPr txBox="1">
            <a:spLocks noGrp="1"/>
          </p:cNvSpPr>
          <p:nvPr userDrawn="1">
            <p:ph type="ftr" idx="11"/>
          </p:nvPr>
        </p:nvSpPr>
        <p:spPr>
          <a:xfrm>
            <a:off x="4176184" y="6376988"/>
            <a:ext cx="4114800" cy="457200"/>
          </a:xfrm>
          <a:prstGeom prst="rect">
            <a:avLst/>
          </a:prstGeom>
          <a:noFill/>
          <a:ln>
            <a:noFill/>
          </a:ln>
        </p:spPr>
        <p:txBody>
          <a:bodyPr spcFirstLastPara="1" wrap="square" lIns="91425" tIns="45700" rIns="91425" bIns="45700" anchor="b" anchorCtr="0">
            <a:noAutofit/>
          </a:bodyPr>
          <a:lstStyle>
            <a:lvl1pPr marR="0" lvl="0" algn="ctr" rtl="0">
              <a:spcBef>
                <a:spcPts val="0"/>
              </a:spcBef>
              <a:spcAft>
                <a:spcPts val="0"/>
              </a:spcAft>
              <a:buSzPts val="1400"/>
              <a:buNone/>
              <a:defRPr sz="1400" b="0" i="0" u="none" strike="noStrike" cap="none">
                <a:solidFill>
                  <a:schemeClr val="folHlink"/>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14" name="Google Shape;114;p1"/>
          <p:cNvSpPr txBox="1">
            <a:spLocks noGrp="1"/>
          </p:cNvSpPr>
          <p:nvPr userDrawn="1">
            <p:ph type="sldNum" idx="12"/>
          </p:nvPr>
        </p:nvSpPr>
        <p:spPr>
          <a:xfrm>
            <a:off x="8786285" y="6376988"/>
            <a:ext cx="2925233" cy="457200"/>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1400" b="0" i="0" u="none" strike="noStrike" cap="none">
                <a:solidFill>
                  <a:schemeClr val="folHlink"/>
                </a:solidFill>
                <a:latin typeface="Times New Roman"/>
                <a:ea typeface="Times New Roman"/>
                <a:cs typeface="Times New Roman"/>
                <a:sym typeface="Times New Roman"/>
              </a:defRPr>
            </a:lvl1pPr>
            <a:lvl2pPr marL="0" marR="0" lvl="1" indent="0" algn="r" rtl="0">
              <a:spcBef>
                <a:spcPts val="0"/>
              </a:spcBef>
              <a:buNone/>
              <a:defRPr sz="1400" b="0" i="0" u="none" strike="noStrike" cap="none">
                <a:solidFill>
                  <a:schemeClr val="folHlink"/>
                </a:solidFill>
                <a:latin typeface="Times New Roman"/>
                <a:ea typeface="Times New Roman"/>
                <a:cs typeface="Times New Roman"/>
                <a:sym typeface="Times New Roman"/>
              </a:defRPr>
            </a:lvl2pPr>
            <a:lvl3pPr marL="0" marR="0" lvl="2" indent="0" algn="r" rtl="0">
              <a:spcBef>
                <a:spcPts val="0"/>
              </a:spcBef>
              <a:buNone/>
              <a:defRPr sz="1400" b="0" i="0" u="none" strike="noStrike" cap="none">
                <a:solidFill>
                  <a:schemeClr val="folHlink"/>
                </a:solidFill>
                <a:latin typeface="Times New Roman"/>
                <a:ea typeface="Times New Roman"/>
                <a:cs typeface="Times New Roman"/>
                <a:sym typeface="Times New Roman"/>
              </a:defRPr>
            </a:lvl3pPr>
            <a:lvl4pPr marL="0" marR="0" lvl="3" indent="0" algn="r" rtl="0">
              <a:spcBef>
                <a:spcPts val="0"/>
              </a:spcBef>
              <a:buNone/>
              <a:defRPr sz="1400" b="0" i="0" u="none" strike="noStrike" cap="none">
                <a:solidFill>
                  <a:schemeClr val="folHlink"/>
                </a:solidFill>
                <a:latin typeface="Times New Roman"/>
                <a:ea typeface="Times New Roman"/>
                <a:cs typeface="Times New Roman"/>
                <a:sym typeface="Times New Roman"/>
              </a:defRPr>
            </a:lvl4pPr>
            <a:lvl5pPr marL="0" marR="0" lvl="4" indent="0" algn="r" rtl="0">
              <a:spcBef>
                <a:spcPts val="0"/>
              </a:spcBef>
              <a:buNone/>
              <a:defRPr sz="1400" b="0" i="0" u="none" strike="noStrike" cap="none">
                <a:solidFill>
                  <a:schemeClr val="folHlink"/>
                </a:solidFill>
                <a:latin typeface="Times New Roman"/>
                <a:ea typeface="Times New Roman"/>
                <a:cs typeface="Times New Roman"/>
                <a:sym typeface="Times New Roman"/>
              </a:defRPr>
            </a:lvl5pPr>
            <a:lvl6pPr marL="0" marR="0" lvl="5" indent="0" algn="r" rtl="0">
              <a:spcBef>
                <a:spcPts val="0"/>
              </a:spcBef>
              <a:buNone/>
              <a:defRPr sz="1400" b="0" i="0" u="none" strike="noStrike" cap="none">
                <a:solidFill>
                  <a:schemeClr val="folHlink"/>
                </a:solidFill>
                <a:latin typeface="Times New Roman"/>
                <a:ea typeface="Times New Roman"/>
                <a:cs typeface="Times New Roman"/>
                <a:sym typeface="Times New Roman"/>
              </a:defRPr>
            </a:lvl6pPr>
            <a:lvl7pPr marL="0" marR="0" lvl="6" indent="0" algn="r" rtl="0">
              <a:spcBef>
                <a:spcPts val="0"/>
              </a:spcBef>
              <a:buNone/>
              <a:defRPr sz="1400" b="0" i="0" u="none" strike="noStrike" cap="none">
                <a:solidFill>
                  <a:schemeClr val="folHlink"/>
                </a:solidFill>
                <a:latin typeface="Times New Roman"/>
                <a:ea typeface="Times New Roman"/>
                <a:cs typeface="Times New Roman"/>
                <a:sym typeface="Times New Roman"/>
              </a:defRPr>
            </a:lvl7pPr>
            <a:lvl8pPr marL="0" marR="0" lvl="7" indent="0" algn="r" rtl="0">
              <a:spcBef>
                <a:spcPts val="0"/>
              </a:spcBef>
              <a:buNone/>
              <a:defRPr sz="1400" b="0" i="0" u="none" strike="noStrike" cap="none">
                <a:solidFill>
                  <a:schemeClr val="folHlink"/>
                </a:solidFill>
                <a:latin typeface="Times New Roman"/>
                <a:ea typeface="Times New Roman"/>
                <a:cs typeface="Times New Roman"/>
                <a:sym typeface="Times New Roman"/>
              </a:defRPr>
            </a:lvl8pPr>
            <a:lvl9pPr marL="0" marR="0" lvl="8" indent="0" algn="r" rtl="0">
              <a:spcBef>
                <a:spcPts val="0"/>
              </a:spcBef>
              <a:buNone/>
              <a:defRPr sz="1400" b="0" i="0" u="none" strike="noStrike" cap="none">
                <a:solidFill>
                  <a:schemeClr val="folHlink"/>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
        <p:nvSpPr>
          <p:cNvPr id="115" name="Google Shape;115;p1"/>
          <p:cNvSpPr txBox="1">
            <a:spLocks noGrp="1"/>
          </p:cNvSpPr>
          <p:nvPr userDrawn="1">
            <p:ph type="title"/>
          </p:nvPr>
        </p:nvSpPr>
        <p:spPr>
          <a:xfrm>
            <a:off x="1828800" y="609600"/>
            <a:ext cx="9838267" cy="1143000"/>
          </a:xfrm>
          <a:prstGeom prst="rect">
            <a:avLst/>
          </a:prstGeom>
          <a:noFill/>
          <a:ln>
            <a:noFill/>
          </a:ln>
        </p:spPr>
        <p:txBody>
          <a:bodyPr spcFirstLastPara="1" wrap="square" lIns="91425" tIns="45700" rIns="91425" bIns="45700" anchor="ctr" anchorCtr="0">
            <a:noAutofit/>
          </a:bodyPr>
          <a:lstStyle>
            <a:lvl1pPr marR="0" lvl="0" algn="ctr" rtl="0">
              <a:lnSpc>
                <a:spcPct val="85000"/>
              </a:lnSpc>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1pPr>
            <a:lvl2pPr marR="0" lvl="1" algn="ctr" rtl="0">
              <a:lnSpc>
                <a:spcPct val="85000"/>
              </a:lnSpc>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2pPr>
            <a:lvl3pPr marR="0" lvl="2" algn="ctr" rtl="0">
              <a:lnSpc>
                <a:spcPct val="85000"/>
              </a:lnSpc>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3pPr>
            <a:lvl4pPr marR="0" lvl="3" algn="ctr" rtl="0">
              <a:lnSpc>
                <a:spcPct val="85000"/>
              </a:lnSpc>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4pPr>
            <a:lvl5pPr marR="0" lvl="4" algn="ctr" rtl="0">
              <a:lnSpc>
                <a:spcPct val="85000"/>
              </a:lnSpc>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5pPr>
            <a:lvl6pPr marR="0" lvl="5" algn="ctr" rtl="0">
              <a:lnSpc>
                <a:spcPct val="85000"/>
              </a:lnSpc>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6pPr>
            <a:lvl7pPr marR="0" lvl="6" algn="ctr" rtl="0">
              <a:lnSpc>
                <a:spcPct val="85000"/>
              </a:lnSpc>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7pPr>
            <a:lvl8pPr marR="0" lvl="7" algn="ctr" rtl="0">
              <a:lnSpc>
                <a:spcPct val="85000"/>
              </a:lnSpc>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8pPr>
            <a:lvl9pPr marR="0" lvl="8" algn="ctr" rtl="0">
              <a:lnSpc>
                <a:spcPct val="85000"/>
              </a:lnSpc>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9pPr>
          </a:lstStyle>
          <a:p>
            <a:endParaRPr/>
          </a:p>
        </p:txBody>
      </p:sp>
      <p:pic>
        <p:nvPicPr>
          <p:cNvPr id="116" name="Picture 9" descr="C:\Users\Utkarsh\Desktop\index.pn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73025" y="33338"/>
            <a:ext cx="1603375" cy="147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sciencedirect.com/topics/engineering/sensor-node" TargetMode="External"/><Relationship Id="rId2" Type="http://schemas.openxmlformats.org/officeDocument/2006/relationships/hyperlink" Target="https://www.sciencedirect.com/topics/engineering/wireless-sensor-network"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10" name="Google Shape;292;p13"/>
          <p:cNvSpPr txBox="1">
            <a:spLocks/>
          </p:cNvSpPr>
          <p:nvPr/>
        </p:nvSpPr>
        <p:spPr>
          <a:xfrm>
            <a:off x="1858739" y="2076709"/>
            <a:ext cx="9643130" cy="1047631"/>
          </a:xfrm>
          <a:prstGeom prst="rect">
            <a:avLst/>
          </a:prstGeom>
          <a:solidFill>
            <a:schemeClr val="accent4">
              <a:lumMod val="10000"/>
              <a:lumOff val="90000"/>
            </a:schemeClr>
          </a:solidFill>
          <a:ln>
            <a:noFill/>
          </a:ln>
        </p:spPr>
        <p:txBody>
          <a:bodyPr spcFirstLastPara="1" wrap="square" lIns="91425" tIns="45700" rIns="91425" bIns="45700" anchor="ctr" anchorCtr="0">
            <a:normAutofit lnSpcReduction="10000"/>
          </a:bodyPr>
          <a:lstStyle>
            <a:defPPr marR="0" lvl="0" algn="l" rtl="0">
              <a:lnSpc>
                <a:spcPct val="100000"/>
              </a:lnSpc>
              <a:spcBef>
                <a:spcPts val="0"/>
              </a:spcBef>
              <a:spcAft>
                <a:spcPts val="0"/>
              </a:spcAft>
            </a:defPPr>
            <a:lvl1pPr marR="0" lvl="0" algn="ctr" rtl="0">
              <a:lnSpc>
                <a:spcPct val="85000"/>
              </a:lnSpc>
              <a:spcBef>
                <a:spcPts val="0"/>
              </a:spcBef>
              <a:spcAft>
                <a:spcPts val="0"/>
              </a:spcAft>
              <a:buClr>
                <a:srgbClr val="000000"/>
              </a:buClr>
              <a:buSzPts val="1400"/>
              <a:buFont typeface="Arial"/>
              <a:buNone/>
              <a:defRPr sz="4000" b="0" i="0" u="none" strike="noStrike" cap="none">
                <a:solidFill>
                  <a:schemeClr val="dk2"/>
                </a:solidFill>
                <a:latin typeface="Times New Roman"/>
                <a:ea typeface="Times New Roman"/>
                <a:cs typeface="Times New Roman"/>
                <a:sym typeface="Times New Roman"/>
              </a:defRPr>
            </a:lvl1pPr>
            <a:lvl2pPr marR="0" lvl="1" algn="ctr" rtl="0">
              <a:lnSpc>
                <a:spcPct val="85000"/>
              </a:lnSpc>
              <a:spcBef>
                <a:spcPts val="0"/>
              </a:spcBef>
              <a:spcAft>
                <a:spcPts val="0"/>
              </a:spcAft>
              <a:buClr>
                <a:srgbClr val="000000"/>
              </a:buClr>
              <a:buSzPts val="1400"/>
              <a:buFont typeface="Arial"/>
              <a:buNone/>
              <a:defRPr sz="4400" b="0" i="0" u="none" strike="noStrike" cap="none">
                <a:solidFill>
                  <a:schemeClr val="dk2"/>
                </a:solidFill>
                <a:latin typeface="Times New Roman"/>
                <a:ea typeface="Times New Roman"/>
                <a:cs typeface="Times New Roman"/>
                <a:sym typeface="Times New Roman"/>
              </a:defRPr>
            </a:lvl2pPr>
            <a:lvl3pPr marR="0" lvl="2" algn="ctr" rtl="0">
              <a:lnSpc>
                <a:spcPct val="85000"/>
              </a:lnSpc>
              <a:spcBef>
                <a:spcPts val="0"/>
              </a:spcBef>
              <a:spcAft>
                <a:spcPts val="0"/>
              </a:spcAft>
              <a:buClr>
                <a:srgbClr val="000000"/>
              </a:buClr>
              <a:buSzPts val="1400"/>
              <a:buFont typeface="Arial"/>
              <a:buNone/>
              <a:defRPr sz="4400" b="0" i="0" u="none" strike="noStrike" cap="none">
                <a:solidFill>
                  <a:schemeClr val="dk2"/>
                </a:solidFill>
                <a:latin typeface="Times New Roman"/>
                <a:ea typeface="Times New Roman"/>
                <a:cs typeface="Times New Roman"/>
                <a:sym typeface="Times New Roman"/>
              </a:defRPr>
            </a:lvl3pPr>
            <a:lvl4pPr marR="0" lvl="3" algn="ctr" rtl="0">
              <a:lnSpc>
                <a:spcPct val="85000"/>
              </a:lnSpc>
              <a:spcBef>
                <a:spcPts val="0"/>
              </a:spcBef>
              <a:spcAft>
                <a:spcPts val="0"/>
              </a:spcAft>
              <a:buClr>
                <a:srgbClr val="000000"/>
              </a:buClr>
              <a:buSzPts val="1400"/>
              <a:buFont typeface="Arial"/>
              <a:buNone/>
              <a:defRPr sz="4400" b="0" i="0" u="none" strike="noStrike" cap="none">
                <a:solidFill>
                  <a:schemeClr val="dk2"/>
                </a:solidFill>
                <a:latin typeface="Times New Roman"/>
                <a:ea typeface="Times New Roman"/>
                <a:cs typeface="Times New Roman"/>
                <a:sym typeface="Times New Roman"/>
              </a:defRPr>
            </a:lvl4pPr>
            <a:lvl5pPr marR="0" lvl="4" algn="ctr" rtl="0">
              <a:lnSpc>
                <a:spcPct val="85000"/>
              </a:lnSpc>
              <a:spcBef>
                <a:spcPts val="0"/>
              </a:spcBef>
              <a:spcAft>
                <a:spcPts val="0"/>
              </a:spcAft>
              <a:buClr>
                <a:srgbClr val="000000"/>
              </a:buClr>
              <a:buSzPts val="1400"/>
              <a:buFont typeface="Arial"/>
              <a:buNone/>
              <a:defRPr sz="4400" b="0" i="0" u="none" strike="noStrike" cap="none">
                <a:solidFill>
                  <a:schemeClr val="dk2"/>
                </a:solidFill>
                <a:latin typeface="Times New Roman"/>
                <a:ea typeface="Times New Roman"/>
                <a:cs typeface="Times New Roman"/>
                <a:sym typeface="Times New Roman"/>
              </a:defRPr>
            </a:lvl5pPr>
            <a:lvl6pPr marR="0" lvl="5" algn="ctr" rtl="0">
              <a:lnSpc>
                <a:spcPct val="85000"/>
              </a:lnSpc>
              <a:spcBef>
                <a:spcPts val="0"/>
              </a:spcBef>
              <a:spcAft>
                <a:spcPts val="0"/>
              </a:spcAft>
              <a:buClr>
                <a:srgbClr val="000000"/>
              </a:buClr>
              <a:buSzPts val="1400"/>
              <a:buFont typeface="Arial"/>
              <a:buNone/>
              <a:defRPr sz="4400" b="0" i="0" u="none" strike="noStrike" cap="none">
                <a:solidFill>
                  <a:schemeClr val="dk2"/>
                </a:solidFill>
                <a:latin typeface="Times New Roman"/>
                <a:ea typeface="Times New Roman"/>
                <a:cs typeface="Times New Roman"/>
                <a:sym typeface="Times New Roman"/>
              </a:defRPr>
            </a:lvl6pPr>
            <a:lvl7pPr marR="0" lvl="6" algn="ctr" rtl="0">
              <a:lnSpc>
                <a:spcPct val="85000"/>
              </a:lnSpc>
              <a:spcBef>
                <a:spcPts val="0"/>
              </a:spcBef>
              <a:spcAft>
                <a:spcPts val="0"/>
              </a:spcAft>
              <a:buClr>
                <a:srgbClr val="000000"/>
              </a:buClr>
              <a:buSzPts val="1400"/>
              <a:buFont typeface="Arial"/>
              <a:buNone/>
              <a:defRPr sz="4400" b="0" i="0" u="none" strike="noStrike" cap="none">
                <a:solidFill>
                  <a:schemeClr val="dk2"/>
                </a:solidFill>
                <a:latin typeface="Times New Roman"/>
                <a:ea typeface="Times New Roman"/>
                <a:cs typeface="Times New Roman"/>
                <a:sym typeface="Times New Roman"/>
              </a:defRPr>
            </a:lvl7pPr>
            <a:lvl8pPr marR="0" lvl="7" algn="ctr" rtl="0">
              <a:lnSpc>
                <a:spcPct val="85000"/>
              </a:lnSpc>
              <a:spcBef>
                <a:spcPts val="0"/>
              </a:spcBef>
              <a:spcAft>
                <a:spcPts val="0"/>
              </a:spcAft>
              <a:buClr>
                <a:srgbClr val="000000"/>
              </a:buClr>
              <a:buSzPts val="1400"/>
              <a:buFont typeface="Arial"/>
              <a:buNone/>
              <a:defRPr sz="4400" b="0" i="0" u="none" strike="noStrike" cap="none">
                <a:solidFill>
                  <a:schemeClr val="dk2"/>
                </a:solidFill>
                <a:latin typeface="Times New Roman"/>
                <a:ea typeface="Times New Roman"/>
                <a:cs typeface="Times New Roman"/>
                <a:sym typeface="Times New Roman"/>
              </a:defRPr>
            </a:lvl8pPr>
            <a:lvl9pPr marR="0" lvl="8" algn="ctr" rtl="0">
              <a:lnSpc>
                <a:spcPct val="85000"/>
              </a:lnSpc>
              <a:spcBef>
                <a:spcPts val="0"/>
              </a:spcBef>
              <a:spcAft>
                <a:spcPts val="0"/>
              </a:spcAft>
              <a:buClr>
                <a:srgbClr val="000000"/>
              </a:buClr>
              <a:buSzPts val="1400"/>
              <a:buFont typeface="Arial"/>
              <a:buNone/>
              <a:defRPr sz="4400" b="0" i="0" u="none" strike="noStrike" cap="none">
                <a:solidFill>
                  <a:schemeClr val="dk2"/>
                </a:solidFill>
                <a:latin typeface="Times New Roman"/>
                <a:ea typeface="Times New Roman"/>
                <a:cs typeface="Times New Roman"/>
                <a:sym typeface="Times New Roman"/>
              </a:defRPr>
            </a:lvl9pPr>
          </a:lstStyle>
          <a:p>
            <a:r>
              <a:rPr lang="en-US" b="1" dirty="0">
                <a:solidFill>
                  <a:schemeClr val="dk1"/>
                </a:solidFill>
              </a:rPr>
              <a:t>Sink mobility in WSN using multi-objective optimization algorithm</a:t>
            </a:r>
            <a:endParaRPr lang="en-US" b="1" dirty="0"/>
          </a:p>
        </p:txBody>
      </p:sp>
      <p:sp>
        <p:nvSpPr>
          <p:cNvPr id="11" name="Google Shape;293;p13"/>
          <p:cNvSpPr txBox="1">
            <a:spLocks/>
          </p:cNvSpPr>
          <p:nvPr/>
        </p:nvSpPr>
        <p:spPr>
          <a:xfrm>
            <a:off x="2604013" y="3256998"/>
            <a:ext cx="7719216" cy="11430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31800" algn="ctr" rtl="0">
              <a:lnSpc>
                <a:spcPct val="100000"/>
              </a:lnSpc>
              <a:spcBef>
                <a:spcPts val="640"/>
              </a:spcBef>
              <a:spcAft>
                <a:spcPts val="0"/>
              </a:spcAft>
              <a:buClr>
                <a:schemeClr val="accent2"/>
              </a:buClr>
              <a:buSzPts val="3200"/>
              <a:buFont typeface="Noto Sans Symbols"/>
              <a:buNone/>
              <a:defRPr sz="3200" b="0" i="0" u="none" strike="noStrike" cap="none">
                <a:solidFill>
                  <a:schemeClr val="dk1"/>
                </a:solidFill>
                <a:latin typeface="Times New Roman"/>
                <a:ea typeface="Times New Roman"/>
                <a:cs typeface="Times New Roman"/>
                <a:sym typeface="Times New Roman"/>
              </a:defRPr>
            </a:lvl1pPr>
            <a:lvl2pPr marL="914400" marR="0" lvl="1" indent="-326390" algn="l" rtl="0">
              <a:lnSpc>
                <a:spcPct val="100000"/>
              </a:lnSpc>
              <a:spcBef>
                <a:spcPts val="360"/>
              </a:spcBef>
              <a:spcAft>
                <a:spcPts val="0"/>
              </a:spcAft>
              <a:buClr>
                <a:schemeClr val="accent2"/>
              </a:buClr>
              <a:buSzPts val="990"/>
              <a:buFont typeface="Noto Sans Symbols"/>
              <a:buChar char="■"/>
              <a:defRPr sz="2800" b="0" i="0" u="none" strike="noStrike" cap="none">
                <a:solidFill>
                  <a:schemeClr val="dk1"/>
                </a:solidFill>
                <a:latin typeface="Times New Roman"/>
                <a:ea typeface="Times New Roman"/>
                <a:cs typeface="Times New Roman"/>
                <a:sym typeface="Times New Roman"/>
              </a:defRPr>
            </a:lvl2pPr>
            <a:lvl3pPr marL="1371600" marR="0" lvl="2" indent="-327660" algn="l" rtl="0">
              <a:lnSpc>
                <a:spcPct val="100000"/>
              </a:lnSpc>
              <a:spcBef>
                <a:spcPts val="360"/>
              </a:spcBef>
              <a:spcAft>
                <a:spcPts val="0"/>
              </a:spcAft>
              <a:buClr>
                <a:schemeClr val="accent2"/>
              </a:buClr>
              <a:buSzPts val="1170"/>
              <a:buFont typeface="Noto Sans Symbols"/>
              <a:buChar char="●"/>
              <a:defRPr sz="2400" b="0" i="0" u="none" strike="noStrike" cap="none">
                <a:solidFill>
                  <a:schemeClr val="dk1"/>
                </a:solidFill>
                <a:latin typeface="Times New Roman"/>
                <a:ea typeface="Times New Roman"/>
                <a:cs typeface="Times New Roman"/>
                <a:sym typeface="Times New Roman"/>
              </a:defRPr>
            </a:lvl3pPr>
            <a:lvl4pPr marL="1828800" marR="0" lvl="3" indent="-336550" algn="l" rtl="0">
              <a:lnSpc>
                <a:spcPct val="100000"/>
              </a:lnSpc>
              <a:spcBef>
                <a:spcPts val="360"/>
              </a:spcBef>
              <a:spcAft>
                <a:spcPts val="0"/>
              </a:spcAft>
              <a:buClr>
                <a:schemeClr val="accent2"/>
              </a:buClr>
              <a:buSzPts val="1530"/>
              <a:buFont typeface="Noto Sans Symbols"/>
              <a:buChar char="⬥"/>
              <a:defRPr sz="2000" b="0" i="0" u="none" strike="noStrike" cap="none">
                <a:solidFill>
                  <a:schemeClr val="dk1"/>
                </a:solidFill>
                <a:latin typeface="Times New Roman"/>
                <a:ea typeface="Times New Roman"/>
                <a:cs typeface="Times New Roman"/>
                <a:sym typeface="Times New Roman"/>
              </a:defRPr>
            </a:lvl4pPr>
            <a:lvl5pPr marL="2286000" marR="0" lvl="4" indent="-320039" algn="l" rtl="0">
              <a:lnSpc>
                <a:spcPct val="100000"/>
              </a:lnSpc>
              <a:spcBef>
                <a:spcPts val="360"/>
              </a:spcBef>
              <a:spcAft>
                <a:spcPts val="0"/>
              </a:spcAft>
              <a:buClr>
                <a:schemeClr val="accent2"/>
              </a:buClr>
              <a:buSzPts val="1440"/>
              <a:buFont typeface="Noto Sans Symbols"/>
              <a:buChar char="▪"/>
              <a:defRPr sz="1800" b="0" i="0" u="none" strike="noStrike" cap="none">
                <a:solidFill>
                  <a:schemeClr val="dk1"/>
                </a:solidFill>
                <a:latin typeface="Times New Roman"/>
                <a:ea typeface="Times New Roman"/>
                <a:cs typeface="Times New Roman"/>
                <a:sym typeface="Times New Roma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9pPr>
          </a:lstStyle>
          <a:p>
            <a:pPr marL="0" indent="0" algn="l">
              <a:spcBef>
                <a:spcPts val="0"/>
              </a:spcBef>
            </a:pPr>
            <a:r>
              <a:rPr lang="en-US" sz="2500" dirty="0"/>
              <a:t>Project Domain: wireless sensor network</a:t>
            </a:r>
          </a:p>
          <a:p>
            <a:pPr marL="0" indent="0" algn="l">
              <a:spcBef>
                <a:spcPts val="0"/>
              </a:spcBef>
            </a:pPr>
            <a:r>
              <a:rPr lang="en-US" sz="2500" dirty="0"/>
              <a:t>Project Group No: 12</a:t>
            </a:r>
          </a:p>
        </p:txBody>
      </p:sp>
      <p:sp>
        <p:nvSpPr>
          <p:cNvPr id="12" name="Google Shape;294;p13"/>
          <p:cNvSpPr txBox="1"/>
          <p:nvPr/>
        </p:nvSpPr>
        <p:spPr>
          <a:xfrm>
            <a:off x="1960348" y="5068352"/>
            <a:ext cx="9819300" cy="2341200"/>
          </a:xfrm>
          <a:prstGeom prst="rect">
            <a:avLst/>
          </a:prstGeom>
          <a:noFill/>
          <a:ln>
            <a:noFill/>
          </a:ln>
        </p:spPr>
        <p:txBody>
          <a:bodyPr spcFirstLastPara="1" wrap="square" lIns="91425" tIns="45700" rIns="91425" bIns="45700" anchor="t" anchorCtr="0">
            <a:noAutofit/>
          </a:bodyPr>
          <a:lstStyle/>
          <a:p>
            <a:pPr marL="1371600" lvl="0" indent="0" algn="r" rtl="0">
              <a:lnSpc>
                <a:spcPct val="90000"/>
              </a:lnSpc>
              <a:spcBef>
                <a:spcPts val="1400"/>
              </a:spcBef>
              <a:spcAft>
                <a:spcPts val="0"/>
              </a:spcAft>
              <a:buClr>
                <a:schemeClr val="accent1"/>
              </a:buClr>
              <a:buSzPts val="2400"/>
              <a:buFont typeface="Calibri"/>
              <a:buNone/>
            </a:pPr>
            <a:endParaRPr sz="2400" b="1" i="0" u="none" strike="noStrike" cap="none" dirty="0">
              <a:solidFill>
                <a:schemeClr val="dk2"/>
              </a:solidFill>
              <a:latin typeface="Times New Roman"/>
              <a:ea typeface="Times New Roman"/>
              <a:cs typeface="Times New Roman"/>
              <a:sym typeface="Times New Roman"/>
            </a:endParaRPr>
          </a:p>
        </p:txBody>
      </p:sp>
      <p:sp>
        <p:nvSpPr>
          <p:cNvPr id="13" name="Google Shape;295;p13"/>
          <p:cNvSpPr txBox="1"/>
          <p:nvPr/>
        </p:nvSpPr>
        <p:spPr>
          <a:xfrm>
            <a:off x="1630262" y="156991"/>
            <a:ext cx="10149386" cy="1078172"/>
          </a:xfrm>
          <a:prstGeom prst="rect">
            <a:avLst/>
          </a:prstGeom>
          <a:solidFill>
            <a:schemeClr val="accent4">
              <a:lumMod val="10000"/>
              <a:lumOff val="90000"/>
            </a:schemeClr>
          </a:solidFill>
          <a:ln>
            <a:noFill/>
          </a:ln>
        </p:spPr>
        <p:txBody>
          <a:bodyPr spcFirstLastPara="1" wrap="square" lIns="91425" tIns="45700" rIns="91425" bIns="45700" anchor="ctr" anchorCtr="0">
            <a:normAutofit/>
          </a:bodyPr>
          <a:lstStyle/>
          <a:p>
            <a:pPr marL="0" marR="0" lvl="0" indent="0" algn="ctr" rtl="0">
              <a:lnSpc>
                <a:spcPct val="85000"/>
              </a:lnSpc>
              <a:spcBef>
                <a:spcPts val="0"/>
              </a:spcBef>
              <a:spcAft>
                <a:spcPts val="0"/>
              </a:spcAft>
              <a:buNone/>
            </a:pPr>
            <a:r>
              <a:rPr lang="en-US" sz="3200" b="0" i="0" u="none" strike="noStrike" cap="none" dirty="0">
                <a:solidFill>
                  <a:schemeClr val="accent6">
                    <a:lumMod val="90000"/>
                    <a:lumOff val="10000"/>
                  </a:schemeClr>
                </a:solidFill>
                <a:latin typeface="Times New Roman"/>
                <a:ea typeface="Times New Roman"/>
                <a:cs typeface="Times New Roman"/>
                <a:sym typeface="Times New Roman"/>
              </a:rPr>
              <a:t>KRISHNA ENGINEERING, Ghaziabad, UP</a:t>
            </a:r>
          </a:p>
          <a:p>
            <a:pPr algn="ctr">
              <a:lnSpc>
                <a:spcPct val="85000"/>
              </a:lnSpc>
            </a:pPr>
            <a:r>
              <a:rPr lang="en-US" sz="2800" b="1" dirty="0">
                <a:solidFill>
                  <a:srgbClr val="C00000"/>
                </a:solidFill>
                <a:latin typeface="Times New Roman"/>
                <a:ea typeface="Times New Roman"/>
                <a:cs typeface="Times New Roman"/>
                <a:sym typeface="Times New Roman"/>
              </a:rPr>
              <a:t>Department of Information Technology</a:t>
            </a:r>
          </a:p>
        </p:txBody>
      </p:sp>
      <p:sp>
        <p:nvSpPr>
          <p:cNvPr id="14" name="Google Shape;297;p13"/>
          <p:cNvSpPr txBox="1"/>
          <p:nvPr/>
        </p:nvSpPr>
        <p:spPr>
          <a:xfrm>
            <a:off x="2136517" y="1301492"/>
            <a:ext cx="9643131" cy="64255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accent2"/>
              </a:buClr>
              <a:buSzPts val="3200"/>
              <a:buFont typeface="Noto Sans Symbols"/>
              <a:buNone/>
            </a:pPr>
            <a:r>
              <a:rPr lang="en-US" sz="2800" b="1" i="0" u="none" strike="noStrike" cap="none" dirty="0">
                <a:solidFill>
                  <a:schemeClr val="dk1"/>
                </a:solidFill>
                <a:latin typeface="Times New Roman"/>
                <a:ea typeface="Times New Roman"/>
                <a:cs typeface="Times New Roman"/>
                <a:sym typeface="Times New Roman"/>
              </a:rPr>
              <a:t>Project </a:t>
            </a:r>
            <a:r>
              <a:rPr lang="en-US" sz="2800" b="1" i="0" u="none" strike="noStrike" cap="none" dirty="0" smtClean="0">
                <a:solidFill>
                  <a:schemeClr val="dk1"/>
                </a:solidFill>
                <a:latin typeface="Times New Roman"/>
                <a:ea typeface="Times New Roman"/>
                <a:cs typeface="Times New Roman"/>
                <a:sym typeface="Times New Roman"/>
              </a:rPr>
              <a:t>Presentation-IV </a:t>
            </a:r>
            <a:r>
              <a:rPr lang="en-US" sz="2800" b="1" i="0" u="none" strike="noStrike" cap="none" dirty="0">
                <a:solidFill>
                  <a:schemeClr val="dk1"/>
                </a:solidFill>
                <a:latin typeface="Times New Roman"/>
                <a:ea typeface="Times New Roman"/>
                <a:cs typeface="Times New Roman"/>
                <a:sym typeface="Times New Roman"/>
              </a:rPr>
              <a:t>(</a:t>
            </a:r>
            <a:r>
              <a:rPr lang="en-US" sz="2800" b="1" dirty="0" smtClean="0">
                <a:solidFill>
                  <a:schemeClr val="dk1"/>
                </a:solidFill>
                <a:latin typeface="Times New Roman"/>
                <a:ea typeface="Times New Roman"/>
                <a:cs typeface="Times New Roman"/>
                <a:sym typeface="Times New Roman"/>
              </a:rPr>
              <a:t>VIII</a:t>
            </a:r>
            <a:r>
              <a:rPr lang="en-US" sz="2800" b="1" i="0" u="none" strike="noStrike" cap="none" dirty="0" smtClean="0">
                <a:solidFill>
                  <a:schemeClr val="dk1"/>
                </a:solidFill>
                <a:latin typeface="Times New Roman"/>
                <a:ea typeface="Times New Roman"/>
                <a:cs typeface="Times New Roman"/>
                <a:sym typeface="Times New Roman"/>
              </a:rPr>
              <a:t> </a:t>
            </a:r>
            <a:r>
              <a:rPr lang="en-US" sz="2800" b="1" i="0" u="none" strike="noStrike" cap="none" dirty="0">
                <a:solidFill>
                  <a:schemeClr val="dk1"/>
                </a:solidFill>
                <a:latin typeface="Times New Roman"/>
                <a:ea typeface="Times New Roman"/>
                <a:cs typeface="Times New Roman"/>
                <a:sym typeface="Times New Roman"/>
              </a:rPr>
              <a:t>Sem), Session 2022-23</a:t>
            </a:r>
            <a:endParaRPr sz="2800" b="1" i="0" u="none" strike="noStrike" cap="none" dirty="0">
              <a:solidFill>
                <a:schemeClr val="dk1"/>
              </a:solidFill>
              <a:latin typeface="Times New Roman"/>
              <a:ea typeface="Times New Roman"/>
              <a:cs typeface="Times New Roman"/>
              <a:sym typeface="Times New Roman"/>
            </a:endParaRPr>
          </a:p>
        </p:txBody>
      </p:sp>
      <p:graphicFrame>
        <p:nvGraphicFramePr>
          <p:cNvPr id="16" name="Table 15"/>
          <p:cNvGraphicFramePr>
            <a:graphicFrameLocks noGrp="1"/>
          </p:cNvGraphicFramePr>
          <p:nvPr>
            <p:extLst>
              <p:ext uri="{D42A27DB-BD31-4B8C-83A1-F6EECF244321}">
                <p14:modId xmlns:p14="http://schemas.microsoft.com/office/powerpoint/2010/main" val="15515519"/>
              </p:ext>
            </p:extLst>
          </p:nvPr>
        </p:nvGraphicFramePr>
        <p:xfrm>
          <a:off x="2136517" y="4399998"/>
          <a:ext cx="9866026" cy="1513869"/>
        </p:xfrm>
        <a:graphic>
          <a:graphicData uri="http://schemas.openxmlformats.org/drawingml/2006/table">
            <a:tbl>
              <a:tblPr firstRow="1" bandRow="1">
                <a:tableStyleId>{F5AB1C69-6EDB-4FF4-983F-18BD219EF322}</a:tableStyleId>
              </a:tblPr>
              <a:tblGrid>
                <a:gridCol w="3775321">
                  <a:extLst>
                    <a:ext uri="{9D8B030D-6E8A-4147-A177-3AD203B41FA5}">
                      <a16:colId xmlns="" xmlns:a16="http://schemas.microsoft.com/office/drawing/2014/main" val="20000"/>
                    </a:ext>
                  </a:extLst>
                </a:gridCol>
                <a:gridCol w="6090705">
                  <a:extLst>
                    <a:ext uri="{9D8B030D-6E8A-4147-A177-3AD203B41FA5}">
                      <a16:colId xmlns="" xmlns:a16="http://schemas.microsoft.com/office/drawing/2014/main" val="20001"/>
                    </a:ext>
                  </a:extLst>
                </a:gridCol>
              </a:tblGrid>
              <a:tr h="1513869">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2000" b="0" i="0" u="none" strike="noStrike" cap="none" dirty="0">
                        <a:solidFill>
                          <a:schemeClr val="dk1"/>
                        </a:solidFill>
                        <a:latin typeface="Times New Roman"/>
                        <a:ea typeface="Times New Roman"/>
                        <a:cs typeface="Times New Roman"/>
                        <a:sym typeface="Times New Roman"/>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2000" b="0" i="0" u="none" strike="noStrike" cap="none" dirty="0">
                        <a:solidFill>
                          <a:schemeClr val="dk1"/>
                        </a:solidFill>
                        <a:latin typeface="Times New Roman"/>
                        <a:ea typeface="Times New Roman"/>
                        <a:cs typeface="Times New Roman"/>
                        <a:sym typeface="Times New Roman"/>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b="0" i="0" u="none" strike="noStrike" cap="none" dirty="0">
                          <a:solidFill>
                            <a:schemeClr val="dk1"/>
                          </a:solidFill>
                          <a:latin typeface="Times New Roman"/>
                          <a:ea typeface="Times New Roman"/>
                          <a:cs typeface="Times New Roman"/>
                          <a:sym typeface="Times New Roman"/>
                        </a:rPr>
                        <a:t>Project Guide: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b="0" i="0" u="none" strike="noStrike" cap="none" dirty="0">
                          <a:solidFill>
                            <a:schemeClr val="dk1"/>
                          </a:solidFill>
                          <a:latin typeface="Times New Roman"/>
                          <a:ea typeface="Times New Roman"/>
                          <a:cs typeface="Times New Roman"/>
                          <a:sym typeface="Times New Roman"/>
                        </a:rPr>
                        <a:t>Ms. </a:t>
                      </a:r>
                      <a:r>
                        <a:rPr lang="en-US" sz="2000" b="0" i="0" u="none" strike="noStrike" cap="none" dirty="0" err="1">
                          <a:solidFill>
                            <a:schemeClr val="dk1"/>
                          </a:solidFill>
                          <a:latin typeface="Times New Roman"/>
                          <a:ea typeface="Times New Roman"/>
                          <a:cs typeface="Times New Roman"/>
                          <a:sym typeface="Times New Roman"/>
                        </a:rPr>
                        <a:t>Akshika</a:t>
                      </a:r>
                      <a:r>
                        <a:rPr lang="en-US" sz="2000" b="0" i="0" u="none" strike="noStrike" cap="none" dirty="0">
                          <a:solidFill>
                            <a:schemeClr val="dk1"/>
                          </a:solidFill>
                          <a:latin typeface="Times New Roman"/>
                          <a:ea typeface="Times New Roman"/>
                          <a:cs typeface="Times New Roman"/>
                          <a:sym typeface="Times New Roman"/>
                        </a:rPr>
                        <a:t> Jain</a:t>
                      </a:r>
                    </a:p>
                  </a:txBody>
                  <a:tcPr/>
                </a:tc>
                <a:tc>
                  <a:txBody>
                    <a:bodyPr/>
                    <a:lstStyle/>
                    <a:p>
                      <a:pPr marL="0" lvl="0" indent="0" algn="ctr" rtl="0">
                        <a:lnSpc>
                          <a:spcPct val="100000"/>
                        </a:lnSpc>
                        <a:spcBef>
                          <a:spcPts val="0"/>
                        </a:spcBef>
                        <a:spcAft>
                          <a:spcPts val="0"/>
                        </a:spcAft>
                        <a:buClr>
                          <a:schemeClr val="accent1"/>
                        </a:buClr>
                        <a:buSzPts val="2400"/>
                        <a:buFont typeface="Calibri"/>
                        <a:buNone/>
                      </a:pPr>
                      <a:r>
                        <a:rPr lang="en-US" sz="2000" b="0" i="0" u="none" strike="noStrike" cap="none" dirty="0">
                          <a:solidFill>
                            <a:schemeClr val="dk1"/>
                          </a:solidFill>
                          <a:latin typeface="Times New Roman"/>
                          <a:ea typeface="Times New Roman"/>
                          <a:cs typeface="Times New Roman"/>
                          <a:sym typeface="Times New Roman"/>
                        </a:rPr>
                        <a:t>TEAM MEMBERS: </a:t>
                      </a:r>
                    </a:p>
                    <a:p>
                      <a:pPr marL="0" lvl="0" indent="0" algn="ctr" rtl="0">
                        <a:lnSpc>
                          <a:spcPct val="100000"/>
                        </a:lnSpc>
                        <a:spcBef>
                          <a:spcPts val="0"/>
                        </a:spcBef>
                        <a:spcAft>
                          <a:spcPts val="0"/>
                        </a:spcAft>
                        <a:buClr>
                          <a:schemeClr val="accent1"/>
                        </a:buClr>
                        <a:buSzPts val="2400"/>
                        <a:buFont typeface="Calibri"/>
                        <a:buNone/>
                      </a:pPr>
                      <a:r>
                        <a:rPr lang="en-US" sz="2000" b="0" i="0" u="none" strike="noStrike" cap="none" dirty="0">
                          <a:solidFill>
                            <a:schemeClr val="dk1"/>
                          </a:solidFill>
                          <a:latin typeface="Times New Roman"/>
                          <a:ea typeface="Times New Roman"/>
                          <a:cs typeface="Times New Roman"/>
                          <a:sym typeface="Times New Roman"/>
                        </a:rPr>
                        <a:t>  Tushar -    1901610130058</a:t>
                      </a:r>
                    </a:p>
                    <a:p>
                      <a:pPr marL="0" lvl="0" algn="ctr">
                        <a:lnSpc>
                          <a:spcPct val="100000"/>
                        </a:lnSpc>
                        <a:spcBef>
                          <a:spcPts val="0"/>
                        </a:spcBef>
                        <a:buClr>
                          <a:schemeClr val="accent1"/>
                        </a:buClr>
                        <a:buSzPts val="2400"/>
                      </a:pPr>
                      <a:r>
                        <a:rPr lang="en-US" sz="2000" b="0" i="0" u="none" strike="noStrike" cap="none" dirty="0">
                          <a:solidFill>
                            <a:schemeClr val="dk1"/>
                          </a:solidFill>
                          <a:latin typeface="Times New Roman"/>
                          <a:ea typeface="Times New Roman"/>
                          <a:cs typeface="Times New Roman"/>
                          <a:sym typeface="Times New Roman"/>
                        </a:rPr>
                        <a:t>  Chetan -    1901610130014</a:t>
                      </a:r>
                    </a:p>
                    <a:p>
                      <a:pPr marL="0" lvl="0" algn="ctr">
                        <a:lnSpc>
                          <a:spcPct val="100000"/>
                        </a:lnSpc>
                        <a:spcBef>
                          <a:spcPts val="0"/>
                        </a:spcBef>
                        <a:buClr>
                          <a:schemeClr val="accent1"/>
                        </a:buClr>
                        <a:buSzPts val="2400"/>
                      </a:pPr>
                      <a:r>
                        <a:rPr lang="en-US" sz="2000" b="0" i="0" u="none" strike="noStrike" cap="none" dirty="0">
                          <a:solidFill>
                            <a:schemeClr val="dk1"/>
                          </a:solidFill>
                          <a:latin typeface="Times New Roman"/>
                          <a:ea typeface="Times New Roman"/>
                          <a:cs typeface="Times New Roman"/>
                          <a:sym typeface="Times New Roman"/>
                        </a:rPr>
                        <a:t>Pooja -    1901610130037</a:t>
                      </a:r>
                    </a:p>
                  </a:txBody>
                  <a:tcPr/>
                </a:tc>
                <a:extLst>
                  <a:ext uri="{0D108BD9-81ED-4DB2-BD59-A6C34878D82A}">
                    <a16:rowId xmlns="" xmlns:a16="http://schemas.microsoft.com/office/drawing/2014/main" val="10000"/>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07A78D-93B8-48A8-89B5-CECBB169DBC0}"/>
              </a:ext>
            </a:extLst>
          </p:cNvPr>
          <p:cNvSpPr>
            <a:spLocks noGrp="1"/>
          </p:cNvSpPr>
          <p:nvPr>
            <p:ph type="title"/>
          </p:nvPr>
        </p:nvSpPr>
        <p:spPr/>
        <p:txBody>
          <a:bodyPr/>
          <a:lstStyle/>
          <a:p>
            <a:r>
              <a:rPr lang="en-US" dirty="0"/>
              <a:t>Genetic Algorithm</a:t>
            </a:r>
            <a:endParaRPr lang="en-IN" dirty="0"/>
          </a:p>
        </p:txBody>
      </p:sp>
      <p:sp>
        <p:nvSpPr>
          <p:cNvPr id="3" name="Text Placeholder 2">
            <a:extLst>
              <a:ext uri="{FF2B5EF4-FFF2-40B4-BE49-F238E27FC236}">
                <a16:creationId xmlns="" xmlns:a16="http://schemas.microsoft.com/office/drawing/2014/main" id="{360E2F6C-3C36-4A76-9E76-520348DC7B57}"/>
              </a:ext>
            </a:extLst>
          </p:cNvPr>
          <p:cNvSpPr>
            <a:spLocks noGrp="1"/>
          </p:cNvSpPr>
          <p:nvPr>
            <p:ph type="body" idx="1"/>
          </p:nvPr>
        </p:nvSpPr>
        <p:spPr>
          <a:xfrm>
            <a:off x="1047964" y="2214563"/>
            <a:ext cx="10642387" cy="3960206"/>
          </a:xfrm>
        </p:spPr>
        <p:txBody>
          <a:bodyPr/>
          <a:lstStyle/>
          <a:p>
            <a:pPr marL="114300" indent="0">
              <a:buNone/>
            </a:pPr>
            <a:r>
              <a:rPr lang="en-US" dirty="0"/>
              <a:t>.</a:t>
            </a:r>
            <a:endParaRPr lang="en-IN" dirty="0"/>
          </a:p>
          <a:p>
            <a:endParaRPr lang="en-IN" dirty="0"/>
          </a:p>
        </p:txBody>
      </p:sp>
      <p:sp>
        <p:nvSpPr>
          <p:cNvPr id="4" name="Footer Placeholder 3">
            <a:extLst>
              <a:ext uri="{FF2B5EF4-FFF2-40B4-BE49-F238E27FC236}">
                <a16:creationId xmlns="" xmlns:a16="http://schemas.microsoft.com/office/drawing/2014/main" id="{05FE21B0-5638-4E53-BBD1-4EE00E70570B}"/>
              </a:ext>
            </a:extLst>
          </p:cNvPr>
          <p:cNvSpPr>
            <a:spLocks noGrp="1"/>
          </p:cNvSpPr>
          <p:nvPr>
            <p:ph type="ftr" idx="11"/>
          </p:nvPr>
        </p:nvSpPr>
        <p:spPr/>
        <p:txBody>
          <a:bodyPr/>
          <a:lstStyle/>
          <a:p>
            <a:endParaRPr lang="en-IN"/>
          </a:p>
        </p:txBody>
      </p:sp>
      <p:sp>
        <p:nvSpPr>
          <p:cNvPr id="5" name="Slide Number Placeholder 4">
            <a:extLst>
              <a:ext uri="{FF2B5EF4-FFF2-40B4-BE49-F238E27FC236}">
                <a16:creationId xmlns="" xmlns:a16="http://schemas.microsoft.com/office/drawing/2014/main" id="{9B3F11FF-63B8-4606-9945-DB5F5E1856F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pic>
        <p:nvPicPr>
          <p:cNvPr id="8" name="Picture 7">
            <a:extLst>
              <a:ext uri="{FF2B5EF4-FFF2-40B4-BE49-F238E27FC236}">
                <a16:creationId xmlns="" xmlns:a16="http://schemas.microsoft.com/office/drawing/2014/main" id="{B73B07EC-1934-B82E-126E-37D131E46BDA}"/>
              </a:ext>
            </a:extLst>
          </p:cNvPr>
          <p:cNvPicPr>
            <a:picLocks noChangeAspect="1"/>
          </p:cNvPicPr>
          <p:nvPr/>
        </p:nvPicPr>
        <p:blipFill>
          <a:blip r:embed="rId2"/>
          <a:stretch>
            <a:fillRect/>
          </a:stretch>
        </p:blipFill>
        <p:spPr>
          <a:xfrm>
            <a:off x="3102796" y="2157573"/>
            <a:ext cx="6155029" cy="4731249"/>
          </a:xfrm>
          <a:prstGeom prst="rect">
            <a:avLst/>
          </a:prstGeom>
        </p:spPr>
      </p:pic>
    </p:spTree>
    <p:extLst>
      <p:ext uri="{BB962C8B-B14F-4D97-AF65-F5344CB8AC3E}">
        <p14:creationId xmlns:p14="http://schemas.microsoft.com/office/powerpoint/2010/main" val="2502679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360E2F6C-3C36-4A76-9E76-520348DC7B57}"/>
              </a:ext>
            </a:extLst>
          </p:cNvPr>
          <p:cNvSpPr>
            <a:spLocks noGrp="1"/>
          </p:cNvSpPr>
          <p:nvPr>
            <p:ph type="body" idx="1"/>
          </p:nvPr>
        </p:nvSpPr>
        <p:spPr>
          <a:xfrm>
            <a:off x="1047964" y="2214563"/>
            <a:ext cx="10642387" cy="3960206"/>
          </a:xfrm>
        </p:spPr>
        <p:txBody>
          <a:bodyPr/>
          <a:lstStyle/>
          <a:p>
            <a:pPr marL="114300" indent="0">
              <a:buNone/>
            </a:pPr>
            <a:r>
              <a:rPr lang="en-US" dirty="0"/>
              <a:t>.</a:t>
            </a:r>
            <a:endParaRPr lang="en-IN" dirty="0"/>
          </a:p>
          <a:p>
            <a:endParaRPr lang="en-IN" dirty="0"/>
          </a:p>
        </p:txBody>
      </p:sp>
      <p:sp>
        <p:nvSpPr>
          <p:cNvPr id="4" name="Footer Placeholder 3">
            <a:extLst>
              <a:ext uri="{FF2B5EF4-FFF2-40B4-BE49-F238E27FC236}">
                <a16:creationId xmlns="" xmlns:a16="http://schemas.microsoft.com/office/drawing/2014/main" id="{05FE21B0-5638-4E53-BBD1-4EE00E70570B}"/>
              </a:ext>
            </a:extLst>
          </p:cNvPr>
          <p:cNvSpPr>
            <a:spLocks noGrp="1"/>
          </p:cNvSpPr>
          <p:nvPr>
            <p:ph type="ftr" idx="11"/>
          </p:nvPr>
        </p:nvSpPr>
        <p:spPr/>
        <p:txBody>
          <a:bodyPr/>
          <a:lstStyle/>
          <a:p>
            <a:endParaRPr lang="en-IN"/>
          </a:p>
        </p:txBody>
      </p:sp>
      <p:sp>
        <p:nvSpPr>
          <p:cNvPr id="5" name="Slide Number Placeholder 4">
            <a:extLst>
              <a:ext uri="{FF2B5EF4-FFF2-40B4-BE49-F238E27FC236}">
                <a16:creationId xmlns="" xmlns:a16="http://schemas.microsoft.com/office/drawing/2014/main" id="{9B3F11FF-63B8-4606-9945-DB5F5E1856F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
        <p:nvSpPr>
          <p:cNvPr id="6" name="Title 5">
            <a:extLst>
              <a:ext uri="{FF2B5EF4-FFF2-40B4-BE49-F238E27FC236}">
                <a16:creationId xmlns="" xmlns:a16="http://schemas.microsoft.com/office/drawing/2014/main" id="{1245D1B5-76B7-961E-06E4-45F77093B31E}"/>
              </a:ext>
            </a:extLst>
          </p:cNvPr>
          <p:cNvSpPr>
            <a:spLocks noGrp="1"/>
          </p:cNvSpPr>
          <p:nvPr>
            <p:ph type="title"/>
          </p:nvPr>
        </p:nvSpPr>
        <p:spPr/>
        <p:txBody>
          <a:bodyPr/>
          <a:lstStyle/>
          <a:p>
            <a:r>
              <a:rPr lang="en-US" dirty="0" smtClean="0"/>
              <a:t>Sink Mobility</a:t>
            </a:r>
            <a:endParaRPr lang="en-IN" dirty="0"/>
          </a:p>
        </p:txBody>
      </p:sp>
      <p:pic>
        <p:nvPicPr>
          <p:cNvPr id="9" name="Picture 8">
            <a:extLst>
              <a:ext uri="{FF2B5EF4-FFF2-40B4-BE49-F238E27FC236}">
                <a16:creationId xmlns="" xmlns:a16="http://schemas.microsoft.com/office/drawing/2014/main" id="{7E84E45F-A7CF-72DD-EE45-03D518063010}"/>
              </a:ext>
            </a:extLst>
          </p:cNvPr>
          <p:cNvPicPr>
            <a:picLocks noChangeAspect="1"/>
          </p:cNvPicPr>
          <p:nvPr/>
        </p:nvPicPr>
        <p:blipFill>
          <a:blip r:embed="rId2"/>
          <a:stretch>
            <a:fillRect/>
          </a:stretch>
        </p:blipFill>
        <p:spPr>
          <a:xfrm>
            <a:off x="5308382" y="1813201"/>
            <a:ext cx="2445249" cy="2455523"/>
          </a:xfrm>
          <a:prstGeom prst="rect">
            <a:avLst/>
          </a:prstGeom>
        </p:spPr>
      </p:pic>
      <p:pic>
        <p:nvPicPr>
          <p:cNvPr id="11" name="Picture 10">
            <a:extLst>
              <a:ext uri="{FF2B5EF4-FFF2-40B4-BE49-F238E27FC236}">
                <a16:creationId xmlns="" xmlns:a16="http://schemas.microsoft.com/office/drawing/2014/main" id="{A5A519C6-10FF-D7E0-921C-617F3F6101B1}"/>
              </a:ext>
            </a:extLst>
          </p:cNvPr>
          <p:cNvPicPr>
            <a:picLocks noChangeAspect="1"/>
          </p:cNvPicPr>
          <p:nvPr/>
        </p:nvPicPr>
        <p:blipFill>
          <a:blip r:embed="rId3"/>
          <a:stretch>
            <a:fillRect/>
          </a:stretch>
        </p:blipFill>
        <p:spPr>
          <a:xfrm>
            <a:off x="8290984" y="1869896"/>
            <a:ext cx="2765130" cy="2572408"/>
          </a:xfrm>
          <a:prstGeom prst="rect">
            <a:avLst/>
          </a:prstGeom>
        </p:spPr>
      </p:pic>
      <p:pic>
        <p:nvPicPr>
          <p:cNvPr id="13" name="Picture 12">
            <a:extLst>
              <a:ext uri="{FF2B5EF4-FFF2-40B4-BE49-F238E27FC236}">
                <a16:creationId xmlns="" xmlns:a16="http://schemas.microsoft.com/office/drawing/2014/main" id="{EE10EAB7-4478-2B6C-06B9-6C28B0F82B1D}"/>
              </a:ext>
            </a:extLst>
          </p:cNvPr>
          <p:cNvPicPr>
            <a:picLocks noChangeAspect="1"/>
          </p:cNvPicPr>
          <p:nvPr/>
        </p:nvPicPr>
        <p:blipFill>
          <a:blip r:embed="rId4"/>
          <a:stretch>
            <a:fillRect/>
          </a:stretch>
        </p:blipFill>
        <p:spPr>
          <a:xfrm>
            <a:off x="1927526" y="1809295"/>
            <a:ext cx="2843503" cy="2633010"/>
          </a:xfrm>
          <a:prstGeom prst="rect">
            <a:avLst/>
          </a:prstGeom>
        </p:spPr>
      </p:pic>
      <p:sp>
        <p:nvSpPr>
          <p:cNvPr id="14" name="TextBox 13">
            <a:extLst>
              <a:ext uri="{FF2B5EF4-FFF2-40B4-BE49-F238E27FC236}">
                <a16:creationId xmlns="" xmlns:a16="http://schemas.microsoft.com/office/drawing/2014/main" id="{26BEBA02-10FC-EC2E-1070-8F056D4D98BB}"/>
              </a:ext>
            </a:extLst>
          </p:cNvPr>
          <p:cNvSpPr txBox="1"/>
          <p:nvPr/>
        </p:nvSpPr>
        <p:spPr>
          <a:xfrm>
            <a:off x="2262753" y="4977672"/>
            <a:ext cx="2843503" cy="307777"/>
          </a:xfrm>
          <a:prstGeom prst="rect">
            <a:avLst/>
          </a:prstGeom>
          <a:noFill/>
        </p:spPr>
        <p:txBody>
          <a:bodyPr wrap="square" rtlCol="0">
            <a:spAutoFit/>
          </a:bodyPr>
          <a:lstStyle/>
          <a:p>
            <a:r>
              <a:rPr lang="en-US" dirty="0"/>
              <a:t>Static Sink</a:t>
            </a:r>
            <a:endParaRPr lang="en-IN" dirty="0"/>
          </a:p>
        </p:txBody>
      </p:sp>
      <p:sp>
        <p:nvSpPr>
          <p:cNvPr id="16" name="TextBox 15">
            <a:extLst>
              <a:ext uri="{FF2B5EF4-FFF2-40B4-BE49-F238E27FC236}">
                <a16:creationId xmlns="" xmlns:a16="http://schemas.microsoft.com/office/drawing/2014/main" id="{4A03548D-40BC-F3DF-AF86-3E41A04F99CE}"/>
              </a:ext>
            </a:extLst>
          </p:cNvPr>
          <p:cNvSpPr txBox="1"/>
          <p:nvPr/>
        </p:nvSpPr>
        <p:spPr>
          <a:xfrm>
            <a:off x="5106256" y="4730687"/>
            <a:ext cx="2314717" cy="523220"/>
          </a:xfrm>
          <a:prstGeom prst="rect">
            <a:avLst/>
          </a:prstGeom>
          <a:noFill/>
        </p:spPr>
        <p:txBody>
          <a:bodyPr wrap="square" rtlCol="0">
            <a:spAutoFit/>
          </a:bodyPr>
          <a:lstStyle/>
          <a:p>
            <a:r>
              <a:rPr lang="en-US" dirty="0"/>
              <a:t>Ground Mobile </a:t>
            </a:r>
            <a:br>
              <a:rPr lang="en-US" dirty="0"/>
            </a:br>
            <a:r>
              <a:rPr lang="en-US" dirty="0"/>
              <a:t>Sink</a:t>
            </a:r>
            <a:endParaRPr lang="en-IN" dirty="0"/>
          </a:p>
        </p:txBody>
      </p:sp>
      <p:sp>
        <p:nvSpPr>
          <p:cNvPr id="19" name="TextBox 18">
            <a:extLst>
              <a:ext uri="{FF2B5EF4-FFF2-40B4-BE49-F238E27FC236}">
                <a16:creationId xmlns="" xmlns:a16="http://schemas.microsoft.com/office/drawing/2014/main" id="{F8CA4C89-F93D-41AA-8718-1B7E6F88A6B2}"/>
              </a:ext>
            </a:extLst>
          </p:cNvPr>
          <p:cNvSpPr txBox="1"/>
          <p:nvPr/>
        </p:nvSpPr>
        <p:spPr>
          <a:xfrm>
            <a:off x="9041258" y="4869951"/>
            <a:ext cx="1520576" cy="523220"/>
          </a:xfrm>
          <a:prstGeom prst="rect">
            <a:avLst/>
          </a:prstGeom>
          <a:noFill/>
        </p:spPr>
        <p:txBody>
          <a:bodyPr wrap="square" rtlCol="0">
            <a:spAutoFit/>
          </a:bodyPr>
          <a:lstStyle/>
          <a:p>
            <a:r>
              <a:rPr lang="en-US" dirty="0"/>
              <a:t>Aerial Mobile Sink</a:t>
            </a:r>
            <a:endParaRPr lang="en-IN" dirty="0"/>
          </a:p>
        </p:txBody>
      </p:sp>
    </p:spTree>
    <p:extLst>
      <p:ext uri="{BB962C8B-B14F-4D97-AF65-F5344CB8AC3E}">
        <p14:creationId xmlns:p14="http://schemas.microsoft.com/office/powerpoint/2010/main" val="1992066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t>Problem Identification</a:t>
            </a:r>
          </a:p>
        </p:txBody>
      </p:sp>
      <p:sp>
        <p:nvSpPr>
          <p:cNvPr id="3" name="Text Placeholder 2"/>
          <p:cNvSpPr>
            <a:spLocks noGrp="1"/>
          </p:cNvSpPr>
          <p:nvPr>
            <p:ph type="body" idx="1"/>
          </p:nvPr>
        </p:nvSpPr>
        <p:spPr/>
        <p:txBody>
          <a:bodyPr/>
          <a:lstStyle/>
          <a:p>
            <a:r>
              <a:rPr lang="en-US" dirty="0"/>
              <a:t>Maximum time WSN is alive so it can collect data .</a:t>
            </a:r>
          </a:p>
          <a:p>
            <a:r>
              <a:rPr lang="en-US" dirty="0"/>
              <a:t>The sensors in WSNs use batteries for power.</a:t>
            </a:r>
          </a:p>
          <a:p>
            <a:r>
              <a:rPr lang="en-US" dirty="0"/>
              <a:t>Most of the power is used for the communication of the sensors and the receiving or sending of the data. So if some nodes have much network traffic load their battery is depleted very fast and then the WSN is down .</a:t>
            </a:r>
          </a:p>
          <a:p>
            <a:endParaRPr lang="en-IN" dirty="0"/>
          </a:p>
        </p:txBody>
      </p:sp>
      <p:sp>
        <p:nvSpPr>
          <p:cNvPr id="4" name="Footer Placeholder 3">
            <a:extLst>
              <a:ext uri="{FF2B5EF4-FFF2-40B4-BE49-F238E27FC236}">
                <a16:creationId xmlns="" xmlns:a16="http://schemas.microsoft.com/office/drawing/2014/main" id="{1F300AF9-4A01-4262-9140-CF896C357AA1}"/>
              </a:ext>
            </a:extLst>
          </p:cNvPr>
          <p:cNvSpPr>
            <a:spLocks noGrp="1"/>
          </p:cNvSpPr>
          <p:nvPr>
            <p:ph type="ftr" idx="11"/>
          </p:nvPr>
        </p:nvSpPr>
        <p:spPr/>
        <p:txBody>
          <a:bodyPr/>
          <a:lstStyle/>
          <a:p>
            <a:endParaRPr lang="en-IN"/>
          </a:p>
        </p:txBody>
      </p:sp>
      <p:sp>
        <p:nvSpPr>
          <p:cNvPr id="5" name="Slide Number Placeholder 4">
            <a:extLst>
              <a:ext uri="{FF2B5EF4-FFF2-40B4-BE49-F238E27FC236}">
                <a16:creationId xmlns="" xmlns:a16="http://schemas.microsoft.com/office/drawing/2014/main" id="{19010D33-AEA7-42EB-AAA7-00BE2A31D9A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2017070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Identification </a:t>
            </a:r>
            <a:r>
              <a:rPr lang="en-US" dirty="0" err="1"/>
              <a:t>Cont</a:t>
            </a:r>
            <a:r>
              <a:rPr lang="en-US" dirty="0"/>
              <a:t>…</a:t>
            </a:r>
            <a:endParaRPr lang="en-IN" dirty="0"/>
          </a:p>
        </p:txBody>
      </p:sp>
      <p:sp>
        <p:nvSpPr>
          <p:cNvPr id="3" name="Text Placeholder 2"/>
          <p:cNvSpPr>
            <a:spLocks noGrp="1"/>
          </p:cNvSpPr>
          <p:nvPr>
            <p:ph type="body" idx="1"/>
          </p:nvPr>
        </p:nvSpPr>
        <p:spPr>
          <a:xfrm>
            <a:off x="1079500" y="2214563"/>
            <a:ext cx="10610851" cy="4247197"/>
          </a:xfrm>
        </p:spPr>
        <p:txBody>
          <a:bodyPr/>
          <a:lstStyle/>
          <a:p>
            <a:r>
              <a:rPr lang="en-US" dirty="0"/>
              <a:t>There must be smart data routing techniques an smart clustering of the nodes so the payload of the network traffic wont fall on the same nodes .</a:t>
            </a:r>
          </a:p>
          <a:p>
            <a:r>
              <a:rPr lang="en-US" dirty="0"/>
              <a:t>So to maximize the lifetime of one WSN we must look for smart routing ways and smart clustering ways like dynamic clustering .</a:t>
            </a:r>
          </a:p>
          <a:p>
            <a:r>
              <a:rPr lang="en-US" dirty="0"/>
              <a:t>A WSN must be like a living organism and rearrange the communication paths as needed.</a:t>
            </a:r>
            <a:endParaRPr lang="en-IN" dirty="0"/>
          </a:p>
        </p:txBody>
      </p:sp>
      <p:sp>
        <p:nvSpPr>
          <p:cNvPr id="4" name="Footer Placeholder 3"/>
          <p:cNvSpPr>
            <a:spLocks noGrp="1"/>
          </p:cNvSpPr>
          <p:nvPr>
            <p:ph type="ftr" idx="11"/>
          </p:nvPr>
        </p:nvSpPr>
        <p:spPr/>
        <p:txBody>
          <a:bodyPr/>
          <a:lstStyle/>
          <a:p>
            <a:endParaRPr lang="en-IN"/>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extLst>
      <p:ext uri="{BB962C8B-B14F-4D97-AF65-F5344CB8AC3E}">
        <p14:creationId xmlns:p14="http://schemas.microsoft.com/office/powerpoint/2010/main" val="449539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endParaRPr lang="en-IN" dirty="0"/>
          </a:p>
        </p:txBody>
      </p:sp>
      <p:sp>
        <p:nvSpPr>
          <p:cNvPr id="3" name="Text Placeholder 2"/>
          <p:cNvSpPr>
            <a:spLocks noGrp="1"/>
          </p:cNvSpPr>
          <p:nvPr>
            <p:ph type="body" idx="1"/>
          </p:nvPr>
        </p:nvSpPr>
        <p:spPr>
          <a:xfrm>
            <a:off x="1079500" y="1921267"/>
            <a:ext cx="10365911" cy="4174734"/>
          </a:xfrm>
        </p:spPr>
        <p:txBody>
          <a:bodyPr/>
          <a:lstStyle/>
          <a:p>
            <a:pPr marL="114300" indent="0" algn="just">
              <a:buNone/>
            </a:pPr>
            <a:endParaRPr lang="en-US" sz="2400" dirty="0"/>
          </a:p>
          <a:p>
            <a:pPr marL="114300" indent="0" algn="just">
              <a:buNone/>
            </a:pPr>
            <a:endParaRPr lang="en-IN" sz="2400" dirty="0"/>
          </a:p>
        </p:txBody>
      </p:sp>
      <p:sp>
        <p:nvSpPr>
          <p:cNvPr id="4" name="Footer Placeholder 3">
            <a:extLst>
              <a:ext uri="{FF2B5EF4-FFF2-40B4-BE49-F238E27FC236}">
                <a16:creationId xmlns="" xmlns:a16="http://schemas.microsoft.com/office/drawing/2014/main" id="{CDB7A722-D89D-4807-8F3C-16BA4C9FA186}"/>
              </a:ext>
            </a:extLst>
          </p:cNvPr>
          <p:cNvSpPr>
            <a:spLocks noGrp="1"/>
          </p:cNvSpPr>
          <p:nvPr>
            <p:ph type="ftr" idx="11"/>
          </p:nvPr>
        </p:nvSpPr>
        <p:spPr/>
        <p:txBody>
          <a:bodyPr/>
          <a:lstStyle/>
          <a:p>
            <a:endParaRPr lang="en-IN"/>
          </a:p>
        </p:txBody>
      </p:sp>
      <p:sp>
        <p:nvSpPr>
          <p:cNvPr id="5" name="Slide Number Placeholder 4">
            <a:extLst>
              <a:ext uri="{FF2B5EF4-FFF2-40B4-BE49-F238E27FC236}">
                <a16:creationId xmlns="" xmlns:a16="http://schemas.microsoft.com/office/drawing/2014/main" id="{FBE22CDE-7941-49BC-893C-9486D4EE93F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graphicFrame>
        <p:nvGraphicFramePr>
          <p:cNvPr id="7" name="Table 7">
            <a:extLst>
              <a:ext uri="{FF2B5EF4-FFF2-40B4-BE49-F238E27FC236}">
                <a16:creationId xmlns="" xmlns:a16="http://schemas.microsoft.com/office/drawing/2014/main" id="{BD0356C6-D325-12B1-B932-1D1090843117}"/>
              </a:ext>
            </a:extLst>
          </p:cNvPr>
          <p:cNvGraphicFramePr>
            <a:graphicFrameLocks noGrp="1"/>
          </p:cNvGraphicFramePr>
          <p:nvPr>
            <p:extLst>
              <p:ext uri="{D42A27DB-BD31-4B8C-83A1-F6EECF244321}">
                <p14:modId xmlns:p14="http://schemas.microsoft.com/office/powerpoint/2010/main" val="654517276"/>
              </p:ext>
            </p:extLst>
          </p:nvPr>
        </p:nvGraphicFramePr>
        <p:xfrm>
          <a:off x="1828799" y="2236857"/>
          <a:ext cx="8825501" cy="4662414"/>
        </p:xfrm>
        <a:graphic>
          <a:graphicData uri="http://schemas.openxmlformats.org/drawingml/2006/table">
            <a:tbl>
              <a:tblPr firstRow="1" bandRow="1">
                <a:tableStyleId>{5C22544A-7EE6-4342-B048-85BDC9FD1C3A}</a:tableStyleId>
              </a:tblPr>
              <a:tblGrid>
                <a:gridCol w="3945277">
                  <a:extLst>
                    <a:ext uri="{9D8B030D-6E8A-4147-A177-3AD203B41FA5}">
                      <a16:colId xmlns="" xmlns:a16="http://schemas.microsoft.com/office/drawing/2014/main" val="1871394899"/>
                    </a:ext>
                  </a:extLst>
                </a:gridCol>
                <a:gridCol w="4880224">
                  <a:extLst>
                    <a:ext uri="{9D8B030D-6E8A-4147-A177-3AD203B41FA5}">
                      <a16:colId xmlns="" xmlns:a16="http://schemas.microsoft.com/office/drawing/2014/main" val="2349202319"/>
                    </a:ext>
                  </a:extLst>
                </a:gridCol>
              </a:tblGrid>
              <a:tr h="743073">
                <a:tc>
                  <a:txBody>
                    <a:bodyPr/>
                    <a:lstStyle/>
                    <a:p>
                      <a:pPr marL="75565" marR="0" lvl="0" indent="0" algn="ctr" defTabSz="914400" rtl="0" eaLnBrk="1" fontAlgn="auto" latinLnBrk="0" hangingPunct="1">
                        <a:lnSpc>
                          <a:spcPct val="100000"/>
                        </a:lnSpc>
                        <a:spcBef>
                          <a:spcPts val="625"/>
                        </a:spcBef>
                        <a:spcAft>
                          <a:spcPts val="0"/>
                        </a:spcAft>
                        <a:buClr>
                          <a:srgbClr val="000000"/>
                        </a:buClr>
                        <a:buSzTx/>
                        <a:buFont typeface="Arial"/>
                        <a:buNone/>
                        <a:tabLst/>
                        <a:defRPr/>
                      </a:pPr>
                      <a:r>
                        <a:rPr lang="en-IN" sz="2800" b="1" i="0" u="none" strike="noStrike" cap="none" dirty="0">
                          <a:solidFill>
                            <a:schemeClr val="dk1"/>
                          </a:solidFill>
                          <a:latin typeface="Times New Roman"/>
                          <a:ea typeface="+mn-ea"/>
                          <a:cs typeface="Times New Roman"/>
                          <a:sym typeface="Arial"/>
                        </a:rPr>
                        <a:t>Author</a:t>
                      </a:r>
                    </a:p>
                    <a:p>
                      <a:endParaRPr lang="en-IN" dirty="0"/>
                    </a:p>
                  </a:txBody>
                  <a:tcPr/>
                </a:tc>
                <a:tc>
                  <a:txBody>
                    <a:bodyPr/>
                    <a:lstStyle/>
                    <a:p>
                      <a:pPr marL="75565" marR="0" lvl="0" indent="0" algn="ctr" defTabSz="914400" rtl="0" eaLnBrk="1" fontAlgn="auto" latinLnBrk="0" hangingPunct="1">
                        <a:lnSpc>
                          <a:spcPct val="100000"/>
                        </a:lnSpc>
                        <a:spcBef>
                          <a:spcPts val="625"/>
                        </a:spcBef>
                        <a:spcAft>
                          <a:spcPts val="0"/>
                        </a:spcAft>
                        <a:buClr>
                          <a:srgbClr val="000000"/>
                        </a:buClr>
                        <a:buSzTx/>
                        <a:buFont typeface="Arial"/>
                        <a:buNone/>
                        <a:tabLst/>
                        <a:defRPr/>
                      </a:pPr>
                      <a:r>
                        <a:rPr lang="en-IN" sz="2800" b="1" i="0" u="none" strike="noStrike" cap="none" dirty="0">
                          <a:solidFill>
                            <a:schemeClr val="dk1"/>
                          </a:solidFill>
                          <a:latin typeface="Times New Roman"/>
                          <a:ea typeface="+mn-ea"/>
                          <a:cs typeface="Times New Roman"/>
                          <a:sym typeface="Arial"/>
                        </a:rPr>
                        <a:t>Article</a:t>
                      </a:r>
                    </a:p>
                    <a:p>
                      <a:endParaRPr lang="en-IN" dirty="0"/>
                    </a:p>
                  </a:txBody>
                  <a:tcPr/>
                </a:tc>
                <a:extLst>
                  <a:ext uri="{0D108BD9-81ED-4DB2-BD59-A6C34878D82A}">
                    <a16:rowId xmlns="" xmlns:a16="http://schemas.microsoft.com/office/drawing/2014/main" val="1020247211"/>
                  </a:ext>
                </a:extLst>
              </a:tr>
              <a:tr h="72178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600" b="0" i="0" u="none" strike="noStrike" cap="none" dirty="0" err="1">
                          <a:solidFill>
                            <a:srgbClr val="2E2E2E"/>
                          </a:solidFill>
                          <a:effectLst/>
                          <a:latin typeface="Times New Roman" panose="02020603050405020304" pitchFamily="18" charset="0"/>
                          <a:ea typeface="+mn-ea"/>
                          <a:cs typeface="Times New Roman" panose="02020603050405020304" pitchFamily="18" charset="0"/>
                          <a:sym typeface="Arial"/>
                        </a:rPr>
                        <a:t>FengS</a:t>
                      </a:r>
                      <a:r>
                        <a:rPr lang="en-IN" sz="1600" b="0" i="0" u="none" strike="noStrike" cap="none" dirty="0">
                          <a:solidFill>
                            <a:srgbClr val="2E2E2E"/>
                          </a:solidFill>
                          <a:effectLst/>
                          <a:latin typeface="Times New Roman" panose="02020603050405020304" pitchFamily="18" charset="0"/>
                          <a:ea typeface="+mn-ea"/>
                          <a:cs typeface="Times New Roman" panose="02020603050405020304" pitchFamily="18" charset="0"/>
                          <a:sym typeface="Arial"/>
                        </a:rPr>
                        <a:t>. et al.</a:t>
                      </a:r>
                      <a:endParaRPr lang="en-IN" sz="1600" b="0" i="0" u="none" strike="noStrike" cap="none" dirty="0">
                        <a:solidFill>
                          <a:srgbClr val="2E2E2E"/>
                        </a:solidFill>
                        <a:effectLst/>
                        <a:latin typeface="Times New Roman" panose="02020603050405020304" pitchFamily="18" charset="0"/>
                        <a:ea typeface="+mn-ea"/>
                        <a:cs typeface="Times New Roman" panose="02020603050405020304" pitchFamily="18" charset="0"/>
                        <a:sym typeface="Times New Roman"/>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600" b="0" i="0" u="none" strike="noStrike" cap="none" dirty="0">
                          <a:solidFill>
                            <a:srgbClr val="2E2E2E"/>
                          </a:solidFill>
                          <a:effectLst/>
                          <a:latin typeface="Times New Roman" panose="02020603050405020304" pitchFamily="18" charset="0"/>
                          <a:ea typeface="+mn-ea"/>
                          <a:cs typeface="Times New Roman" panose="02020603050405020304" pitchFamily="18" charset="0"/>
                          <a:sym typeface="Arial"/>
                        </a:rPr>
                        <a:t>Unknown hostile environment-oriented autonomous WSN deployment using a mobile </a:t>
                      </a:r>
                      <a:r>
                        <a:rPr lang="en-IN" sz="1600" b="0" i="0" u="none" strike="noStrike" cap="none" dirty="0" err="1">
                          <a:solidFill>
                            <a:srgbClr val="2E2E2E"/>
                          </a:solidFill>
                          <a:effectLst/>
                          <a:latin typeface="Times New Roman" panose="02020603050405020304" pitchFamily="18" charset="0"/>
                          <a:ea typeface="+mn-ea"/>
                          <a:cs typeface="Times New Roman" panose="02020603050405020304" pitchFamily="18" charset="0"/>
                          <a:sym typeface="Arial"/>
                        </a:rPr>
                        <a:t>Comput</a:t>
                      </a:r>
                      <a:r>
                        <a:rPr lang="en-IN" sz="1600" b="0" i="0" u="none" strike="noStrike" cap="none" dirty="0">
                          <a:solidFill>
                            <a:srgbClr val="2E2E2E"/>
                          </a:solidFill>
                          <a:effectLst/>
                          <a:latin typeface="Times New Roman" panose="02020603050405020304" pitchFamily="18" charset="0"/>
                          <a:ea typeface="+mn-ea"/>
                          <a:cs typeface="Times New Roman" panose="02020603050405020304" pitchFamily="18" charset="0"/>
                          <a:sym typeface="Arial"/>
                        </a:rPr>
                        <a:t>. </a:t>
                      </a:r>
                      <a:r>
                        <a:rPr lang="en-IN" sz="1600" b="0" i="0" u="none" strike="noStrike" cap="none" dirty="0" err="1">
                          <a:solidFill>
                            <a:srgbClr val="2E2E2E"/>
                          </a:solidFill>
                          <a:effectLst/>
                          <a:latin typeface="Times New Roman" panose="02020603050405020304" pitchFamily="18" charset="0"/>
                          <a:ea typeface="+mn-ea"/>
                          <a:cs typeface="Times New Roman" panose="02020603050405020304" pitchFamily="18" charset="0"/>
                          <a:sym typeface="Arial"/>
                        </a:rPr>
                        <a:t>Appl</a:t>
                      </a:r>
                      <a:r>
                        <a:rPr lang="en-US" sz="1400" b="0" i="0" u="none" strike="noStrike" cap="none" dirty="0">
                          <a:solidFill>
                            <a:srgbClr val="2E2E2E"/>
                          </a:solidFill>
                          <a:effectLst/>
                          <a:latin typeface="Times New Roman" panose="02020603050405020304" pitchFamily="18" charset="0"/>
                          <a:ea typeface="+mn-ea"/>
                          <a:cs typeface="Times New Roman" panose="02020603050405020304" pitchFamily="18" charset="0"/>
                          <a:sym typeface="Arial"/>
                          <a:hlinkClick r:id="" action="ppaction://noaction">
                            <a:extLst>
                              <a:ext uri="{A12FA001-AC4F-418D-AE19-62706E023703}">
                                <ahyp:hlinkClr xmlns="" xmlns:ahyp="http://schemas.microsoft.com/office/drawing/2018/hyperlinkcolor" val="tx"/>
                              </a:ext>
                            </a:extLst>
                          </a:hlinkClick>
                        </a:rPr>
                        <a:t>[1]</a:t>
                      </a:r>
                      <a:endParaRPr lang="en-US" sz="1400" b="0" i="0" u="none" strike="noStrike" cap="none" dirty="0">
                        <a:solidFill>
                          <a:srgbClr val="2E2E2E"/>
                        </a:solidFill>
                        <a:effectLst/>
                        <a:latin typeface="Times New Roman" panose="02020603050405020304" pitchFamily="18" charset="0"/>
                        <a:ea typeface="+mn-ea"/>
                        <a:cs typeface="Times New Roman" panose="02020603050405020304" pitchFamily="18"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IN" sz="1400" b="0" i="0" u="none" strike="noStrike" cap="none" dirty="0">
                        <a:solidFill>
                          <a:srgbClr val="2E2E2E"/>
                        </a:solidFill>
                        <a:effectLst/>
                        <a:latin typeface="Times New Roman" panose="02020603050405020304" pitchFamily="18" charset="0"/>
                        <a:ea typeface="+mn-ea"/>
                        <a:cs typeface="Times New Roman" panose="02020603050405020304" pitchFamily="18" charset="0"/>
                        <a:sym typeface="Arial"/>
                      </a:endParaRPr>
                    </a:p>
                  </a:txBody>
                  <a:tcPr/>
                </a:tc>
                <a:extLst>
                  <a:ext uri="{0D108BD9-81ED-4DB2-BD59-A6C34878D82A}">
                    <a16:rowId xmlns="" xmlns:a16="http://schemas.microsoft.com/office/drawing/2014/main" val="2364370818"/>
                  </a:ext>
                </a:extLst>
              </a:tr>
              <a:tr h="93230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600" b="0" i="0" u="none" strike="noStrike" cap="none" dirty="0" err="1">
                          <a:solidFill>
                            <a:srgbClr val="2E2E2E"/>
                          </a:solidFill>
                          <a:effectLst/>
                          <a:latin typeface="Times New Roman" panose="02020603050405020304" pitchFamily="18" charset="0"/>
                          <a:ea typeface="+mn-ea"/>
                          <a:cs typeface="Times New Roman" panose="02020603050405020304" pitchFamily="18" charset="0"/>
                          <a:sym typeface="Arial"/>
                        </a:rPr>
                        <a:t>AgarwalV</a:t>
                      </a:r>
                      <a:r>
                        <a:rPr lang="en-IN" sz="1600" b="0" i="0" u="none" strike="noStrike" cap="none" dirty="0">
                          <a:solidFill>
                            <a:srgbClr val="2E2E2E"/>
                          </a:solidFill>
                          <a:effectLst/>
                          <a:latin typeface="Times New Roman" panose="02020603050405020304" pitchFamily="18" charset="0"/>
                          <a:ea typeface="+mn-ea"/>
                          <a:cs typeface="Times New Roman" panose="02020603050405020304" pitchFamily="18" charset="0"/>
                          <a:sym typeface="Arial"/>
                        </a:rPr>
                        <a:t>. et al.</a:t>
                      </a:r>
                      <a:endParaRPr lang="en-IN" sz="1600" b="0" i="0" u="none" strike="noStrike" cap="none" dirty="0">
                        <a:solidFill>
                          <a:srgbClr val="2E2E2E"/>
                        </a:solidFill>
                        <a:effectLst/>
                        <a:latin typeface="Times New Roman" panose="02020603050405020304" pitchFamily="18" charset="0"/>
                        <a:ea typeface="+mn-ea"/>
                        <a:cs typeface="Times New Roman" panose="02020603050405020304" pitchFamily="18" charset="0"/>
                        <a:sym typeface="Times New Roman"/>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0" i="0" u="none" strike="noStrike" cap="none" dirty="0">
                          <a:solidFill>
                            <a:srgbClr val="2E2E2E"/>
                          </a:solidFill>
                          <a:effectLst/>
                          <a:latin typeface="Times New Roman" panose="02020603050405020304" pitchFamily="18" charset="0"/>
                          <a:ea typeface="+mn-ea"/>
                          <a:cs typeface="Times New Roman" panose="02020603050405020304" pitchFamily="18" charset="0"/>
                          <a:sym typeface="Arial"/>
                        </a:rPr>
                        <a:t>A survey on path planning techniques for mobile sink in IoT-enabled wireless sensor networks </a:t>
                      </a:r>
                      <a:r>
                        <a:rPr lang="en-IN" sz="1400" b="0" i="0" u="none" strike="noStrike" cap="none" dirty="0" err="1">
                          <a:solidFill>
                            <a:srgbClr val="2E2E2E"/>
                          </a:solidFill>
                          <a:effectLst/>
                          <a:latin typeface="Times New Roman" panose="02020603050405020304" pitchFamily="18" charset="0"/>
                          <a:ea typeface="+mn-ea"/>
                          <a:cs typeface="Times New Roman" panose="02020603050405020304" pitchFamily="18" charset="0"/>
                          <a:sym typeface="Arial"/>
                        </a:rPr>
                        <a:t>Wirel</a:t>
                      </a:r>
                      <a:r>
                        <a:rPr lang="en-IN" sz="1400" b="0" i="0" u="none" strike="noStrike" cap="none" dirty="0">
                          <a:solidFill>
                            <a:srgbClr val="2E2E2E"/>
                          </a:solidFill>
                          <a:effectLst/>
                          <a:latin typeface="Times New Roman" panose="02020603050405020304" pitchFamily="18" charset="0"/>
                          <a:ea typeface="+mn-ea"/>
                          <a:cs typeface="Times New Roman" panose="02020603050405020304" pitchFamily="18" charset="0"/>
                          <a:sym typeface="Arial"/>
                        </a:rPr>
                        <a:t>. Pers. </a:t>
                      </a:r>
                      <a:r>
                        <a:rPr lang="en-IN" sz="1400" b="0" i="0" u="none" strike="noStrike" cap="none" dirty="0" err="1">
                          <a:solidFill>
                            <a:srgbClr val="2E2E2E"/>
                          </a:solidFill>
                          <a:effectLst/>
                          <a:latin typeface="Times New Roman" panose="02020603050405020304" pitchFamily="18" charset="0"/>
                          <a:ea typeface="+mn-ea"/>
                          <a:cs typeface="Times New Roman" panose="02020603050405020304" pitchFamily="18" charset="0"/>
                          <a:sym typeface="Arial"/>
                        </a:rPr>
                        <a:t>Commun</a:t>
                      </a:r>
                      <a:r>
                        <a:rPr lang="en-IN" sz="1400" b="0" i="0" u="none" strike="noStrike" cap="none" dirty="0">
                          <a:solidFill>
                            <a:srgbClr val="2E2E2E"/>
                          </a:solidFill>
                          <a:effectLst/>
                          <a:latin typeface="Times New Roman" panose="02020603050405020304" pitchFamily="18" charset="0"/>
                          <a:ea typeface="+mn-ea"/>
                          <a:cs typeface="Times New Roman" panose="02020603050405020304" pitchFamily="18" charset="0"/>
                          <a:sym typeface="Arial"/>
                        </a:rPr>
                        <a:t> </a:t>
                      </a:r>
                      <a:r>
                        <a:rPr lang="en-US" sz="1400" b="0" i="0" u="none" strike="noStrike" cap="none" dirty="0">
                          <a:solidFill>
                            <a:srgbClr val="2E2E2E"/>
                          </a:solidFill>
                          <a:effectLst/>
                          <a:latin typeface="Times New Roman" panose="02020603050405020304" pitchFamily="18" charset="0"/>
                          <a:ea typeface="+mn-ea"/>
                          <a:cs typeface="Times New Roman" panose="02020603050405020304" pitchFamily="18" charset="0"/>
                          <a:sym typeface="Arial"/>
                          <a:hlinkClick r:id="" action="ppaction://noaction">
                            <a:extLst>
                              <a:ext uri="{A12FA001-AC4F-418D-AE19-62706E023703}">
                                <ahyp:hlinkClr xmlns="" xmlns:ahyp="http://schemas.microsoft.com/office/drawing/2018/hyperlinkcolor" val="tx"/>
                              </a:ext>
                            </a:extLst>
                          </a:hlinkClick>
                        </a:rPr>
                        <a:t>[2]</a:t>
                      </a:r>
                      <a:endParaRPr lang="en-US" sz="1400" b="0" i="0" u="none" strike="noStrike" cap="none" dirty="0">
                        <a:solidFill>
                          <a:srgbClr val="2E2E2E"/>
                        </a:solidFill>
                        <a:effectLst/>
                        <a:latin typeface="Times New Roman" panose="02020603050405020304" pitchFamily="18" charset="0"/>
                        <a:ea typeface="+mn-ea"/>
                        <a:cs typeface="Times New Roman" panose="02020603050405020304" pitchFamily="18"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IN" sz="1400" b="0" i="0" u="none" strike="noStrike" cap="none" dirty="0">
                        <a:solidFill>
                          <a:srgbClr val="2E2E2E"/>
                        </a:solidFill>
                        <a:effectLst/>
                        <a:latin typeface="Times New Roman" panose="02020603050405020304" pitchFamily="18" charset="0"/>
                        <a:ea typeface="+mn-ea"/>
                        <a:cs typeface="Times New Roman" panose="02020603050405020304" pitchFamily="18" charset="0"/>
                        <a:sym typeface="Arial"/>
                      </a:endParaRPr>
                    </a:p>
                  </a:txBody>
                  <a:tcPr/>
                </a:tc>
                <a:extLst>
                  <a:ext uri="{0D108BD9-81ED-4DB2-BD59-A6C34878D82A}">
                    <a16:rowId xmlns="" xmlns:a16="http://schemas.microsoft.com/office/drawing/2014/main" val="1295060514"/>
                  </a:ext>
                </a:extLst>
              </a:tr>
              <a:tr h="72178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b="0" i="0" u="none" strike="noStrike" cap="none" dirty="0" err="1">
                          <a:solidFill>
                            <a:srgbClr val="2E2E2E"/>
                          </a:solidFill>
                          <a:effectLst/>
                          <a:latin typeface="Times New Roman" panose="02020603050405020304" pitchFamily="18" charset="0"/>
                          <a:ea typeface="+mn-ea"/>
                          <a:cs typeface="Times New Roman" panose="02020603050405020304" pitchFamily="18" charset="0"/>
                          <a:sym typeface="Arial"/>
                        </a:rPr>
                        <a:t>NguyenL</a:t>
                      </a:r>
                      <a:r>
                        <a:rPr lang="en-US" sz="1600" b="0" i="0" u="none" strike="noStrike" cap="none" dirty="0">
                          <a:solidFill>
                            <a:srgbClr val="2E2E2E"/>
                          </a:solidFill>
                          <a:effectLst/>
                          <a:latin typeface="Times New Roman" panose="02020603050405020304" pitchFamily="18" charset="0"/>
                          <a:ea typeface="+mn-ea"/>
                          <a:cs typeface="Times New Roman" panose="02020603050405020304" pitchFamily="18" charset="0"/>
                          <a:sym typeface="Arial"/>
                        </a:rPr>
                        <a:t>. et al.</a:t>
                      </a:r>
                      <a:endParaRPr lang="en-IN" sz="1600" b="0" i="0" u="none" strike="noStrike" cap="none" dirty="0">
                        <a:solidFill>
                          <a:srgbClr val="2E2E2E"/>
                        </a:solidFill>
                        <a:effectLst/>
                        <a:latin typeface="Times New Roman" panose="02020603050405020304" pitchFamily="18" charset="0"/>
                        <a:ea typeface="+mn-ea"/>
                        <a:cs typeface="Times New Roman" panose="02020603050405020304" pitchFamily="18" charset="0"/>
                        <a:sym typeface="Times New Roman"/>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2E2E2E"/>
                          </a:solidFill>
                          <a:effectLst/>
                          <a:latin typeface="Times New Roman" panose="02020603050405020304" pitchFamily="18" charset="0"/>
                          <a:ea typeface="+mn-ea"/>
                          <a:cs typeface="Times New Roman" panose="02020603050405020304" pitchFamily="18" charset="0"/>
                          <a:sym typeface="Arial"/>
                        </a:rPr>
                        <a:t>Mobility based network lifetime in wireless sensor networks: A review </a:t>
                      </a:r>
                      <a:r>
                        <a:rPr lang="en-US" sz="1400" b="0" i="0" u="none" strike="noStrike" cap="none" dirty="0" err="1">
                          <a:solidFill>
                            <a:srgbClr val="2E2E2E"/>
                          </a:solidFill>
                          <a:effectLst/>
                          <a:latin typeface="Times New Roman" panose="02020603050405020304" pitchFamily="18" charset="0"/>
                          <a:ea typeface="+mn-ea"/>
                          <a:cs typeface="Times New Roman" panose="02020603050405020304" pitchFamily="18" charset="0"/>
                          <a:sym typeface="Arial"/>
                        </a:rPr>
                        <a:t>Comput</a:t>
                      </a:r>
                      <a:r>
                        <a:rPr lang="en-US" sz="1400" b="0" i="0" u="none" strike="noStrike" cap="none" dirty="0">
                          <a:solidFill>
                            <a:srgbClr val="2E2E2E"/>
                          </a:solidFill>
                          <a:effectLst/>
                          <a:latin typeface="Times New Roman" panose="02020603050405020304" pitchFamily="18" charset="0"/>
                          <a:ea typeface="+mn-ea"/>
                          <a:cs typeface="Times New Roman" panose="02020603050405020304" pitchFamily="18" charset="0"/>
                          <a:sym typeface="Arial"/>
                        </a:rPr>
                        <a:t>. </a:t>
                      </a:r>
                      <a:r>
                        <a:rPr lang="en-US" sz="1400" b="0" i="0" u="none" strike="noStrike" cap="none" dirty="0" err="1">
                          <a:solidFill>
                            <a:srgbClr val="2E2E2E"/>
                          </a:solidFill>
                          <a:effectLst/>
                          <a:latin typeface="Times New Roman" panose="02020603050405020304" pitchFamily="18" charset="0"/>
                          <a:ea typeface="+mn-ea"/>
                          <a:cs typeface="Times New Roman" panose="02020603050405020304" pitchFamily="18" charset="0"/>
                          <a:sym typeface="Arial"/>
                        </a:rPr>
                        <a:t>Netw</a:t>
                      </a:r>
                      <a:r>
                        <a:rPr lang="en-US" sz="1400" b="0" i="0" u="none" strike="noStrike" cap="none" dirty="0">
                          <a:solidFill>
                            <a:srgbClr val="2E2E2E"/>
                          </a:solidFill>
                          <a:effectLst/>
                          <a:latin typeface="Times New Roman" panose="02020603050405020304" pitchFamily="18" charset="0"/>
                          <a:ea typeface="+mn-ea"/>
                          <a:cs typeface="Times New Roman" panose="02020603050405020304" pitchFamily="18" charset="0"/>
                          <a:sym typeface="Arial"/>
                          <a:hlinkClick r:id="" action="ppaction://noaction">
                            <a:extLst>
                              <a:ext uri="{A12FA001-AC4F-418D-AE19-62706E023703}">
                                <ahyp:hlinkClr xmlns="" xmlns:ahyp="http://schemas.microsoft.com/office/drawing/2018/hyperlinkcolor" val="tx"/>
                              </a:ext>
                            </a:extLst>
                          </a:hlinkClick>
                        </a:rPr>
                        <a:t>[3]</a:t>
                      </a:r>
                      <a:endParaRPr lang="en-US" sz="1400" b="0" i="0" u="none" strike="noStrike" cap="none" dirty="0">
                        <a:solidFill>
                          <a:srgbClr val="2E2E2E"/>
                        </a:solidFill>
                        <a:effectLst/>
                        <a:latin typeface="Times New Roman" panose="02020603050405020304" pitchFamily="18" charset="0"/>
                        <a:ea typeface="+mn-ea"/>
                        <a:cs typeface="Times New Roman" panose="02020603050405020304" pitchFamily="18"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IN" sz="1400" b="0" i="0" u="none" strike="noStrike" cap="none" dirty="0">
                        <a:solidFill>
                          <a:srgbClr val="2E2E2E"/>
                        </a:solidFill>
                        <a:effectLst/>
                        <a:latin typeface="Times New Roman" panose="02020603050405020304" pitchFamily="18" charset="0"/>
                        <a:ea typeface="+mn-ea"/>
                        <a:cs typeface="Times New Roman" panose="02020603050405020304" pitchFamily="18" charset="0"/>
                        <a:sym typeface="Arial"/>
                      </a:endParaRPr>
                    </a:p>
                  </a:txBody>
                  <a:tcPr/>
                </a:tc>
                <a:extLst>
                  <a:ext uri="{0D108BD9-81ED-4DB2-BD59-A6C34878D82A}">
                    <a16:rowId xmlns="" xmlns:a16="http://schemas.microsoft.com/office/drawing/2014/main" val="3753752441"/>
                  </a:ext>
                </a:extLst>
              </a:tr>
              <a:tr h="72803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600" b="0" i="0" u="none" strike="noStrike" cap="none" dirty="0">
                          <a:solidFill>
                            <a:srgbClr val="2E2E2E"/>
                          </a:solidFill>
                          <a:effectLst/>
                          <a:latin typeface="Times New Roman" panose="02020603050405020304" pitchFamily="18" charset="0"/>
                          <a:ea typeface="+mn-ea"/>
                          <a:cs typeface="Times New Roman" panose="02020603050405020304" pitchFamily="18" charset="0"/>
                          <a:sym typeface="Arial"/>
                        </a:rPr>
                        <a:t>Z. Fei</a:t>
                      </a:r>
                      <a:endParaRPr lang="en-IN" sz="1600" b="0" i="0" u="none" strike="noStrike" cap="none" dirty="0">
                        <a:solidFill>
                          <a:srgbClr val="2E2E2E"/>
                        </a:solidFill>
                        <a:effectLst/>
                        <a:latin typeface="Times New Roman" panose="02020603050405020304" pitchFamily="18" charset="0"/>
                        <a:ea typeface="+mn-ea"/>
                        <a:cs typeface="Times New Roman" panose="02020603050405020304" pitchFamily="18" charset="0"/>
                        <a:sym typeface="Times New Roman"/>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2E2E2E"/>
                          </a:solidFill>
                          <a:effectLst/>
                          <a:latin typeface="Times New Roman" panose="02020603050405020304" pitchFamily="18" charset="0"/>
                          <a:ea typeface="+mn-ea"/>
                          <a:cs typeface="Times New Roman" panose="02020603050405020304" pitchFamily="18" charset="0"/>
                          <a:sym typeface="Arial"/>
                        </a:rPr>
                        <a:t>A</a:t>
                      </a:r>
                      <a:r>
                        <a:rPr lang="en-US" sz="1400" spc="-5" dirty="0">
                          <a:solidFill>
                            <a:srgbClr val="3333B2"/>
                          </a:solidFill>
                          <a:latin typeface="Times New Roman" panose="02020603050405020304" pitchFamily="18" charset="0"/>
                          <a:cs typeface="Times New Roman" panose="02020603050405020304" pitchFamily="18" charset="0"/>
                        </a:rPr>
                        <a:t> </a:t>
                      </a:r>
                      <a:r>
                        <a:rPr lang="en-US" sz="1400" b="0" i="0" u="none" strike="noStrike" cap="none" dirty="0">
                          <a:solidFill>
                            <a:srgbClr val="2E2E2E"/>
                          </a:solidFill>
                          <a:effectLst/>
                          <a:latin typeface="Times New Roman" panose="02020603050405020304" pitchFamily="18" charset="0"/>
                          <a:ea typeface="+mn-ea"/>
                          <a:cs typeface="Times New Roman" panose="02020603050405020304" pitchFamily="18" charset="0"/>
                          <a:sym typeface="Arial"/>
                        </a:rPr>
                        <a:t>Survey of Multi-Objective Optimization in Wireless Sensor Networks: Metrics, Algorithms, and Open Problems</a:t>
                      </a:r>
                      <a:r>
                        <a:rPr lang="en-US" sz="1400" b="0" i="0" u="none" strike="noStrike" cap="none" dirty="0">
                          <a:solidFill>
                            <a:srgbClr val="2E2E2E"/>
                          </a:solidFill>
                          <a:effectLst/>
                          <a:latin typeface="Times New Roman" panose="02020603050405020304" pitchFamily="18" charset="0"/>
                          <a:ea typeface="+mn-ea"/>
                          <a:cs typeface="Times New Roman" panose="02020603050405020304" pitchFamily="18" charset="0"/>
                          <a:sym typeface="Arial"/>
                          <a:hlinkClick r:id="" action="ppaction://noaction">
                            <a:extLst>
                              <a:ext uri="{A12FA001-AC4F-418D-AE19-62706E023703}">
                                <ahyp:hlinkClr xmlns="" xmlns:ahyp="http://schemas.microsoft.com/office/drawing/2018/hyperlinkcolor" val="tx"/>
                              </a:ext>
                            </a:extLst>
                          </a:hlinkClick>
                        </a:rPr>
                        <a:t>[4]</a:t>
                      </a:r>
                      <a:endParaRPr lang="en-US" sz="1400" b="0" i="0" u="none" strike="noStrike" cap="none" dirty="0">
                        <a:solidFill>
                          <a:srgbClr val="2E2E2E"/>
                        </a:solidFill>
                        <a:effectLst/>
                        <a:latin typeface="Times New Roman" panose="02020603050405020304" pitchFamily="18" charset="0"/>
                        <a:ea typeface="+mn-ea"/>
                        <a:cs typeface="Times New Roman" panose="02020603050405020304" pitchFamily="18"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IN" sz="1400" b="0" i="0" u="none" strike="noStrike" cap="none" dirty="0">
                        <a:solidFill>
                          <a:srgbClr val="2E2E2E"/>
                        </a:solidFill>
                        <a:effectLst/>
                        <a:latin typeface="Times New Roman" panose="02020603050405020304" pitchFamily="18" charset="0"/>
                        <a:ea typeface="+mn-ea"/>
                        <a:cs typeface="Times New Roman" panose="02020603050405020304" pitchFamily="18" charset="0"/>
                        <a:sym typeface="Arial"/>
                      </a:endParaRPr>
                    </a:p>
                  </a:txBody>
                  <a:tcPr/>
                </a:tc>
                <a:extLst>
                  <a:ext uri="{0D108BD9-81ED-4DB2-BD59-A6C34878D82A}">
                    <a16:rowId xmlns="" xmlns:a16="http://schemas.microsoft.com/office/drawing/2014/main" val="2529760053"/>
                  </a:ext>
                </a:extLst>
              </a:tr>
              <a:tr h="72178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0" i="0" u="none" strike="noStrike" cap="none" dirty="0">
                          <a:solidFill>
                            <a:srgbClr val="2E2E2E"/>
                          </a:solidFill>
                          <a:effectLst/>
                          <a:latin typeface="Times New Roman" panose="02020603050405020304" pitchFamily="18" charset="0"/>
                          <a:ea typeface="+mn-ea"/>
                          <a:cs typeface="Times New Roman" panose="02020603050405020304" pitchFamily="18" charset="0"/>
                          <a:sym typeface="Arial"/>
                        </a:rPr>
                        <a:t>V. L. Quintero</a:t>
                      </a:r>
                      <a:endParaRPr lang="en-IN" sz="1400" b="0" i="0" u="none" strike="noStrike" cap="none" dirty="0">
                        <a:solidFill>
                          <a:srgbClr val="2E2E2E"/>
                        </a:solidFill>
                        <a:effectLst/>
                        <a:latin typeface="Times New Roman" panose="02020603050405020304" pitchFamily="18" charset="0"/>
                        <a:ea typeface="+mn-ea"/>
                        <a:cs typeface="Times New Roman" panose="02020603050405020304" pitchFamily="18" charset="0"/>
                        <a:sym typeface="Times New Roman"/>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0" i="0" u="none" strike="noStrike" cap="none" dirty="0">
                          <a:solidFill>
                            <a:srgbClr val="2E2E2E"/>
                          </a:solidFill>
                          <a:effectLst/>
                          <a:latin typeface="Times New Roman" panose="02020603050405020304" pitchFamily="18" charset="0"/>
                          <a:ea typeface="+mn-ea"/>
                          <a:cs typeface="Times New Roman" panose="02020603050405020304" pitchFamily="18" charset="0"/>
                          <a:sym typeface="Arial"/>
                        </a:rPr>
                        <a:t>Improvements of Energy-Efficient Techniques in WSNs: A MAC-Protocol Approach</a:t>
                      </a:r>
                      <a:r>
                        <a:rPr lang="en-US" sz="1400" b="0" i="0" u="none" strike="noStrike" cap="none" dirty="0">
                          <a:solidFill>
                            <a:srgbClr val="2E2E2E"/>
                          </a:solidFill>
                          <a:effectLst/>
                          <a:latin typeface="Times New Roman" panose="02020603050405020304" pitchFamily="18" charset="0"/>
                          <a:ea typeface="+mn-ea"/>
                          <a:cs typeface="Times New Roman" panose="02020603050405020304" pitchFamily="18" charset="0"/>
                          <a:sym typeface="Arial"/>
                          <a:hlinkClick r:id="" action="ppaction://noaction">
                            <a:extLst>
                              <a:ext uri="{A12FA001-AC4F-418D-AE19-62706E023703}">
                                <ahyp:hlinkClr xmlns="" xmlns:ahyp="http://schemas.microsoft.com/office/drawing/2018/hyperlinkcolor" val="tx"/>
                              </a:ext>
                            </a:extLst>
                          </a:hlinkClick>
                        </a:rPr>
                        <a:t>[5]</a:t>
                      </a:r>
                      <a:endParaRPr lang="en-US" sz="1400" b="0" i="0" u="none" strike="noStrike" cap="none" dirty="0">
                        <a:solidFill>
                          <a:srgbClr val="2E2E2E"/>
                        </a:solidFill>
                        <a:effectLst/>
                        <a:latin typeface="Times New Roman" panose="02020603050405020304" pitchFamily="18" charset="0"/>
                        <a:ea typeface="+mn-ea"/>
                        <a:cs typeface="Times New Roman" panose="02020603050405020304" pitchFamily="18"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IN" sz="1400" b="0" i="0" u="none" strike="noStrike" cap="none" dirty="0">
                        <a:solidFill>
                          <a:srgbClr val="2E2E2E"/>
                        </a:solidFill>
                        <a:effectLst/>
                        <a:latin typeface="Times New Roman" panose="02020603050405020304" pitchFamily="18" charset="0"/>
                        <a:ea typeface="+mn-ea"/>
                        <a:cs typeface="Times New Roman" panose="02020603050405020304" pitchFamily="18" charset="0"/>
                        <a:sym typeface="Arial"/>
                      </a:endParaRPr>
                    </a:p>
                  </a:txBody>
                  <a:tcPr/>
                </a:tc>
                <a:extLst>
                  <a:ext uri="{0D108BD9-81ED-4DB2-BD59-A6C34878D82A}">
                    <a16:rowId xmlns="" xmlns:a16="http://schemas.microsoft.com/office/drawing/2014/main" val="3788991383"/>
                  </a:ext>
                </a:extLst>
              </a:tr>
            </a:tbl>
          </a:graphicData>
        </a:graphic>
      </p:graphicFrame>
    </p:spTree>
    <p:extLst>
      <p:ext uri="{BB962C8B-B14F-4D97-AF65-F5344CB8AC3E}">
        <p14:creationId xmlns:p14="http://schemas.microsoft.com/office/powerpoint/2010/main" val="1221134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of Problem</a:t>
            </a:r>
            <a:endParaRPr lang="en-IN" dirty="0"/>
          </a:p>
        </p:txBody>
      </p:sp>
      <p:sp>
        <p:nvSpPr>
          <p:cNvPr id="3" name="Text Placeholder 2"/>
          <p:cNvSpPr>
            <a:spLocks noGrp="1"/>
          </p:cNvSpPr>
          <p:nvPr>
            <p:ph type="body" idx="1"/>
          </p:nvPr>
        </p:nvSpPr>
        <p:spPr/>
        <p:txBody>
          <a:bodyPr/>
          <a:lstStyle/>
          <a:p>
            <a:endParaRPr lang="en-US" sz="3200" spc="-5" dirty="0">
              <a:latin typeface="LM Sans 10"/>
              <a:cs typeface="LM Sans 10"/>
            </a:endParaRPr>
          </a:p>
          <a:p>
            <a:endParaRPr lang="en-US" spc="-5" dirty="0">
              <a:latin typeface="LM Sans 10"/>
              <a:cs typeface="LM Sans 10"/>
            </a:endParaRPr>
          </a:p>
          <a:p>
            <a:r>
              <a:rPr lang="en-US" spc="-5" dirty="0">
                <a:latin typeface="LM Sans 10"/>
                <a:cs typeface="LM Sans 10"/>
              </a:rPr>
              <a:t>Battery consumption for a longer time may leads to dead nodes.</a:t>
            </a:r>
          </a:p>
          <a:p>
            <a:r>
              <a:rPr lang="en-US" sz="3200" spc="-5" dirty="0">
                <a:latin typeface="LM Sans 10"/>
                <a:cs typeface="LM Sans 10"/>
              </a:rPr>
              <a:t>We may use sink mobility using multi objective optimization algorithm to minimize battery consumption.</a:t>
            </a:r>
            <a:endParaRPr lang="en-US" sz="3200" dirty="0">
              <a:latin typeface="LM Sans 10"/>
              <a:cs typeface="LM Sans 10"/>
            </a:endParaRPr>
          </a:p>
          <a:p>
            <a:endParaRPr lang="en-IN" dirty="0"/>
          </a:p>
        </p:txBody>
      </p:sp>
      <p:sp>
        <p:nvSpPr>
          <p:cNvPr id="4" name="Footer Placeholder 3">
            <a:extLst>
              <a:ext uri="{FF2B5EF4-FFF2-40B4-BE49-F238E27FC236}">
                <a16:creationId xmlns="" xmlns:a16="http://schemas.microsoft.com/office/drawing/2014/main" id="{19D64562-67E1-485C-86A0-F0C22AB2985C}"/>
              </a:ext>
            </a:extLst>
          </p:cNvPr>
          <p:cNvSpPr>
            <a:spLocks noGrp="1"/>
          </p:cNvSpPr>
          <p:nvPr>
            <p:ph type="ftr" idx="11"/>
          </p:nvPr>
        </p:nvSpPr>
        <p:spPr/>
        <p:txBody>
          <a:bodyPr/>
          <a:lstStyle/>
          <a:p>
            <a:endParaRPr lang="en-IN"/>
          </a:p>
        </p:txBody>
      </p:sp>
      <p:sp>
        <p:nvSpPr>
          <p:cNvPr id="5" name="Slide Number Placeholder 4">
            <a:extLst>
              <a:ext uri="{FF2B5EF4-FFF2-40B4-BE49-F238E27FC236}">
                <a16:creationId xmlns="" xmlns:a16="http://schemas.microsoft.com/office/drawing/2014/main" id="{7E80456E-0885-482A-9B13-38CCF2E8DBF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extLst>
      <p:ext uri="{BB962C8B-B14F-4D97-AF65-F5344CB8AC3E}">
        <p14:creationId xmlns:p14="http://schemas.microsoft.com/office/powerpoint/2010/main" val="114336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Methodology</a:t>
            </a:r>
            <a:endParaRPr lang="en-IN" dirty="0"/>
          </a:p>
        </p:txBody>
      </p:sp>
      <p:sp>
        <p:nvSpPr>
          <p:cNvPr id="3" name="Text Placeholder 2"/>
          <p:cNvSpPr>
            <a:spLocks noGrp="1"/>
          </p:cNvSpPr>
          <p:nvPr>
            <p:ph type="body" idx="1"/>
          </p:nvPr>
        </p:nvSpPr>
        <p:spPr>
          <a:xfrm>
            <a:off x="911860" y="1925003"/>
            <a:ext cx="10610851" cy="4460557"/>
          </a:xfrm>
        </p:spPr>
        <p:txBody>
          <a:bodyPr/>
          <a:lstStyle/>
          <a:p>
            <a:r>
              <a:rPr lang="en-US" dirty="0"/>
              <a:t>We will be using multi objective optimization algorithms such as GENETIC ALGORITHM (GA)</a:t>
            </a:r>
          </a:p>
          <a:p>
            <a:pPr marL="114300" indent="0">
              <a:buNone/>
            </a:pPr>
            <a:r>
              <a:rPr lang="en-US" dirty="0"/>
              <a:t>    SHUFFLED SHEPHERD OPTIMIZATION</a:t>
            </a:r>
          </a:p>
          <a:p>
            <a:pPr marL="114300" indent="0">
              <a:buNone/>
            </a:pPr>
            <a:r>
              <a:rPr lang="en-US" dirty="0"/>
              <a:t>    TREE PHYSIOLOGY OPTIMIZATION</a:t>
            </a:r>
          </a:p>
          <a:p>
            <a:pPr marL="114300" indent="0">
              <a:buNone/>
            </a:pPr>
            <a:r>
              <a:rPr lang="en-US" dirty="0"/>
              <a:t>AND many more.</a:t>
            </a:r>
          </a:p>
        </p:txBody>
      </p:sp>
      <p:sp>
        <p:nvSpPr>
          <p:cNvPr id="4" name="Footer Placeholder 3">
            <a:extLst>
              <a:ext uri="{FF2B5EF4-FFF2-40B4-BE49-F238E27FC236}">
                <a16:creationId xmlns="" xmlns:a16="http://schemas.microsoft.com/office/drawing/2014/main" id="{CBE772B1-AC89-4750-A973-F428D5353E8C}"/>
              </a:ext>
            </a:extLst>
          </p:cNvPr>
          <p:cNvSpPr>
            <a:spLocks noGrp="1"/>
          </p:cNvSpPr>
          <p:nvPr>
            <p:ph type="ftr" idx="11"/>
          </p:nvPr>
        </p:nvSpPr>
        <p:spPr/>
        <p:txBody>
          <a:bodyPr/>
          <a:lstStyle/>
          <a:p>
            <a:endParaRPr lang="en-IN" dirty="0"/>
          </a:p>
        </p:txBody>
      </p:sp>
      <p:sp>
        <p:nvSpPr>
          <p:cNvPr id="5" name="Slide Number Placeholder 4">
            <a:extLst>
              <a:ext uri="{FF2B5EF4-FFF2-40B4-BE49-F238E27FC236}">
                <a16:creationId xmlns="" xmlns:a16="http://schemas.microsoft.com/office/drawing/2014/main" id="{09FCB18C-55C4-475E-B24B-EC4323E7CE0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Tree>
    <p:extLst>
      <p:ext uri="{BB962C8B-B14F-4D97-AF65-F5344CB8AC3E}">
        <p14:creationId xmlns:p14="http://schemas.microsoft.com/office/powerpoint/2010/main" val="3631654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Design </a:t>
            </a:r>
            <a:endParaRPr lang="en-IN" dirty="0"/>
          </a:p>
        </p:txBody>
      </p:sp>
      <p:sp>
        <p:nvSpPr>
          <p:cNvPr id="3" name="Text Placeholder 2"/>
          <p:cNvSpPr>
            <a:spLocks noGrp="1"/>
          </p:cNvSpPr>
          <p:nvPr>
            <p:ph type="body" idx="1"/>
          </p:nvPr>
        </p:nvSpPr>
        <p:spPr/>
        <p:txBody>
          <a:bodyPr/>
          <a:lstStyle/>
          <a:p>
            <a:r>
              <a:rPr lang="en-US" dirty="0" smtClean="0"/>
              <a:t>Step 1: Implementation of routing algorithm </a:t>
            </a:r>
          </a:p>
          <a:p>
            <a:r>
              <a:rPr lang="en-US" dirty="0" smtClean="0"/>
              <a:t>Step 2: Creating sensor field with sink position</a:t>
            </a:r>
          </a:p>
          <a:p>
            <a:r>
              <a:rPr lang="en-US" dirty="0" smtClean="0"/>
              <a:t>Step 3: Combining Multi objective Optimization Technique</a:t>
            </a:r>
          </a:p>
          <a:p>
            <a:r>
              <a:rPr lang="en-US" dirty="0" smtClean="0"/>
              <a:t>Step 4: Sink Position will migrate </a:t>
            </a:r>
          </a:p>
          <a:p>
            <a:endParaRPr lang="en-IN" dirty="0"/>
          </a:p>
        </p:txBody>
      </p:sp>
      <p:sp>
        <p:nvSpPr>
          <p:cNvPr id="4" name="Footer Placeholder 3"/>
          <p:cNvSpPr>
            <a:spLocks noGrp="1"/>
          </p:cNvSpPr>
          <p:nvPr>
            <p:ph type="ftr" idx="11"/>
          </p:nvPr>
        </p:nvSpPr>
        <p:spPr/>
        <p:txBody>
          <a:bodyPr/>
          <a:lstStyle/>
          <a:p>
            <a:endParaRPr lang="en-IN"/>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Tree>
    <p:extLst>
      <p:ext uri="{BB962C8B-B14F-4D97-AF65-F5344CB8AC3E}">
        <p14:creationId xmlns:p14="http://schemas.microsoft.com/office/powerpoint/2010/main" val="6879877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of simple sensor field having sink</a:t>
            </a:r>
            <a:endParaRPr lang="en-IN" dirty="0"/>
          </a:p>
        </p:txBody>
      </p:sp>
      <p:sp>
        <p:nvSpPr>
          <p:cNvPr id="3" name="Text Placeholder 2"/>
          <p:cNvSpPr>
            <a:spLocks noGrp="1"/>
          </p:cNvSpPr>
          <p:nvPr>
            <p:ph type="body" idx="1"/>
          </p:nvPr>
        </p:nvSpPr>
        <p:spPr/>
        <p:txBody>
          <a:bodyPr/>
          <a:lstStyle/>
          <a:p>
            <a:endParaRPr lang="en-IN" dirty="0"/>
          </a:p>
        </p:txBody>
      </p:sp>
      <p:sp>
        <p:nvSpPr>
          <p:cNvPr id="4" name="Footer Placeholder 3"/>
          <p:cNvSpPr>
            <a:spLocks noGrp="1"/>
          </p:cNvSpPr>
          <p:nvPr>
            <p:ph type="ftr" idx="11"/>
          </p:nvPr>
        </p:nvSpPr>
        <p:spPr/>
        <p:txBody>
          <a:bodyPr/>
          <a:lstStyle/>
          <a:p>
            <a:endParaRPr lang="en-IN"/>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599" y="2074583"/>
            <a:ext cx="8637373" cy="4391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956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Leach </a:t>
            </a:r>
            <a:r>
              <a:rPr lang="en-US" dirty="0" err="1" smtClean="0"/>
              <a:t>vs</a:t>
            </a:r>
            <a:r>
              <a:rPr lang="en-US" dirty="0" smtClean="0"/>
              <a:t> Leach Centralized</a:t>
            </a:r>
            <a:endParaRPr lang="en-IN" dirty="0"/>
          </a:p>
        </p:txBody>
      </p:sp>
      <p:sp>
        <p:nvSpPr>
          <p:cNvPr id="3" name="Text Placeholder 2"/>
          <p:cNvSpPr>
            <a:spLocks noGrp="1"/>
          </p:cNvSpPr>
          <p:nvPr>
            <p:ph type="body" idx="1"/>
          </p:nvPr>
        </p:nvSpPr>
        <p:spPr/>
        <p:txBody>
          <a:bodyPr/>
          <a:lstStyle/>
          <a:p>
            <a:endParaRPr lang="en-IN" dirty="0"/>
          </a:p>
        </p:txBody>
      </p:sp>
      <p:sp>
        <p:nvSpPr>
          <p:cNvPr id="4" name="Footer Placeholder 3"/>
          <p:cNvSpPr>
            <a:spLocks noGrp="1"/>
          </p:cNvSpPr>
          <p:nvPr>
            <p:ph type="ftr" idx="11"/>
          </p:nvPr>
        </p:nvSpPr>
        <p:spPr/>
        <p:txBody>
          <a:bodyPr/>
          <a:lstStyle/>
          <a:p>
            <a:endParaRPr lang="en-IN"/>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5677" y="1915297"/>
            <a:ext cx="10021328" cy="4536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0386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14"/>
          <p:cNvSpPr txBox="1">
            <a:spLocks noGrp="1"/>
          </p:cNvSpPr>
          <p:nvPr>
            <p:ph type="title"/>
          </p:nvPr>
        </p:nvSpPr>
        <p:spPr>
          <a:xfrm>
            <a:off x="1828800" y="609600"/>
            <a:ext cx="9838267" cy="1143000"/>
          </a:xfrm>
          <a:prstGeom prst="rect">
            <a:avLst/>
          </a:prstGeom>
          <a:noFill/>
          <a:ln>
            <a:noFill/>
          </a:ln>
        </p:spPr>
        <p:txBody>
          <a:bodyPr spcFirstLastPara="1" wrap="square" lIns="91425" tIns="45700" rIns="91425" bIns="45700" anchor="ctr" anchorCtr="0">
            <a:noAutofit/>
          </a:bodyPr>
          <a:lstStyle/>
          <a:p>
            <a:pPr marL="0" lvl="0" indent="0" algn="ctr" rtl="0">
              <a:lnSpc>
                <a:spcPct val="85000"/>
              </a:lnSpc>
              <a:spcBef>
                <a:spcPts val="0"/>
              </a:spcBef>
              <a:spcAft>
                <a:spcPts val="0"/>
              </a:spcAft>
              <a:buNone/>
            </a:pPr>
            <a:r>
              <a:rPr lang="en-US"/>
              <a:t>Contents</a:t>
            </a:r>
            <a:endParaRPr/>
          </a:p>
        </p:txBody>
      </p:sp>
      <p:sp>
        <p:nvSpPr>
          <p:cNvPr id="303" name="Google Shape;303;p14"/>
          <p:cNvSpPr txBox="1">
            <a:spLocks noGrp="1"/>
          </p:cNvSpPr>
          <p:nvPr>
            <p:ph type="body" idx="1"/>
          </p:nvPr>
        </p:nvSpPr>
        <p:spPr>
          <a:xfrm>
            <a:off x="2006225" y="1897052"/>
            <a:ext cx="9684000" cy="4961100"/>
          </a:xfrm>
          <a:prstGeom prst="rect">
            <a:avLst/>
          </a:prstGeom>
          <a:noFill/>
          <a:ln>
            <a:noFill/>
          </a:ln>
        </p:spPr>
        <p:txBody>
          <a:bodyPr spcFirstLastPara="1" wrap="square" lIns="91425" tIns="45700" rIns="91425" bIns="45700" anchor="t" anchorCtr="0">
            <a:noAutofit/>
          </a:bodyPr>
          <a:lstStyle/>
          <a:p>
            <a:pPr marL="342900" lvl="0" indent="-431800" algn="l" rtl="0">
              <a:spcBef>
                <a:spcPts val="0"/>
              </a:spcBef>
              <a:spcAft>
                <a:spcPts val="0"/>
              </a:spcAft>
              <a:buClr>
                <a:schemeClr val="dk1"/>
              </a:buClr>
              <a:buSzPts val="3200"/>
              <a:buChar char="⬥"/>
            </a:pPr>
            <a:r>
              <a:rPr lang="en-US" sz="2400" dirty="0"/>
              <a:t>Introduction</a:t>
            </a:r>
          </a:p>
          <a:p>
            <a:pPr marL="342900" lvl="0" indent="-431800" algn="l" rtl="0">
              <a:spcBef>
                <a:spcPts val="0"/>
              </a:spcBef>
              <a:spcAft>
                <a:spcPts val="0"/>
              </a:spcAft>
              <a:buClr>
                <a:schemeClr val="dk1"/>
              </a:buClr>
              <a:buSzPts val="3200"/>
              <a:buChar char="⬥"/>
            </a:pPr>
            <a:r>
              <a:rPr lang="en-US" sz="2400" dirty="0"/>
              <a:t>Abstract</a:t>
            </a:r>
            <a:endParaRPr sz="2400" dirty="0"/>
          </a:p>
          <a:p>
            <a:pPr marL="342900" lvl="0" indent="-431800">
              <a:spcBef>
                <a:spcPts val="640"/>
              </a:spcBef>
              <a:buClr>
                <a:schemeClr val="dk1"/>
              </a:buClr>
              <a:buSzPts val="3200"/>
            </a:pPr>
            <a:r>
              <a:rPr lang="en-IN" sz="2400" dirty="0"/>
              <a:t>Problem Identification</a:t>
            </a:r>
            <a:endParaRPr lang="en-US" sz="2400" dirty="0"/>
          </a:p>
          <a:p>
            <a:pPr marL="342900" lvl="0" indent="-431800" algn="l" rtl="0">
              <a:spcBef>
                <a:spcPts val="640"/>
              </a:spcBef>
              <a:spcAft>
                <a:spcPts val="0"/>
              </a:spcAft>
              <a:buClr>
                <a:schemeClr val="dk1"/>
              </a:buClr>
              <a:buSzPts val="3200"/>
              <a:buChar char="⬥"/>
            </a:pPr>
            <a:r>
              <a:rPr lang="en-US" sz="2400" dirty="0"/>
              <a:t>Literature Review</a:t>
            </a:r>
            <a:endParaRPr sz="2400" dirty="0"/>
          </a:p>
          <a:p>
            <a:pPr marL="342900" lvl="0" indent="-431800" algn="l" rtl="0">
              <a:spcBef>
                <a:spcPts val="640"/>
              </a:spcBef>
              <a:spcAft>
                <a:spcPts val="0"/>
              </a:spcAft>
              <a:buClr>
                <a:schemeClr val="dk1"/>
              </a:buClr>
              <a:buSzPts val="3200"/>
              <a:buChar char="⬥"/>
            </a:pPr>
            <a:r>
              <a:rPr lang="en-US" sz="2400" dirty="0"/>
              <a:t>Analysis of Problem</a:t>
            </a:r>
            <a:endParaRPr sz="2400" dirty="0"/>
          </a:p>
          <a:p>
            <a:pPr marL="342900" lvl="0" indent="-438150" algn="l" rtl="0">
              <a:spcBef>
                <a:spcPts val="640"/>
              </a:spcBef>
              <a:spcAft>
                <a:spcPts val="0"/>
              </a:spcAft>
              <a:buClr>
                <a:schemeClr val="dk1"/>
              </a:buClr>
              <a:buSzPts val="3300"/>
              <a:buChar char="⬥"/>
            </a:pPr>
            <a:r>
              <a:rPr lang="en-US" sz="2400" dirty="0"/>
              <a:t>Proposed </a:t>
            </a:r>
            <a:r>
              <a:rPr lang="en-US" sz="2400" dirty="0" smtClean="0"/>
              <a:t>Methodology</a:t>
            </a:r>
          </a:p>
          <a:p>
            <a:pPr marL="342900" lvl="0" indent="-438150" algn="l" rtl="0">
              <a:spcBef>
                <a:spcPts val="640"/>
              </a:spcBef>
              <a:spcAft>
                <a:spcPts val="0"/>
              </a:spcAft>
              <a:buClr>
                <a:schemeClr val="dk1"/>
              </a:buClr>
              <a:buSzPts val="3300"/>
              <a:buChar char="⬥"/>
            </a:pPr>
            <a:r>
              <a:rPr lang="en-US" sz="2400" dirty="0" smtClean="0"/>
              <a:t>Project Design </a:t>
            </a:r>
          </a:p>
          <a:p>
            <a:pPr marL="342900" lvl="0" indent="-438150" algn="l" rtl="0">
              <a:spcBef>
                <a:spcPts val="640"/>
              </a:spcBef>
              <a:spcAft>
                <a:spcPts val="0"/>
              </a:spcAft>
              <a:buClr>
                <a:schemeClr val="dk1"/>
              </a:buClr>
              <a:buSzPts val="3300"/>
              <a:buChar char="⬥"/>
            </a:pPr>
            <a:r>
              <a:rPr lang="en-US" sz="2400" dirty="0" smtClean="0"/>
              <a:t>Timeline Graph</a:t>
            </a:r>
            <a:endParaRPr sz="2400" dirty="0"/>
          </a:p>
          <a:p>
            <a:pPr marL="342900" lvl="0" indent="-431800" algn="l" rtl="0">
              <a:spcBef>
                <a:spcPts val="640"/>
              </a:spcBef>
              <a:spcAft>
                <a:spcPts val="0"/>
              </a:spcAft>
              <a:buClr>
                <a:schemeClr val="dk1"/>
              </a:buClr>
              <a:buSzPts val="3200"/>
              <a:buChar char="⬥"/>
            </a:pPr>
            <a:r>
              <a:rPr lang="en-US" sz="2400" dirty="0"/>
              <a:t>References</a:t>
            </a:r>
            <a:endParaRPr sz="2400" dirty="0"/>
          </a:p>
          <a:p>
            <a:pPr marL="342900" lvl="0" indent="0" algn="l" rtl="0">
              <a:spcBef>
                <a:spcPts val="640"/>
              </a:spcBef>
              <a:spcAft>
                <a:spcPts val="0"/>
              </a:spcAft>
              <a:buNone/>
            </a:pPr>
            <a:endParaRPr sz="2400" dirty="0"/>
          </a:p>
        </p:txBody>
      </p:sp>
      <p:sp>
        <p:nvSpPr>
          <p:cNvPr id="2" name="Footer Placeholder 1">
            <a:extLst>
              <a:ext uri="{FF2B5EF4-FFF2-40B4-BE49-F238E27FC236}">
                <a16:creationId xmlns="" xmlns:a16="http://schemas.microsoft.com/office/drawing/2014/main" id="{6966CE4B-096F-4AE1-BE42-BF45736829D0}"/>
              </a:ext>
            </a:extLst>
          </p:cNvPr>
          <p:cNvSpPr>
            <a:spLocks noGrp="1"/>
          </p:cNvSpPr>
          <p:nvPr>
            <p:ph type="ftr" idx="11"/>
          </p:nvPr>
        </p:nvSpPr>
        <p:spPr/>
        <p:txBody>
          <a:bodyPr/>
          <a:lstStyle/>
          <a:p>
            <a:endParaRPr lang="en-IN" dirty="0"/>
          </a:p>
        </p:txBody>
      </p:sp>
      <p:sp>
        <p:nvSpPr>
          <p:cNvPr id="3" name="Slide Number Placeholder 2">
            <a:extLst>
              <a:ext uri="{FF2B5EF4-FFF2-40B4-BE49-F238E27FC236}">
                <a16:creationId xmlns="" xmlns:a16="http://schemas.microsoft.com/office/drawing/2014/main" id="{0E72D7B0-1E72-4B7E-9915-8E8102B603E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Timeline Graph</a:t>
            </a:r>
            <a:endParaRPr lang="en-IN" dirty="0"/>
          </a:p>
        </p:txBody>
      </p:sp>
      <p:sp>
        <p:nvSpPr>
          <p:cNvPr id="3" name="Text Placeholder 2"/>
          <p:cNvSpPr>
            <a:spLocks noGrp="1"/>
          </p:cNvSpPr>
          <p:nvPr>
            <p:ph type="body" idx="1"/>
          </p:nvPr>
        </p:nvSpPr>
        <p:spPr/>
        <p:txBody>
          <a:bodyPr/>
          <a:lstStyle/>
          <a:p>
            <a:endParaRPr lang="en-IN" dirty="0"/>
          </a:p>
        </p:txBody>
      </p:sp>
      <p:sp>
        <p:nvSpPr>
          <p:cNvPr id="4" name="Footer Placeholder 3"/>
          <p:cNvSpPr>
            <a:spLocks noGrp="1"/>
          </p:cNvSpPr>
          <p:nvPr>
            <p:ph type="ftr" idx="11"/>
          </p:nvPr>
        </p:nvSpPr>
        <p:spPr/>
        <p:txBody>
          <a:bodyPr/>
          <a:lstStyle/>
          <a:p>
            <a:endParaRPr lang="en-IN"/>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919" y="2051221"/>
            <a:ext cx="11726562" cy="4806780"/>
          </a:xfrm>
          <a:prstGeom prst="rect">
            <a:avLst/>
          </a:prstGeom>
        </p:spPr>
      </p:pic>
    </p:spTree>
    <p:extLst>
      <p:ext uri="{BB962C8B-B14F-4D97-AF65-F5344CB8AC3E}">
        <p14:creationId xmlns:p14="http://schemas.microsoft.com/office/powerpoint/2010/main" val="41510182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IN" dirty="0"/>
          </a:p>
        </p:txBody>
      </p:sp>
      <p:sp>
        <p:nvSpPr>
          <p:cNvPr id="3" name="Text Placeholder 2"/>
          <p:cNvSpPr>
            <a:spLocks noGrp="1"/>
          </p:cNvSpPr>
          <p:nvPr>
            <p:ph type="body" idx="1"/>
          </p:nvPr>
        </p:nvSpPr>
        <p:spPr>
          <a:xfrm>
            <a:off x="632189" y="1902941"/>
            <a:ext cx="10927621" cy="4757351"/>
          </a:xfrm>
        </p:spPr>
        <p:txBody>
          <a:bodyPr/>
          <a:lstStyle/>
          <a:p>
            <a:pPr marL="114300" indent="0">
              <a:buNone/>
            </a:pPr>
            <a:r>
              <a:rPr lang="en-IN" sz="2000" spc="-5" dirty="0">
                <a:solidFill>
                  <a:srgbClr val="3333B2"/>
                </a:solidFill>
                <a:latin typeface="Times New Roman" panose="02020603050405020304" pitchFamily="18" charset="0"/>
                <a:cs typeface="Times New Roman" panose="02020603050405020304" pitchFamily="18" charset="0"/>
              </a:rPr>
              <a:t>[1]</a:t>
            </a:r>
            <a:r>
              <a:rPr lang="en-IN" sz="2000" spc="-5" dirty="0" err="1">
                <a:solidFill>
                  <a:srgbClr val="3333B2"/>
                </a:solidFill>
                <a:latin typeface="Times New Roman" panose="02020603050405020304" pitchFamily="18" charset="0"/>
                <a:cs typeface="Times New Roman" panose="02020603050405020304" pitchFamily="18" charset="0"/>
              </a:rPr>
              <a:t>FengS</a:t>
            </a:r>
            <a:r>
              <a:rPr lang="en-IN" sz="2000" spc="-5" dirty="0">
                <a:solidFill>
                  <a:srgbClr val="3333B2"/>
                </a:solidFill>
                <a:latin typeface="Times New Roman" panose="02020603050405020304" pitchFamily="18" charset="0"/>
                <a:cs typeface="Times New Roman" panose="02020603050405020304" pitchFamily="18" charset="0"/>
              </a:rPr>
              <a:t>. et </a:t>
            </a:r>
            <a:r>
              <a:rPr lang="en-IN" sz="2000" spc="-5" dirty="0" err="1">
                <a:solidFill>
                  <a:srgbClr val="3333B2"/>
                </a:solidFill>
                <a:latin typeface="Times New Roman" panose="02020603050405020304" pitchFamily="18" charset="0"/>
                <a:cs typeface="Times New Roman" panose="02020603050405020304" pitchFamily="18" charset="0"/>
              </a:rPr>
              <a:t>al.Unknown</a:t>
            </a:r>
            <a:r>
              <a:rPr lang="en-IN" sz="2000" spc="-5" dirty="0">
                <a:solidFill>
                  <a:srgbClr val="3333B2"/>
                </a:solidFill>
                <a:latin typeface="Times New Roman" panose="02020603050405020304" pitchFamily="18" charset="0"/>
                <a:cs typeface="Times New Roman" panose="02020603050405020304" pitchFamily="18" charset="0"/>
              </a:rPr>
              <a:t> hostile environment-oriented autonomous WSN deployment using a mobile </a:t>
            </a:r>
            <a:r>
              <a:rPr lang="en-IN" sz="2000" spc="-5" dirty="0" err="1">
                <a:solidFill>
                  <a:srgbClr val="3333B2"/>
                </a:solidFill>
                <a:latin typeface="Times New Roman" panose="02020603050405020304" pitchFamily="18" charset="0"/>
                <a:cs typeface="Times New Roman" panose="02020603050405020304" pitchFamily="18" charset="0"/>
              </a:rPr>
              <a:t>robotJ</a:t>
            </a:r>
            <a:r>
              <a:rPr lang="en-IN" sz="2000" spc="-5" dirty="0">
                <a:solidFill>
                  <a:srgbClr val="3333B2"/>
                </a:solidFill>
                <a:latin typeface="Times New Roman" panose="02020603050405020304" pitchFamily="18" charset="0"/>
                <a:cs typeface="Times New Roman" panose="02020603050405020304" pitchFamily="18" charset="0"/>
              </a:rPr>
              <a:t>. </a:t>
            </a:r>
            <a:r>
              <a:rPr lang="en-IN" sz="2000" spc="-5" dirty="0" err="1">
                <a:solidFill>
                  <a:srgbClr val="3333B2"/>
                </a:solidFill>
                <a:latin typeface="Times New Roman" panose="02020603050405020304" pitchFamily="18" charset="0"/>
                <a:cs typeface="Times New Roman" panose="02020603050405020304" pitchFamily="18" charset="0"/>
              </a:rPr>
              <a:t>Netw</a:t>
            </a:r>
            <a:r>
              <a:rPr lang="en-IN" sz="2000" spc="-5" dirty="0">
                <a:solidFill>
                  <a:srgbClr val="3333B2"/>
                </a:solidFill>
                <a:latin typeface="Times New Roman" panose="02020603050405020304" pitchFamily="18" charset="0"/>
                <a:cs typeface="Times New Roman" panose="02020603050405020304" pitchFamily="18" charset="0"/>
              </a:rPr>
              <a:t>. </a:t>
            </a:r>
            <a:r>
              <a:rPr lang="en-IN" sz="2000" spc="-5" dirty="0" err="1">
                <a:solidFill>
                  <a:srgbClr val="3333B2"/>
                </a:solidFill>
                <a:latin typeface="Times New Roman" panose="02020603050405020304" pitchFamily="18" charset="0"/>
                <a:cs typeface="Times New Roman" panose="02020603050405020304" pitchFamily="18" charset="0"/>
              </a:rPr>
              <a:t>Comput</a:t>
            </a:r>
            <a:r>
              <a:rPr lang="en-IN" sz="2000" spc="-5" dirty="0">
                <a:solidFill>
                  <a:srgbClr val="3333B2"/>
                </a:solidFill>
                <a:latin typeface="Times New Roman" panose="02020603050405020304" pitchFamily="18" charset="0"/>
                <a:cs typeface="Times New Roman" panose="02020603050405020304" pitchFamily="18" charset="0"/>
              </a:rPr>
              <a:t>. </a:t>
            </a:r>
            <a:r>
              <a:rPr lang="en-IN" sz="2000" spc="-5" dirty="0" err="1">
                <a:solidFill>
                  <a:srgbClr val="3333B2"/>
                </a:solidFill>
                <a:latin typeface="Times New Roman" panose="02020603050405020304" pitchFamily="18" charset="0"/>
                <a:cs typeface="Times New Roman" panose="02020603050405020304" pitchFamily="18" charset="0"/>
              </a:rPr>
              <a:t>Appl</a:t>
            </a:r>
            <a:r>
              <a:rPr lang="en-IN" sz="2000" spc="-5" dirty="0">
                <a:solidFill>
                  <a:srgbClr val="3333B2"/>
                </a:solidFill>
                <a:latin typeface="Times New Roman" panose="02020603050405020304" pitchFamily="18" charset="0"/>
                <a:cs typeface="Times New Roman" panose="02020603050405020304" pitchFamily="18" charset="0"/>
              </a:rPr>
              <a:t> ,2021.</a:t>
            </a:r>
          </a:p>
          <a:p>
            <a:pPr marL="114300" indent="0">
              <a:buNone/>
            </a:pPr>
            <a:r>
              <a:rPr lang="en-IN" sz="2000" spc="-5" dirty="0">
                <a:solidFill>
                  <a:srgbClr val="3333B2"/>
                </a:solidFill>
                <a:latin typeface="Times New Roman" panose="02020603050405020304" pitchFamily="18" charset="0"/>
                <a:cs typeface="Times New Roman" panose="02020603050405020304" pitchFamily="18" charset="0"/>
              </a:rPr>
              <a:t>[2]</a:t>
            </a:r>
            <a:r>
              <a:rPr lang="en-IN" sz="2000" spc="-5" dirty="0" err="1">
                <a:solidFill>
                  <a:srgbClr val="3333B2"/>
                </a:solidFill>
                <a:latin typeface="Times New Roman" panose="02020603050405020304" pitchFamily="18" charset="0"/>
                <a:cs typeface="Times New Roman" panose="02020603050405020304" pitchFamily="18" charset="0"/>
              </a:rPr>
              <a:t>AgarwalV</a:t>
            </a:r>
            <a:r>
              <a:rPr lang="en-IN" sz="2000" spc="-5" dirty="0">
                <a:solidFill>
                  <a:srgbClr val="3333B2"/>
                </a:solidFill>
                <a:latin typeface="Times New Roman" panose="02020603050405020304" pitchFamily="18" charset="0"/>
                <a:cs typeface="Times New Roman" panose="02020603050405020304" pitchFamily="18" charset="0"/>
              </a:rPr>
              <a:t>. et </a:t>
            </a:r>
            <a:r>
              <a:rPr lang="en-IN" sz="2000" spc="-5" dirty="0" err="1">
                <a:solidFill>
                  <a:srgbClr val="3333B2"/>
                </a:solidFill>
                <a:latin typeface="Times New Roman" panose="02020603050405020304" pitchFamily="18" charset="0"/>
                <a:cs typeface="Times New Roman" panose="02020603050405020304" pitchFamily="18" charset="0"/>
              </a:rPr>
              <a:t>al.A</a:t>
            </a:r>
            <a:r>
              <a:rPr lang="en-IN" sz="2000" spc="-5" dirty="0">
                <a:solidFill>
                  <a:srgbClr val="3333B2"/>
                </a:solidFill>
                <a:latin typeface="Times New Roman" panose="02020603050405020304" pitchFamily="18" charset="0"/>
                <a:cs typeface="Times New Roman" panose="02020603050405020304" pitchFamily="18" charset="0"/>
              </a:rPr>
              <a:t> survey on path planning techniques for mobile sink in </a:t>
            </a:r>
            <a:r>
              <a:rPr lang="en-IN" sz="2000" spc="-5" dirty="0" err="1">
                <a:solidFill>
                  <a:srgbClr val="3333B2"/>
                </a:solidFill>
                <a:latin typeface="Times New Roman" panose="02020603050405020304" pitchFamily="18" charset="0"/>
                <a:cs typeface="Times New Roman" panose="02020603050405020304" pitchFamily="18" charset="0"/>
              </a:rPr>
              <a:t>IoT</a:t>
            </a:r>
            <a:r>
              <a:rPr lang="en-IN" sz="2000" spc="-5" dirty="0">
                <a:solidFill>
                  <a:srgbClr val="3333B2"/>
                </a:solidFill>
                <a:latin typeface="Times New Roman" panose="02020603050405020304" pitchFamily="18" charset="0"/>
                <a:cs typeface="Times New Roman" panose="02020603050405020304" pitchFamily="18" charset="0"/>
              </a:rPr>
              <a:t>-enabled wireless sensor networks </a:t>
            </a:r>
            <a:r>
              <a:rPr lang="en-IN" sz="2000" spc="-5" dirty="0" err="1">
                <a:solidFill>
                  <a:srgbClr val="3333B2"/>
                </a:solidFill>
                <a:latin typeface="Times New Roman" panose="02020603050405020304" pitchFamily="18" charset="0"/>
                <a:cs typeface="Times New Roman" panose="02020603050405020304" pitchFamily="18" charset="0"/>
              </a:rPr>
              <a:t>Wirel</a:t>
            </a:r>
            <a:r>
              <a:rPr lang="en-IN" sz="2000" spc="-5" dirty="0">
                <a:solidFill>
                  <a:srgbClr val="3333B2"/>
                </a:solidFill>
                <a:latin typeface="Times New Roman" panose="02020603050405020304" pitchFamily="18" charset="0"/>
                <a:cs typeface="Times New Roman" panose="02020603050405020304" pitchFamily="18" charset="0"/>
              </a:rPr>
              <a:t>. Pers. </a:t>
            </a:r>
            <a:r>
              <a:rPr lang="en-IN" sz="2000" spc="-5" dirty="0" err="1">
                <a:solidFill>
                  <a:srgbClr val="3333B2"/>
                </a:solidFill>
                <a:latin typeface="Times New Roman" panose="02020603050405020304" pitchFamily="18" charset="0"/>
                <a:cs typeface="Times New Roman" panose="02020603050405020304" pitchFamily="18" charset="0"/>
              </a:rPr>
              <a:t>Commun</a:t>
            </a:r>
            <a:r>
              <a:rPr lang="en-IN" sz="2000" spc="-5" dirty="0">
                <a:solidFill>
                  <a:srgbClr val="3333B2"/>
                </a:solidFill>
                <a:latin typeface="Times New Roman" panose="02020603050405020304" pitchFamily="18" charset="0"/>
                <a:cs typeface="Times New Roman" panose="02020603050405020304" pitchFamily="18" charset="0"/>
              </a:rPr>
              <a:t> ,2021</a:t>
            </a:r>
          </a:p>
          <a:p>
            <a:pPr marL="114300" indent="0">
              <a:buNone/>
            </a:pPr>
            <a:r>
              <a:rPr lang="en-US" sz="2000" spc="-5" dirty="0">
                <a:solidFill>
                  <a:srgbClr val="3333B2"/>
                </a:solidFill>
                <a:latin typeface="Times New Roman" panose="02020603050405020304" pitchFamily="18" charset="0"/>
                <a:cs typeface="Times New Roman" panose="02020603050405020304" pitchFamily="18" charset="0"/>
              </a:rPr>
              <a:t>[3]</a:t>
            </a:r>
            <a:r>
              <a:rPr lang="en-US" sz="2000" spc="-5" dirty="0" err="1">
                <a:solidFill>
                  <a:srgbClr val="3333B2"/>
                </a:solidFill>
                <a:latin typeface="Times New Roman" panose="02020603050405020304" pitchFamily="18" charset="0"/>
                <a:cs typeface="Times New Roman" panose="02020603050405020304" pitchFamily="18" charset="0"/>
              </a:rPr>
              <a:t>NguyenL</a:t>
            </a:r>
            <a:r>
              <a:rPr lang="en-US" sz="2000" spc="-5" dirty="0">
                <a:solidFill>
                  <a:srgbClr val="3333B2"/>
                </a:solidFill>
                <a:latin typeface="Times New Roman" panose="02020603050405020304" pitchFamily="18" charset="0"/>
                <a:cs typeface="Times New Roman" panose="02020603050405020304" pitchFamily="18" charset="0"/>
              </a:rPr>
              <a:t>. et </a:t>
            </a:r>
            <a:r>
              <a:rPr lang="en-US" sz="2000" spc="-5" dirty="0" err="1">
                <a:solidFill>
                  <a:srgbClr val="3333B2"/>
                </a:solidFill>
                <a:latin typeface="Times New Roman" panose="02020603050405020304" pitchFamily="18" charset="0"/>
                <a:cs typeface="Times New Roman" panose="02020603050405020304" pitchFamily="18" charset="0"/>
              </a:rPr>
              <a:t>al.Mobility</a:t>
            </a:r>
            <a:r>
              <a:rPr lang="en-US" sz="2000" spc="-5" dirty="0">
                <a:solidFill>
                  <a:srgbClr val="3333B2"/>
                </a:solidFill>
                <a:latin typeface="Times New Roman" panose="02020603050405020304" pitchFamily="18" charset="0"/>
                <a:cs typeface="Times New Roman" panose="02020603050405020304" pitchFamily="18" charset="0"/>
              </a:rPr>
              <a:t> based network lifetime in wireless sensor networks: A review </a:t>
            </a:r>
            <a:r>
              <a:rPr lang="en-US" sz="2000" spc="-5" dirty="0" err="1">
                <a:solidFill>
                  <a:srgbClr val="3333B2"/>
                </a:solidFill>
                <a:latin typeface="Times New Roman" panose="02020603050405020304" pitchFamily="18" charset="0"/>
                <a:cs typeface="Times New Roman" panose="02020603050405020304" pitchFamily="18" charset="0"/>
              </a:rPr>
              <a:t>Comput</a:t>
            </a:r>
            <a:r>
              <a:rPr lang="en-US" sz="2000" spc="-5" dirty="0">
                <a:solidFill>
                  <a:srgbClr val="3333B2"/>
                </a:solidFill>
                <a:latin typeface="Times New Roman" panose="02020603050405020304" pitchFamily="18" charset="0"/>
                <a:cs typeface="Times New Roman" panose="02020603050405020304" pitchFamily="18" charset="0"/>
              </a:rPr>
              <a:t>. </a:t>
            </a:r>
            <a:r>
              <a:rPr lang="en-US" sz="2000" spc="-5" dirty="0" err="1">
                <a:solidFill>
                  <a:srgbClr val="3333B2"/>
                </a:solidFill>
                <a:latin typeface="Times New Roman" panose="02020603050405020304" pitchFamily="18" charset="0"/>
                <a:cs typeface="Times New Roman" panose="02020603050405020304" pitchFamily="18" charset="0"/>
              </a:rPr>
              <a:t>Netw</a:t>
            </a:r>
            <a:r>
              <a:rPr lang="en-US" sz="2000" spc="-5" dirty="0">
                <a:solidFill>
                  <a:srgbClr val="3333B2"/>
                </a:solidFill>
                <a:latin typeface="Times New Roman" panose="02020603050405020304" pitchFamily="18" charset="0"/>
                <a:cs typeface="Times New Roman" panose="02020603050405020304" pitchFamily="18" charset="0"/>
              </a:rPr>
              <a:t> ,2020.</a:t>
            </a:r>
          </a:p>
          <a:p>
            <a:pPr marL="114300" indent="0" algn="just">
              <a:buNone/>
            </a:pPr>
            <a:r>
              <a:rPr lang="en-IN" sz="2000" spc="-5" dirty="0">
                <a:solidFill>
                  <a:srgbClr val="3333B2"/>
                </a:solidFill>
                <a:latin typeface="Times New Roman" panose="02020603050405020304" pitchFamily="18" charset="0"/>
                <a:cs typeface="Times New Roman" panose="02020603050405020304" pitchFamily="18" charset="0"/>
              </a:rPr>
              <a:t>[4] Z. Fei, B. Li, S. Yang, C. Xing, H. Chen and L. </a:t>
            </a:r>
            <a:r>
              <a:rPr lang="en-IN" sz="2000" spc="-5" dirty="0" err="1">
                <a:solidFill>
                  <a:srgbClr val="3333B2"/>
                </a:solidFill>
                <a:latin typeface="Times New Roman" panose="02020603050405020304" pitchFamily="18" charset="0"/>
                <a:cs typeface="Times New Roman" panose="02020603050405020304" pitchFamily="18" charset="0"/>
              </a:rPr>
              <a:t>Hanzo</a:t>
            </a:r>
            <a:r>
              <a:rPr lang="en-IN" sz="2000" spc="-5" dirty="0">
                <a:solidFill>
                  <a:srgbClr val="3333B2"/>
                </a:solidFill>
                <a:latin typeface="Times New Roman" panose="02020603050405020304" pitchFamily="18" charset="0"/>
                <a:cs typeface="Times New Roman" panose="02020603050405020304" pitchFamily="18" charset="0"/>
              </a:rPr>
              <a:t>, </a:t>
            </a:r>
            <a:r>
              <a:rPr lang="en-US" sz="1200" b="0" i="0" dirty="0">
                <a:solidFill>
                  <a:srgbClr val="333333"/>
                </a:solidFill>
                <a:effectLst/>
                <a:latin typeface="Arial" panose="020B0604020202020204" pitchFamily="34" charset="0"/>
              </a:rPr>
              <a:t> </a:t>
            </a:r>
            <a:r>
              <a:rPr lang="en-US" sz="2000" spc="-5" dirty="0">
                <a:solidFill>
                  <a:srgbClr val="3333B2"/>
                </a:solidFill>
                <a:latin typeface="Times New Roman" panose="02020603050405020304" pitchFamily="18" charset="0"/>
                <a:cs typeface="Times New Roman" panose="02020603050405020304" pitchFamily="18" charset="0"/>
              </a:rPr>
              <a:t>"A Survey of Multi-Objective Optimization in Wireless Sensor Networks: Metrics, Algorithms, and Open Problems," in IEEE Communications Surveys &amp; Tutorials, vol. 19, no. 1</a:t>
            </a:r>
            <a:r>
              <a:rPr lang="en-IN" sz="2000" spc="-5" dirty="0">
                <a:solidFill>
                  <a:srgbClr val="3333B2"/>
                </a:solidFill>
                <a:latin typeface="Times New Roman" panose="02020603050405020304" pitchFamily="18" charset="0"/>
                <a:cs typeface="Times New Roman" panose="02020603050405020304" pitchFamily="18" charset="0"/>
              </a:rPr>
              <a:t>,</a:t>
            </a:r>
            <a:r>
              <a:rPr lang="en-IN" sz="2000" spc="-10" dirty="0">
                <a:solidFill>
                  <a:srgbClr val="3333B2"/>
                </a:solidFill>
                <a:latin typeface="Times New Roman" panose="02020603050405020304" pitchFamily="18" charset="0"/>
                <a:cs typeface="Times New Roman" panose="02020603050405020304" pitchFamily="18" charset="0"/>
              </a:rPr>
              <a:t> </a:t>
            </a:r>
            <a:r>
              <a:rPr lang="en-IN" sz="2000" spc="-5" dirty="0">
                <a:solidFill>
                  <a:srgbClr val="3333B2"/>
                </a:solidFill>
                <a:latin typeface="Times New Roman" panose="02020603050405020304" pitchFamily="18" charset="0"/>
                <a:cs typeface="Times New Roman" panose="02020603050405020304" pitchFamily="18" charset="0"/>
              </a:rPr>
              <a:t>2019</a:t>
            </a:r>
            <a:endParaRPr lang="en-IN" sz="800" spc="-5" dirty="0">
              <a:solidFill>
                <a:srgbClr val="3333B2"/>
              </a:solidFill>
              <a:latin typeface="LM Sans 8"/>
              <a:cs typeface="LM Sans 8"/>
            </a:endParaRPr>
          </a:p>
          <a:p>
            <a:pPr marL="114300" indent="0" algn="just">
              <a:buNone/>
            </a:pPr>
            <a:r>
              <a:rPr lang="en-IN" sz="2000" spc="-5" dirty="0">
                <a:solidFill>
                  <a:srgbClr val="3333B2"/>
                </a:solidFill>
                <a:latin typeface="Times New Roman" panose="02020603050405020304" pitchFamily="18" charset="0"/>
                <a:cs typeface="Times New Roman" panose="02020603050405020304" pitchFamily="18" charset="0"/>
              </a:rPr>
              <a:t>[5] V. L. Quintero, C. Estevez, M. E. Orchard and A. Pérez, "Improvements of Energy-Efficient Techniques in WSNs: A MAC-Protocol Approach," in IEEE Communications Surveys &amp; Tutorials, vol. 21, no. 2, 2015</a:t>
            </a:r>
          </a:p>
          <a:p>
            <a:pPr marL="114300" indent="0" algn="just">
              <a:buNone/>
            </a:pPr>
            <a:endParaRPr lang="en-IN" sz="2000" spc="-5" dirty="0">
              <a:solidFill>
                <a:srgbClr val="3333B2"/>
              </a:solidFill>
              <a:latin typeface="Times New Roman" panose="02020603050405020304" pitchFamily="18" charset="0"/>
              <a:cs typeface="Times New Roman" panose="02020603050405020304" pitchFamily="18" charset="0"/>
            </a:endParaRPr>
          </a:p>
          <a:p>
            <a:pPr marL="114300" indent="0" algn="just">
              <a:buNone/>
            </a:pPr>
            <a:endParaRPr lang="en-IN" sz="2000" spc="-5" dirty="0">
              <a:solidFill>
                <a:srgbClr val="3333B2"/>
              </a:solidFill>
              <a:latin typeface="Times New Roman" panose="02020603050405020304" pitchFamily="18" charset="0"/>
              <a:cs typeface="Times New Roman" panose="02020603050405020304" pitchFamily="18" charset="0"/>
            </a:endParaRPr>
          </a:p>
          <a:p>
            <a:pPr marL="114300" indent="0" algn="just">
              <a:buNone/>
            </a:pPr>
            <a:endParaRPr lang="en-IN" sz="2000" spc="-5" dirty="0">
              <a:solidFill>
                <a:srgbClr val="3333B2"/>
              </a:solidFill>
              <a:latin typeface="Times New Roman" panose="02020603050405020304" pitchFamily="18" charset="0"/>
              <a:cs typeface="Times New Roman" panose="02020603050405020304" pitchFamily="18" charset="0"/>
            </a:endParaRPr>
          </a:p>
          <a:p>
            <a:pPr marL="114300" indent="0" algn="just">
              <a:buNone/>
            </a:pPr>
            <a:endParaRPr lang="en-IN" sz="2000" spc="-5" dirty="0">
              <a:solidFill>
                <a:srgbClr val="3333B2"/>
              </a:solidFill>
              <a:latin typeface="Times New Roman" panose="02020603050405020304" pitchFamily="18" charset="0"/>
              <a:cs typeface="Times New Roman" panose="02020603050405020304" pitchFamily="18" charset="0"/>
            </a:endParaRPr>
          </a:p>
          <a:p>
            <a:pPr marL="114300" indent="0" algn="just">
              <a:buNone/>
            </a:pPr>
            <a:endParaRPr lang="en-IN" sz="2000" spc="-5" dirty="0">
              <a:solidFill>
                <a:srgbClr val="3333B2"/>
              </a:solidFill>
              <a:latin typeface="Times New Roman" panose="02020603050405020304" pitchFamily="18" charset="0"/>
              <a:cs typeface="Times New Roman" panose="02020603050405020304" pitchFamily="18" charset="0"/>
            </a:endParaRPr>
          </a:p>
          <a:p>
            <a:pPr marL="114300" indent="0" algn="just">
              <a:buNone/>
            </a:pPr>
            <a:endParaRPr lang="en-IN" sz="2000" spc="-5" dirty="0">
              <a:solidFill>
                <a:srgbClr val="3333B2"/>
              </a:solidFill>
              <a:latin typeface="Times New Roman" panose="02020603050405020304" pitchFamily="18" charset="0"/>
              <a:cs typeface="Times New Roman" panose="02020603050405020304" pitchFamily="18" charset="0"/>
            </a:endParaRPr>
          </a:p>
          <a:p>
            <a:pPr marL="114300" indent="0" algn="just">
              <a:buNone/>
            </a:pPr>
            <a:endParaRPr lang="en-IN" sz="2000" dirty="0">
              <a:latin typeface="Times New Roman" panose="02020603050405020304" pitchFamily="18" charset="0"/>
              <a:cs typeface="Times New Roman" panose="02020603050405020304" pitchFamily="18" charset="0"/>
            </a:endParaRPr>
          </a:p>
          <a:p>
            <a:pPr marL="114300" indent="0" algn="just">
              <a:buNone/>
            </a:pPr>
            <a:endParaRPr lang="en-IN" sz="2000" dirty="0"/>
          </a:p>
        </p:txBody>
      </p:sp>
      <p:sp>
        <p:nvSpPr>
          <p:cNvPr id="4" name="Footer Placeholder 3">
            <a:extLst>
              <a:ext uri="{FF2B5EF4-FFF2-40B4-BE49-F238E27FC236}">
                <a16:creationId xmlns="" xmlns:a16="http://schemas.microsoft.com/office/drawing/2014/main" id="{671A55E1-0495-4A50-81EA-BEAF13A4CBD8}"/>
              </a:ext>
            </a:extLst>
          </p:cNvPr>
          <p:cNvSpPr>
            <a:spLocks noGrp="1"/>
          </p:cNvSpPr>
          <p:nvPr>
            <p:ph type="ftr" idx="11"/>
          </p:nvPr>
        </p:nvSpPr>
        <p:spPr/>
        <p:txBody>
          <a:bodyPr/>
          <a:lstStyle/>
          <a:p>
            <a:endParaRPr lang="en-IN" dirty="0"/>
          </a:p>
        </p:txBody>
      </p:sp>
      <p:sp>
        <p:nvSpPr>
          <p:cNvPr id="5" name="Slide Number Placeholder 4">
            <a:extLst>
              <a:ext uri="{FF2B5EF4-FFF2-40B4-BE49-F238E27FC236}">
                <a16:creationId xmlns="" xmlns:a16="http://schemas.microsoft.com/office/drawing/2014/main" id="{BC0B5E5B-DAF8-4C73-8DFC-0F097BD94244}"/>
              </a:ext>
            </a:extLst>
          </p:cNvPr>
          <p:cNvSpPr>
            <a:spLocks noGrp="1"/>
          </p:cNvSpPr>
          <p:nvPr>
            <p:ph type="sldNum" idx="12"/>
          </p:nvPr>
        </p:nvSpPr>
        <p:spPr>
          <a:xfrm>
            <a:off x="8786285" y="6407811"/>
            <a:ext cx="2925233" cy="457200"/>
          </a:xfrm>
        </p:spPr>
        <p:txBody>
          <a:bodyPr/>
          <a:lstStyle/>
          <a:p>
            <a:pPr marL="0" lvl="0" indent="0" algn="r" rtl="0">
              <a:spcBef>
                <a:spcPts val="0"/>
              </a:spcBef>
              <a:spcAft>
                <a:spcPts val="0"/>
              </a:spcAft>
              <a:buNone/>
            </a:pPr>
            <a:fld id="{00000000-1234-1234-1234-123412341234}" type="slidenum">
              <a:rPr lang="en-US" smtClean="0"/>
              <a:t>21</a:t>
            </a:fld>
            <a:endParaRPr lang="en-US" dirty="0"/>
          </a:p>
        </p:txBody>
      </p:sp>
    </p:spTree>
    <p:extLst>
      <p:ext uri="{BB962C8B-B14F-4D97-AF65-F5344CB8AC3E}">
        <p14:creationId xmlns:p14="http://schemas.microsoft.com/office/powerpoint/2010/main" val="2953516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687" y="621956"/>
            <a:ext cx="9838267" cy="1143000"/>
          </a:xfrm>
        </p:spPr>
        <p:txBody>
          <a:bodyPr/>
          <a:lstStyle/>
          <a:p>
            <a:r>
              <a:rPr lang="en-US" dirty="0"/>
              <a:t>References</a:t>
            </a:r>
            <a:endParaRPr lang="en-IN" dirty="0"/>
          </a:p>
        </p:txBody>
      </p:sp>
      <p:sp>
        <p:nvSpPr>
          <p:cNvPr id="3" name="Text Placeholder 2"/>
          <p:cNvSpPr>
            <a:spLocks noGrp="1"/>
          </p:cNvSpPr>
          <p:nvPr>
            <p:ph type="body" idx="1"/>
          </p:nvPr>
        </p:nvSpPr>
        <p:spPr>
          <a:xfrm>
            <a:off x="909591" y="1804086"/>
            <a:ext cx="10927621" cy="4942704"/>
          </a:xfrm>
        </p:spPr>
        <p:txBody>
          <a:bodyPr/>
          <a:lstStyle/>
          <a:p>
            <a:pPr marL="0" indent="0">
              <a:lnSpc>
                <a:spcPts val="710"/>
              </a:lnSpc>
              <a:spcBef>
                <a:spcPts val="425"/>
              </a:spcBef>
              <a:buNone/>
            </a:pPr>
            <a:endParaRPr lang="en-US" sz="700" spc="-5" dirty="0">
              <a:solidFill>
                <a:srgbClr val="3333B2"/>
              </a:solidFill>
              <a:latin typeface="LM Sans 8"/>
              <a:cs typeface="LM Sans 8"/>
            </a:endParaRPr>
          </a:p>
          <a:p>
            <a:pPr marL="0" indent="0">
              <a:lnSpc>
                <a:spcPts val="710"/>
              </a:lnSpc>
              <a:spcBef>
                <a:spcPts val="425"/>
              </a:spcBef>
              <a:buNone/>
            </a:pPr>
            <a:endParaRPr lang="en-US" sz="2000" spc="-5" dirty="0">
              <a:solidFill>
                <a:srgbClr val="3333B2"/>
              </a:solidFill>
              <a:latin typeface="Times New Roman" panose="02020603050405020304" pitchFamily="18" charset="0"/>
              <a:cs typeface="Times New Roman" panose="02020603050405020304" pitchFamily="18" charset="0"/>
            </a:endParaRPr>
          </a:p>
          <a:p>
            <a:pPr marL="0" indent="0">
              <a:lnSpc>
                <a:spcPts val="710"/>
              </a:lnSpc>
              <a:spcBef>
                <a:spcPts val="425"/>
              </a:spcBef>
              <a:buNone/>
            </a:pPr>
            <a:r>
              <a:rPr lang="en-IN" sz="2000" spc="-5" smtClean="0">
                <a:solidFill>
                  <a:srgbClr val="3333B2"/>
                </a:solidFill>
                <a:latin typeface="Times New Roman" panose="02020603050405020304" pitchFamily="18" charset="0"/>
                <a:cs typeface="Times New Roman" panose="02020603050405020304" pitchFamily="18" charset="0"/>
              </a:rPr>
              <a:t>[</a:t>
            </a:r>
            <a:r>
              <a:rPr lang="en-IN" sz="2000" spc="-5" dirty="0">
                <a:solidFill>
                  <a:srgbClr val="3333B2"/>
                </a:solidFill>
                <a:latin typeface="Times New Roman" panose="02020603050405020304" pitchFamily="18" charset="0"/>
                <a:cs typeface="Times New Roman" panose="02020603050405020304" pitchFamily="18" charset="0"/>
              </a:rPr>
              <a:t>6] W. B. </a:t>
            </a:r>
            <a:r>
              <a:rPr lang="en-IN" sz="2000" spc="-5" dirty="0" err="1">
                <a:solidFill>
                  <a:srgbClr val="3333B2"/>
                </a:solidFill>
                <a:latin typeface="Times New Roman" panose="02020603050405020304" pitchFamily="18" charset="0"/>
                <a:cs typeface="Times New Roman" panose="02020603050405020304" pitchFamily="18" charset="0"/>
              </a:rPr>
              <a:t>Heinzelman</a:t>
            </a:r>
            <a:r>
              <a:rPr lang="en-IN" sz="2000" spc="-5" dirty="0">
                <a:solidFill>
                  <a:srgbClr val="3333B2"/>
                </a:solidFill>
                <a:latin typeface="Times New Roman" panose="02020603050405020304" pitchFamily="18" charset="0"/>
                <a:cs typeface="Times New Roman" panose="02020603050405020304" pitchFamily="18" charset="0"/>
              </a:rPr>
              <a:t>, A. P. </a:t>
            </a:r>
            <a:r>
              <a:rPr lang="en-IN" sz="2000" spc="-5" dirty="0" err="1">
                <a:solidFill>
                  <a:srgbClr val="3333B2"/>
                </a:solidFill>
                <a:latin typeface="Times New Roman" panose="02020603050405020304" pitchFamily="18" charset="0"/>
                <a:cs typeface="Times New Roman" panose="02020603050405020304" pitchFamily="18" charset="0"/>
              </a:rPr>
              <a:t>Chandrakasan</a:t>
            </a:r>
            <a:r>
              <a:rPr lang="en-IN" sz="2000" spc="-5" dirty="0">
                <a:solidFill>
                  <a:srgbClr val="3333B2"/>
                </a:solidFill>
                <a:latin typeface="Times New Roman" panose="02020603050405020304" pitchFamily="18" charset="0"/>
                <a:cs typeface="Times New Roman" panose="02020603050405020304" pitchFamily="18" charset="0"/>
              </a:rPr>
              <a:t>, and H. </a:t>
            </a:r>
            <a:r>
              <a:rPr lang="en-IN" sz="2000" spc="-5" dirty="0" err="1">
                <a:solidFill>
                  <a:srgbClr val="3333B2"/>
                </a:solidFill>
                <a:latin typeface="Times New Roman" panose="02020603050405020304" pitchFamily="18" charset="0"/>
                <a:cs typeface="Times New Roman" panose="02020603050405020304" pitchFamily="18" charset="0"/>
              </a:rPr>
              <a:t>Balakrishnan</a:t>
            </a:r>
            <a:r>
              <a:rPr lang="en-IN" sz="2000" spc="-5" dirty="0">
                <a:solidFill>
                  <a:srgbClr val="3333B2"/>
                </a:solidFill>
                <a:latin typeface="Times New Roman" panose="02020603050405020304" pitchFamily="18" charset="0"/>
                <a:cs typeface="Times New Roman" panose="02020603050405020304" pitchFamily="18" charset="0"/>
              </a:rPr>
              <a:t>, “An application-</a:t>
            </a:r>
          </a:p>
          <a:p>
            <a:pPr marL="0" indent="0">
              <a:lnSpc>
                <a:spcPts val="710"/>
              </a:lnSpc>
              <a:spcBef>
                <a:spcPts val="425"/>
              </a:spcBef>
              <a:buNone/>
            </a:pPr>
            <a:endParaRPr lang="en-IN" sz="2000" spc="-5" dirty="0">
              <a:solidFill>
                <a:srgbClr val="3333B2"/>
              </a:solidFill>
              <a:latin typeface="Times New Roman" panose="02020603050405020304" pitchFamily="18" charset="0"/>
              <a:cs typeface="Times New Roman" panose="02020603050405020304" pitchFamily="18" charset="0"/>
            </a:endParaRPr>
          </a:p>
          <a:p>
            <a:pPr marL="0" indent="0">
              <a:lnSpc>
                <a:spcPts val="710"/>
              </a:lnSpc>
              <a:spcBef>
                <a:spcPts val="425"/>
              </a:spcBef>
              <a:buNone/>
            </a:pPr>
            <a:r>
              <a:rPr lang="en-IN" sz="2000" spc="-5" dirty="0">
                <a:solidFill>
                  <a:srgbClr val="3333B2"/>
                </a:solidFill>
                <a:latin typeface="Times New Roman" panose="02020603050405020304" pitchFamily="18" charset="0"/>
                <a:cs typeface="Times New Roman" panose="02020603050405020304" pitchFamily="18" charset="0"/>
              </a:rPr>
              <a:t>specific protocol architecture for wireless  </a:t>
            </a:r>
            <a:r>
              <a:rPr lang="en-IN" sz="2000" spc="-5" dirty="0" err="1">
                <a:solidFill>
                  <a:srgbClr val="3333B2"/>
                </a:solidFill>
                <a:latin typeface="Times New Roman" panose="02020603050405020304" pitchFamily="18" charset="0"/>
                <a:cs typeface="Times New Roman" panose="02020603050405020304" pitchFamily="18" charset="0"/>
              </a:rPr>
              <a:t>microsensor</a:t>
            </a:r>
            <a:r>
              <a:rPr lang="en-IN" sz="2000" spc="-5" dirty="0">
                <a:solidFill>
                  <a:srgbClr val="3333B2"/>
                </a:solidFill>
                <a:latin typeface="Times New Roman" panose="02020603050405020304" pitchFamily="18" charset="0"/>
                <a:cs typeface="Times New Roman" panose="02020603050405020304" pitchFamily="18" charset="0"/>
              </a:rPr>
              <a:t> networks,” IEEE Transactions on wireless </a:t>
            </a:r>
          </a:p>
          <a:p>
            <a:pPr marL="0" indent="0">
              <a:lnSpc>
                <a:spcPts val="710"/>
              </a:lnSpc>
              <a:spcBef>
                <a:spcPts val="425"/>
              </a:spcBef>
              <a:buNone/>
            </a:pPr>
            <a:endParaRPr lang="en-IN" sz="2000" spc="-5" dirty="0">
              <a:solidFill>
                <a:srgbClr val="3333B2"/>
              </a:solidFill>
              <a:latin typeface="Times New Roman" panose="02020603050405020304" pitchFamily="18" charset="0"/>
              <a:cs typeface="Times New Roman" panose="02020603050405020304" pitchFamily="18" charset="0"/>
            </a:endParaRPr>
          </a:p>
          <a:p>
            <a:pPr marL="0" indent="0">
              <a:lnSpc>
                <a:spcPts val="710"/>
              </a:lnSpc>
              <a:spcBef>
                <a:spcPts val="425"/>
              </a:spcBef>
              <a:buNone/>
            </a:pPr>
            <a:r>
              <a:rPr lang="en-IN" sz="2000" spc="-5" dirty="0">
                <a:solidFill>
                  <a:srgbClr val="3333B2"/>
                </a:solidFill>
                <a:latin typeface="Times New Roman" panose="02020603050405020304" pitchFamily="18" charset="0"/>
                <a:cs typeface="Times New Roman" panose="02020603050405020304" pitchFamily="18" charset="0"/>
              </a:rPr>
              <a:t>communications, vol. 1, no. 4, pp. 660–670, 2012.</a:t>
            </a:r>
          </a:p>
          <a:p>
            <a:pPr marL="0" indent="0">
              <a:lnSpc>
                <a:spcPts val="710"/>
              </a:lnSpc>
              <a:spcBef>
                <a:spcPts val="425"/>
              </a:spcBef>
              <a:buNone/>
            </a:pPr>
            <a:endParaRPr lang="en-US" sz="2000" spc="-5" dirty="0">
              <a:solidFill>
                <a:srgbClr val="3333B2"/>
              </a:solidFill>
              <a:latin typeface="Times New Roman" panose="02020603050405020304" pitchFamily="18" charset="0"/>
              <a:cs typeface="Times New Roman" panose="02020603050405020304" pitchFamily="18" charset="0"/>
            </a:endParaRPr>
          </a:p>
          <a:p>
            <a:pPr marL="0" indent="0">
              <a:lnSpc>
                <a:spcPts val="710"/>
              </a:lnSpc>
              <a:spcBef>
                <a:spcPts val="425"/>
              </a:spcBef>
              <a:buNone/>
            </a:pPr>
            <a:endParaRPr lang="en-IN" sz="2000" spc="-5" dirty="0">
              <a:solidFill>
                <a:srgbClr val="3333B2"/>
              </a:solidFill>
              <a:latin typeface="Times New Roman" panose="02020603050405020304" pitchFamily="18" charset="0"/>
              <a:cs typeface="Times New Roman" panose="02020603050405020304" pitchFamily="18" charset="0"/>
            </a:endParaRPr>
          </a:p>
          <a:p>
            <a:pPr marL="0" indent="0">
              <a:lnSpc>
                <a:spcPts val="710"/>
              </a:lnSpc>
              <a:spcBef>
                <a:spcPts val="425"/>
              </a:spcBef>
              <a:buNone/>
            </a:pPr>
            <a:r>
              <a:rPr lang="en-IN" sz="2000" spc="-5" dirty="0">
                <a:solidFill>
                  <a:srgbClr val="3333B2"/>
                </a:solidFill>
                <a:latin typeface="Times New Roman" panose="02020603050405020304" pitchFamily="18" charset="0"/>
                <a:cs typeface="Times New Roman" panose="02020603050405020304" pitchFamily="18" charset="0"/>
              </a:rPr>
              <a:t>[7] W. B. </a:t>
            </a:r>
            <a:r>
              <a:rPr lang="en-IN" sz="2000" spc="-5" dirty="0" err="1">
                <a:solidFill>
                  <a:srgbClr val="3333B2"/>
                </a:solidFill>
                <a:latin typeface="Times New Roman" panose="02020603050405020304" pitchFamily="18" charset="0"/>
                <a:cs typeface="Times New Roman" panose="02020603050405020304" pitchFamily="18" charset="0"/>
              </a:rPr>
              <a:t>Heinzelman</a:t>
            </a:r>
            <a:r>
              <a:rPr lang="en-IN" sz="2000" spc="-5" dirty="0">
                <a:solidFill>
                  <a:srgbClr val="3333B2"/>
                </a:solidFill>
                <a:latin typeface="Times New Roman" panose="02020603050405020304" pitchFamily="18" charset="0"/>
                <a:cs typeface="Times New Roman" panose="02020603050405020304" pitchFamily="18" charset="0"/>
              </a:rPr>
              <a:t>, A. P. </a:t>
            </a:r>
            <a:r>
              <a:rPr lang="en-IN" sz="2000" spc="-5" dirty="0" err="1">
                <a:solidFill>
                  <a:srgbClr val="3333B2"/>
                </a:solidFill>
                <a:latin typeface="Times New Roman" panose="02020603050405020304" pitchFamily="18" charset="0"/>
                <a:cs typeface="Times New Roman" panose="02020603050405020304" pitchFamily="18" charset="0"/>
              </a:rPr>
              <a:t>Chandrakasan</a:t>
            </a:r>
            <a:r>
              <a:rPr lang="en-IN" sz="2000" spc="-5" dirty="0">
                <a:solidFill>
                  <a:srgbClr val="3333B2"/>
                </a:solidFill>
                <a:latin typeface="Times New Roman" panose="02020603050405020304" pitchFamily="18" charset="0"/>
                <a:cs typeface="Times New Roman" panose="02020603050405020304" pitchFamily="18" charset="0"/>
              </a:rPr>
              <a:t>, and H. </a:t>
            </a:r>
            <a:r>
              <a:rPr lang="en-IN" sz="2000" spc="-5" dirty="0" err="1">
                <a:solidFill>
                  <a:srgbClr val="3333B2"/>
                </a:solidFill>
                <a:latin typeface="Times New Roman" panose="02020603050405020304" pitchFamily="18" charset="0"/>
                <a:cs typeface="Times New Roman" panose="02020603050405020304" pitchFamily="18" charset="0"/>
              </a:rPr>
              <a:t>Balakrishnan</a:t>
            </a:r>
            <a:r>
              <a:rPr lang="en-IN" sz="2000" spc="-5" dirty="0">
                <a:solidFill>
                  <a:srgbClr val="3333B2"/>
                </a:solidFill>
                <a:latin typeface="Times New Roman" panose="02020603050405020304" pitchFamily="18" charset="0"/>
                <a:cs typeface="Times New Roman" panose="02020603050405020304" pitchFamily="18" charset="0"/>
              </a:rPr>
              <a:t>, “An application-specific protocol</a:t>
            </a:r>
          </a:p>
          <a:p>
            <a:pPr marL="0" indent="0">
              <a:lnSpc>
                <a:spcPts val="710"/>
              </a:lnSpc>
              <a:spcBef>
                <a:spcPts val="425"/>
              </a:spcBef>
              <a:buNone/>
            </a:pPr>
            <a:endParaRPr lang="en-IN" sz="2000" spc="-5" dirty="0">
              <a:solidFill>
                <a:srgbClr val="3333B2"/>
              </a:solidFill>
              <a:latin typeface="Times New Roman" panose="02020603050405020304" pitchFamily="18" charset="0"/>
              <a:cs typeface="Times New Roman" panose="02020603050405020304" pitchFamily="18" charset="0"/>
            </a:endParaRPr>
          </a:p>
          <a:p>
            <a:pPr marL="0" indent="0">
              <a:lnSpc>
                <a:spcPts val="710"/>
              </a:lnSpc>
              <a:spcBef>
                <a:spcPts val="425"/>
              </a:spcBef>
              <a:buNone/>
            </a:pPr>
            <a:r>
              <a:rPr lang="en-IN" sz="2000" spc="-5" dirty="0">
                <a:solidFill>
                  <a:srgbClr val="3333B2"/>
                </a:solidFill>
                <a:latin typeface="Times New Roman" panose="02020603050405020304" pitchFamily="18" charset="0"/>
                <a:cs typeface="Times New Roman" panose="02020603050405020304" pitchFamily="18" charset="0"/>
              </a:rPr>
              <a:t>architecture for wireless  </a:t>
            </a:r>
            <a:r>
              <a:rPr lang="en-IN" sz="2000" spc="-5" dirty="0" err="1">
                <a:solidFill>
                  <a:srgbClr val="3333B2"/>
                </a:solidFill>
                <a:latin typeface="Times New Roman" panose="02020603050405020304" pitchFamily="18" charset="0"/>
                <a:cs typeface="Times New Roman" panose="02020603050405020304" pitchFamily="18" charset="0"/>
              </a:rPr>
              <a:t>microsensor</a:t>
            </a:r>
            <a:r>
              <a:rPr lang="en-IN" sz="2000" spc="-5" dirty="0">
                <a:solidFill>
                  <a:srgbClr val="3333B2"/>
                </a:solidFill>
                <a:latin typeface="Times New Roman" panose="02020603050405020304" pitchFamily="18" charset="0"/>
                <a:cs typeface="Times New Roman" panose="02020603050405020304" pitchFamily="18" charset="0"/>
              </a:rPr>
              <a:t> networks,” IEEE Transactions on wireless communications, vol. 1,</a:t>
            </a:r>
          </a:p>
          <a:p>
            <a:pPr marL="0" indent="0">
              <a:lnSpc>
                <a:spcPts val="710"/>
              </a:lnSpc>
              <a:spcBef>
                <a:spcPts val="425"/>
              </a:spcBef>
              <a:buNone/>
            </a:pPr>
            <a:endParaRPr lang="en-IN" sz="2000" spc="-5" dirty="0">
              <a:solidFill>
                <a:srgbClr val="3333B2"/>
              </a:solidFill>
              <a:latin typeface="Times New Roman" panose="02020603050405020304" pitchFamily="18" charset="0"/>
              <a:cs typeface="Times New Roman" panose="02020603050405020304" pitchFamily="18" charset="0"/>
            </a:endParaRPr>
          </a:p>
          <a:p>
            <a:pPr marL="0" indent="0">
              <a:lnSpc>
                <a:spcPts val="710"/>
              </a:lnSpc>
              <a:spcBef>
                <a:spcPts val="425"/>
              </a:spcBef>
              <a:buNone/>
            </a:pPr>
            <a:r>
              <a:rPr lang="en-IN" sz="2000" spc="-5" dirty="0">
                <a:solidFill>
                  <a:srgbClr val="3333B2"/>
                </a:solidFill>
                <a:latin typeface="Times New Roman" panose="02020603050405020304" pitchFamily="18" charset="0"/>
                <a:cs typeface="Times New Roman" panose="02020603050405020304" pitchFamily="18" charset="0"/>
              </a:rPr>
              <a:t>no. 4, pp. 660–670, 2012.</a:t>
            </a:r>
          </a:p>
          <a:p>
            <a:pPr marL="0" indent="0">
              <a:lnSpc>
                <a:spcPts val="710"/>
              </a:lnSpc>
              <a:spcBef>
                <a:spcPts val="425"/>
              </a:spcBef>
              <a:buNone/>
            </a:pPr>
            <a:endParaRPr lang="en-US" sz="2000" spc="-5" dirty="0">
              <a:solidFill>
                <a:srgbClr val="3333B2"/>
              </a:solidFill>
              <a:latin typeface="Times New Roman" panose="02020603050405020304" pitchFamily="18" charset="0"/>
              <a:cs typeface="Times New Roman" panose="02020603050405020304" pitchFamily="18" charset="0"/>
            </a:endParaRPr>
          </a:p>
          <a:p>
            <a:pPr marL="0" indent="0">
              <a:lnSpc>
                <a:spcPts val="710"/>
              </a:lnSpc>
              <a:spcBef>
                <a:spcPts val="450"/>
              </a:spcBef>
              <a:buNone/>
            </a:pPr>
            <a:endParaRPr lang="en-US" sz="2000" spc="-5" dirty="0">
              <a:solidFill>
                <a:srgbClr val="3333B2"/>
              </a:solidFill>
              <a:latin typeface="Times New Roman" panose="02020603050405020304" pitchFamily="18" charset="0"/>
              <a:cs typeface="Times New Roman" panose="02020603050405020304" pitchFamily="18" charset="0"/>
            </a:endParaRPr>
          </a:p>
          <a:p>
            <a:pPr marL="0" indent="0">
              <a:lnSpc>
                <a:spcPts val="710"/>
              </a:lnSpc>
              <a:spcBef>
                <a:spcPts val="450"/>
              </a:spcBef>
              <a:buNone/>
            </a:pPr>
            <a:r>
              <a:rPr lang="en-IN" sz="2000" spc="-5" dirty="0">
                <a:solidFill>
                  <a:srgbClr val="3333B2"/>
                </a:solidFill>
                <a:latin typeface="Times New Roman" panose="02020603050405020304" pitchFamily="18" charset="0"/>
                <a:cs typeface="Times New Roman" panose="02020603050405020304" pitchFamily="18" charset="0"/>
              </a:rPr>
              <a:t>[8]  O. </a:t>
            </a:r>
            <a:r>
              <a:rPr lang="en-IN" sz="2000" spc="-15" dirty="0">
                <a:solidFill>
                  <a:srgbClr val="3333B2"/>
                </a:solidFill>
                <a:latin typeface="Times New Roman" panose="02020603050405020304" pitchFamily="18" charset="0"/>
                <a:cs typeface="Times New Roman" panose="02020603050405020304" pitchFamily="18" charset="0"/>
              </a:rPr>
              <a:t>Younis </a:t>
            </a:r>
            <a:r>
              <a:rPr lang="en-IN" sz="2000" spc="-5" dirty="0">
                <a:solidFill>
                  <a:srgbClr val="3333B2"/>
                </a:solidFill>
                <a:latin typeface="Times New Roman" panose="02020603050405020304" pitchFamily="18" charset="0"/>
                <a:cs typeface="Times New Roman" panose="02020603050405020304" pitchFamily="18" charset="0"/>
              </a:rPr>
              <a:t>and S. </a:t>
            </a:r>
            <a:r>
              <a:rPr lang="en-IN" sz="2000" spc="-15" dirty="0">
                <a:solidFill>
                  <a:srgbClr val="3333B2"/>
                </a:solidFill>
                <a:latin typeface="Times New Roman" panose="02020603050405020304" pitchFamily="18" charset="0"/>
                <a:cs typeface="Times New Roman" panose="02020603050405020304" pitchFamily="18" charset="0"/>
              </a:rPr>
              <a:t>Fahmy, </a:t>
            </a:r>
            <a:r>
              <a:rPr lang="en-IN" sz="2000" dirty="0">
                <a:solidFill>
                  <a:srgbClr val="3333B2"/>
                </a:solidFill>
                <a:latin typeface="Times New Roman" panose="02020603050405020304" pitchFamily="18" charset="0"/>
                <a:cs typeface="Times New Roman" panose="02020603050405020304" pitchFamily="18" charset="0"/>
              </a:rPr>
              <a:t>“Heed: </a:t>
            </a:r>
            <a:r>
              <a:rPr lang="en-IN" sz="2000" spc="-5" dirty="0">
                <a:solidFill>
                  <a:srgbClr val="3333B2"/>
                </a:solidFill>
                <a:latin typeface="Times New Roman" panose="02020603050405020304" pitchFamily="18" charset="0"/>
                <a:cs typeface="Times New Roman" panose="02020603050405020304" pitchFamily="18" charset="0"/>
              </a:rPr>
              <a:t>a hybrid, energy-efficient, distributed clustering approach </a:t>
            </a:r>
            <a:r>
              <a:rPr lang="en-IN" sz="2000" spc="-10" dirty="0">
                <a:solidFill>
                  <a:srgbClr val="3333B2"/>
                </a:solidFill>
                <a:latin typeface="Times New Roman" panose="02020603050405020304" pitchFamily="18" charset="0"/>
                <a:cs typeface="Times New Roman" panose="02020603050405020304" pitchFamily="18" charset="0"/>
              </a:rPr>
              <a:t>for </a:t>
            </a:r>
            <a:r>
              <a:rPr lang="en-IN" sz="2000" spc="-5" dirty="0">
                <a:solidFill>
                  <a:srgbClr val="3333B2"/>
                </a:solidFill>
                <a:latin typeface="Times New Roman" panose="02020603050405020304" pitchFamily="18" charset="0"/>
                <a:cs typeface="Times New Roman" panose="02020603050405020304" pitchFamily="18" charset="0"/>
              </a:rPr>
              <a:t>ad </a:t>
            </a:r>
            <a:r>
              <a:rPr lang="en-IN" sz="2000" dirty="0">
                <a:solidFill>
                  <a:srgbClr val="3333B2"/>
                </a:solidFill>
                <a:latin typeface="Times New Roman" panose="02020603050405020304" pitchFamily="18" charset="0"/>
                <a:cs typeface="Times New Roman" panose="02020603050405020304" pitchFamily="18" charset="0"/>
              </a:rPr>
              <a:t>hoc</a:t>
            </a:r>
          </a:p>
          <a:p>
            <a:pPr marL="0" indent="0">
              <a:lnSpc>
                <a:spcPts val="710"/>
              </a:lnSpc>
              <a:spcBef>
                <a:spcPts val="450"/>
              </a:spcBef>
              <a:buNone/>
            </a:pPr>
            <a:endParaRPr lang="en-IN" sz="2000" dirty="0">
              <a:solidFill>
                <a:srgbClr val="3333B2"/>
              </a:solidFill>
              <a:latin typeface="Times New Roman" panose="02020603050405020304" pitchFamily="18" charset="0"/>
              <a:cs typeface="Times New Roman" panose="02020603050405020304" pitchFamily="18" charset="0"/>
            </a:endParaRPr>
          </a:p>
          <a:p>
            <a:pPr marL="0" indent="0">
              <a:lnSpc>
                <a:spcPts val="710"/>
              </a:lnSpc>
              <a:spcBef>
                <a:spcPts val="450"/>
              </a:spcBef>
              <a:buNone/>
            </a:pPr>
            <a:r>
              <a:rPr lang="en-IN" sz="2000" dirty="0">
                <a:solidFill>
                  <a:srgbClr val="3333B2"/>
                </a:solidFill>
                <a:latin typeface="Times New Roman" panose="02020603050405020304" pitchFamily="18" charset="0"/>
                <a:cs typeface="Times New Roman" panose="02020603050405020304" pitchFamily="18" charset="0"/>
              </a:rPr>
              <a:t> </a:t>
            </a:r>
            <a:r>
              <a:rPr lang="en-IN" sz="2000" spc="-5" dirty="0">
                <a:solidFill>
                  <a:srgbClr val="3333B2"/>
                </a:solidFill>
                <a:latin typeface="Times New Roman" panose="02020603050405020304" pitchFamily="18" charset="0"/>
                <a:cs typeface="Times New Roman" panose="02020603050405020304" pitchFamily="18" charset="0"/>
              </a:rPr>
              <a:t>sensor</a:t>
            </a:r>
            <a:r>
              <a:rPr lang="en-IN" sz="2000" spc="-15" dirty="0">
                <a:solidFill>
                  <a:srgbClr val="3333B2"/>
                </a:solidFill>
                <a:latin typeface="Times New Roman" panose="02020603050405020304" pitchFamily="18" charset="0"/>
                <a:cs typeface="Times New Roman" panose="02020603050405020304" pitchFamily="18" charset="0"/>
              </a:rPr>
              <a:t> </a:t>
            </a:r>
            <a:r>
              <a:rPr lang="en-IN" sz="2000" spc="-10" dirty="0">
                <a:solidFill>
                  <a:srgbClr val="3333B2"/>
                </a:solidFill>
                <a:latin typeface="Times New Roman" panose="02020603050405020304" pitchFamily="18" charset="0"/>
                <a:cs typeface="Times New Roman" panose="02020603050405020304" pitchFamily="18" charset="0"/>
              </a:rPr>
              <a:t>networks,”</a:t>
            </a:r>
            <a:r>
              <a:rPr lang="en-IN" sz="2000" dirty="0">
                <a:latin typeface="Times New Roman" panose="02020603050405020304" pitchFamily="18" charset="0"/>
                <a:cs typeface="Times New Roman" panose="02020603050405020304" pitchFamily="18" charset="0"/>
              </a:rPr>
              <a:t> </a:t>
            </a:r>
            <a:r>
              <a:rPr lang="en-IN" sz="2000" i="1" spc="-5" dirty="0">
                <a:solidFill>
                  <a:srgbClr val="3333B2"/>
                </a:solidFill>
                <a:latin typeface="Times New Roman" panose="02020603050405020304" pitchFamily="18" charset="0"/>
                <a:cs typeface="Times New Roman" panose="02020603050405020304" pitchFamily="18" charset="0"/>
              </a:rPr>
              <a:t>IEEE </a:t>
            </a:r>
            <a:r>
              <a:rPr lang="en-IN" sz="2000" i="1" spc="-10" dirty="0">
                <a:solidFill>
                  <a:srgbClr val="3333B2"/>
                </a:solidFill>
                <a:latin typeface="Times New Roman" panose="02020603050405020304" pitchFamily="18" charset="0"/>
                <a:cs typeface="Times New Roman" panose="02020603050405020304" pitchFamily="18" charset="0"/>
              </a:rPr>
              <a:t>Transactions </a:t>
            </a:r>
            <a:r>
              <a:rPr lang="en-IN" sz="2000" i="1" spc="-5" dirty="0">
                <a:solidFill>
                  <a:srgbClr val="3333B2"/>
                </a:solidFill>
                <a:latin typeface="Times New Roman" panose="02020603050405020304" pitchFamily="18" charset="0"/>
                <a:cs typeface="Times New Roman" panose="02020603050405020304" pitchFamily="18" charset="0"/>
              </a:rPr>
              <a:t>on mobile computing</a:t>
            </a:r>
            <a:r>
              <a:rPr lang="en-IN" sz="2000" spc="-5" dirty="0">
                <a:solidFill>
                  <a:srgbClr val="3333B2"/>
                </a:solidFill>
                <a:latin typeface="Times New Roman" panose="02020603050405020304" pitchFamily="18" charset="0"/>
                <a:cs typeface="Times New Roman" panose="02020603050405020304" pitchFamily="18" charset="0"/>
              </a:rPr>
              <a:t>, vol. 3, no. 4, pp. 366–379,</a:t>
            </a:r>
            <a:r>
              <a:rPr lang="en-IN" sz="2000" spc="20" dirty="0">
                <a:solidFill>
                  <a:srgbClr val="3333B2"/>
                </a:solidFill>
                <a:latin typeface="Times New Roman" panose="02020603050405020304" pitchFamily="18" charset="0"/>
                <a:cs typeface="Times New Roman" panose="02020603050405020304" pitchFamily="18" charset="0"/>
              </a:rPr>
              <a:t> </a:t>
            </a:r>
            <a:r>
              <a:rPr lang="en-IN" sz="2000" spc="-5" dirty="0">
                <a:solidFill>
                  <a:srgbClr val="3333B2"/>
                </a:solidFill>
                <a:latin typeface="Times New Roman" panose="02020603050405020304" pitchFamily="18" charset="0"/>
                <a:cs typeface="Times New Roman" panose="02020603050405020304" pitchFamily="18" charset="0"/>
              </a:rPr>
              <a:t>2010.</a:t>
            </a:r>
          </a:p>
          <a:p>
            <a:pPr marL="0" indent="0">
              <a:lnSpc>
                <a:spcPts val="710"/>
              </a:lnSpc>
              <a:spcBef>
                <a:spcPts val="450"/>
              </a:spcBef>
              <a:buNone/>
            </a:pPr>
            <a:endParaRPr lang="en-IN" sz="2000" dirty="0">
              <a:latin typeface="Times New Roman" panose="02020603050405020304" pitchFamily="18" charset="0"/>
              <a:cs typeface="Times New Roman" panose="02020603050405020304" pitchFamily="18" charset="0"/>
            </a:endParaRPr>
          </a:p>
          <a:p>
            <a:pPr marL="0" indent="0">
              <a:lnSpc>
                <a:spcPts val="710"/>
              </a:lnSpc>
              <a:spcBef>
                <a:spcPts val="450"/>
              </a:spcBef>
              <a:buNone/>
            </a:pPr>
            <a:endParaRPr lang="en-US" sz="2000" spc="-5" dirty="0">
              <a:solidFill>
                <a:srgbClr val="3333B2"/>
              </a:solidFill>
              <a:latin typeface="Times New Roman" panose="02020603050405020304" pitchFamily="18" charset="0"/>
              <a:cs typeface="Times New Roman" panose="02020603050405020304" pitchFamily="18" charset="0"/>
            </a:endParaRPr>
          </a:p>
          <a:p>
            <a:pPr marL="0" indent="0">
              <a:lnSpc>
                <a:spcPts val="710"/>
              </a:lnSpc>
              <a:spcBef>
                <a:spcPts val="450"/>
              </a:spcBef>
              <a:buNone/>
            </a:pPr>
            <a:r>
              <a:rPr lang="en-IN" sz="2000" spc="-5" dirty="0">
                <a:solidFill>
                  <a:srgbClr val="3333B2"/>
                </a:solidFill>
                <a:latin typeface="Times New Roman" panose="02020603050405020304" pitchFamily="18" charset="0"/>
                <a:cs typeface="Times New Roman" panose="02020603050405020304" pitchFamily="18" charset="0"/>
              </a:rPr>
              <a:t>[9]  V. Mhatre and C. Rosenberg, “Homogeneous vs heterogeneous clustered sensor networks: a </a:t>
            </a:r>
          </a:p>
          <a:p>
            <a:pPr marL="0" indent="0">
              <a:lnSpc>
                <a:spcPts val="710"/>
              </a:lnSpc>
              <a:spcBef>
                <a:spcPts val="450"/>
              </a:spcBef>
              <a:buNone/>
            </a:pPr>
            <a:endParaRPr lang="en-IN" sz="2000" spc="-5" dirty="0">
              <a:solidFill>
                <a:srgbClr val="3333B2"/>
              </a:solidFill>
              <a:latin typeface="Times New Roman" panose="02020603050405020304" pitchFamily="18" charset="0"/>
              <a:cs typeface="Times New Roman" panose="02020603050405020304" pitchFamily="18" charset="0"/>
            </a:endParaRPr>
          </a:p>
          <a:p>
            <a:pPr marL="0" indent="0">
              <a:lnSpc>
                <a:spcPts val="710"/>
              </a:lnSpc>
              <a:spcBef>
                <a:spcPts val="450"/>
              </a:spcBef>
              <a:buNone/>
            </a:pPr>
            <a:r>
              <a:rPr lang="en-IN" sz="2000" spc="-5" dirty="0">
                <a:solidFill>
                  <a:srgbClr val="3333B2"/>
                </a:solidFill>
                <a:latin typeface="Times New Roman" panose="02020603050405020304" pitchFamily="18" charset="0"/>
                <a:cs typeface="Times New Roman" panose="02020603050405020304" pitchFamily="18" charset="0"/>
              </a:rPr>
              <a:t>comparative study,” in Communications, 2004 IEEE International Conference on, vol. 6, pp. 3646–3651, </a:t>
            </a:r>
          </a:p>
          <a:p>
            <a:pPr marL="0" indent="0">
              <a:lnSpc>
                <a:spcPts val="710"/>
              </a:lnSpc>
              <a:spcBef>
                <a:spcPts val="450"/>
              </a:spcBef>
              <a:buNone/>
            </a:pPr>
            <a:endParaRPr lang="en-IN" sz="2000" spc="-5" dirty="0">
              <a:solidFill>
                <a:srgbClr val="3333B2"/>
              </a:solidFill>
              <a:latin typeface="Times New Roman" panose="02020603050405020304" pitchFamily="18" charset="0"/>
              <a:cs typeface="Times New Roman" panose="02020603050405020304" pitchFamily="18" charset="0"/>
            </a:endParaRPr>
          </a:p>
          <a:p>
            <a:pPr marL="0" indent="0">
              <a:lnSpc>
                <a:spcPts val="710"/>
              </a:lnSpc>
              <a:spcBef>
                <a:spcPts val="450"/>
              </a:spcBef>
              <a:buNone/>
            </a:pPr>
            <a:r>
              <a:rPr lang="en-IN" sz="2000" spc="-5" dirty="0">
                <a:solidFill>
                  <a:srgbClr val="3333B2"/>
                </a:solidFill>
                <a:latin typeface="Times New Roman" panose="02020603050405020304" pitchFamily="18" charset="0"/>
                <a:cs typeface="Times New Roman" panose="02020603050405020304" pitchFamily="18" charset="0"/>
              </a:rPr>
              <a:t>IEEE, 2010.</a:t>
            </a:r>
          </a:p>
          <a:p>
            <a:pPr marL="0" indent="0">
              <a:lnSpc>
                <a:spcPts val="710"/>
              </a:lnSpc>
              <a:spcBef>
                <a:spcPts val="450"/>
              </a:spcBef>
              <a:buNone/>
            </a:pPr>
            <a:endParaRPr lang="en-IN" sz="2000" spc="-5" dirty="0">
              <a:solidFill>
                <a:srgbClr val="3333B2"/>
              </a:solidFill>
              <a:latin typeface="Times New Roman" panose="02020603050405020304" pitchFamily="18" charset="0"/>
              <a:cs typeface="Times New Roman" panose="02020603050405020304" pitchFamily="18" charset="0"/>
            </a:endParaRPr>
          </a:p>
          <a:p>
            <a:pPr marL="114300" indent="0" algn="just">
              <a:buNone/>
            </a:pPr>
            <a:endParaRPr lang="en-IN" sz="2000" spc="-5" dirty="0">
              <a:solidFill>
                <a:srgbClr val="3333B2"/>
              </a:solidFill>
              <a:latin typeface="Times New Roman" panose="02020603050405020304" pitchFamily="18" charset="0"/>
              <a:cs typeface="Times New Roman" panose="02020603050405020304" pitchFamily="18" charset="0"/>
            </a:endParaRPr>
          </a:p>
          <a:p>
            <a:pPr marL="114300" indent="0" algn="just">
              <a:buNone/>
            </a:pPr>
            <a:endParaRPr lang="en-IN" sz="2000" spc="-5" dirty="0">
              <a:solidFill>
                <a:srgbClr val="3333B2"/>
              </a:solidFill>
              <a:latin typeface="Times New Roman" panose="02020603050405020304" pitchFamily="18" charset="0"/>
              <a:cs typeface="Times New Roman" panose="02020603050405020304" pitchFamily="18" charset="0"/>
            </a:endParaRPr>
          </a:p>
          <a:p>
            <a:pPr marL="114300" indent="0" algn="just">
              <a:buNone/>
            </a:pPr>
            <a:endParaRPr lang="en-IN" sz="2000" spc="-5" dirty="0">
              <a:solidFill>
                <a:srgbClr val="3333B2"/>
              </a:solidFill>
              <a:latin typeface="Times New Roman" panose="02020603050405020304" pitchFamily="18" charset="0"/>
              <a:cs typeface="Times New Roman" panose="02020603050405020304" pitchFamily="18" charset="0"/>
            </a:endParaRPr>
          </a:p>
          <a:p>
            <a:pPr marL="114300" indent="0" algn="just">
              <a:buNone/>
            </a:pPr>
            <a:endParaRPr lang="en-IN" sz="2000" spc="-5" dirty="0">
              <a:solidFill>
                <a:srgbClr val="3333B2"/>
              </a:solidFill>
              <a:latin typeface="Times New Roman" panose="02020603050405020304" pitchFamily="18" charset="0"/>
              <a:cs typeface="Times New Roman" panose="02020603050405020304" pitchFamily="18" charset="0"/>
            </a:endParaRPr>
          </a:p>
          <a:p>
            <a:pPr marL="114300" indent="0" algn="just">
              <a:buNone/>
            </a:pPr>
            <a:endParaRPr lang="en-IN" sz="2000" spc="-5" dirty="0">
              <a:solidFill>
                <a:srgbClr val="3333B2"/>
              </a:solidFill>
              <a:latin typeface="Times New Roman" panose="02020603050405020304" pitchFamily="18" charset="0"/>
              <a:cs typeface="Times New Roman" panose="02020603050405020304" pitchFamily="18" charset="0"/>
            </a:endParaRPr>
          </a:p>
          <a:p>
            <a:pPr marL="114300" indent="0" algn="just">
              <a:buNone/>
            </a:pPr>
            <a:endParaRPr lang="en-IN" sz="2000" spc="-5" dirty="0">
              <a:solidFill>
                <a:srgbClr val="3333B2"/>
              </a:solidFill>
              <a:latin typeface="Times New Roman" panose="02020603050405020304" pitchFamily="18" charset="0"/>
              <a:cs typeface="Times New Roman" panose="02020603050405020304" pitchFamily="18" charset="0"/>
            </a:endParaRPr>
          </a:p>
          <a:p>
            <a:pPr marL="114300" indent="0" algn="just">
              <a:buNone/>
            </a:pPr>
            <a:endParaRPr lang="en-IN" sz="2000" dirty="0">
              <a:latin typeface="Times New Roman" panose="02020603050405020304" pitchFamily="18" charset="0"/>
              <a:cs typeface="Times New Roman" panose="02020603050405020304" pitchFamily="18" charset="0"/>
            </a:endParaRPr>
          </a:p>
          <a:p>
            <a:pPr marL="114300" indent="0" algn="just">
              <a:buNone/>
            </a:pPr>
            <a:endParaRPr lang="en-IN" sz="2000" dirty="0"/>
          </a:p>
        </p:txBody>
      </p:sp>
      <p:sp>
        <p:nvSpPr>
          <p:cNvPr id="4" name="Footer Placeholder 3">
            <a:extLst>
              <a:ext uri="{FF2B5EF4-FFF2-40B4-BE49-F238E27FC236}">
                <a16:creationId xmlns="" xmlns:a16="http://schemas.microsoft.com/office/drawing/2014/main" id="{671A55E1-0495-4A50-81EA-BEAF13A4CBD8}"/>
              </a:ext>
            </a:extLst>
          </p:cNvPr>
          <p:cNvSpPr>
            <a:spLocks noGrp="1"/>
          </p:cNvSpPr>
          <p:nvPr>
            <p:ph type="ftr" idx="11"/>
          </p:nvPr>
        </p:nvSpPr>
        <p:spPr/>
        <p:txBody>
          <a:bodyPr/>
          <a:lstStyle/>
          <a:p>
            <a:endParaRPr lang="en-IN"/>
          </a:p>
        </p:txBody>
      </p:sp>
      <p:sp>
        <p:nvSpPr>
          <p:cNvPr id="5" name="Slide Number Placeholder 4">
            <a:extLst>
              <a:ext uri="{FF2B5EF4-FFF2-40B4-BE49-F238E27FC236}">
                <a16:creationId xmlns="" xmlns:a16="http://schemas.microsoft.com/office/drawing/2014/main" id="{BC0B5E5B-DAF8-4C73-8DFC-0F097BD94244}"/>
              </a:ext>
            </a:extLst>
          </p:cNvPr>
          <p:cNvSpPr>
            <a:spLocks noGrp="1"/>
          </p:cNvSpPr>
          <p:nvPr>
            <p:ph type="sldNum" idx="12"/>
          </p:nvPr>
        </p:nvSpPr>
        <p:spPr>
          <a:xfrm>
            <a:off x="8786285" y="6407811"/>
            <a:ext cx="2925233" cy="457200"/>
          </a:xfrm>
        </p:spPr>
        <p:txBody>
          <a:bodyPr/>
          <a:lstStyle/>
          <a:p>
            <a:pPr marL="0" lvl="0" indent="0" algn="r" rtl="0">
              <a:spcBef>
                <a:spcPts val="0"/>
              </a:spcBef>
              <a:spcAft>
                <a:spcPts val="0"/>
              </a:spcAft>
              <a:buNone/>
            </a:pPr>
            <a:fld id="{00000000-1234-1234-1234-123412341234}" type="slidenum">
              <a:rPr lang="en-US" smtClean="0"/>
              <a:t>22</a:t>
            </a:fld>
            <a:endParaRPr lang="en-US"/>
          </a:p>
        </p:txBody>
      </p:sp>
    </p:spTree>
    <p:extLst>
      <p:ext uri="{BB962C8B-B14F-4D97-AF65-F5344CB8AC3E}">
        <p14:creationId xmlns:p14="http://schemas.microsoft.com/office/powerpoint/2010/main" val="13180654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Status of Research Paper</a:t>
            </a:r>
            <a:endParaRPr lang="en-IN" dirty="0"/>
          </a:p>
        </p:txBody>
      </p:sp>
      <p:sp>
        <p:nvSpPr>
          <p:cNvPr id="3" name="Text Placeholder 2"/>
          <p:cNvSpPr>
            <a:spLocks noGrp="1"/>
          </p:cNvSpPr>
          <p:nvPr>
            <p:ph type="body" idx="1"/>
          </p:nvPr>
        </p:nvSpPr>
        <p:spPr/>
        <p:txBody>
          <a:bodyPr/>
          <a:lstStyle/>
          <a:p>
            <a:pPr marL="342900">
              <a:spcBef>
                <a:spcPts val="0"/>
              </a:spcBef>
              <a:buSzPts val="3200"/>
            </a:pPr>
            <a:r>
              <a:rPr lang="en-US" dirty="0"/>
              <a:t>Paper Title</a:t>
            </a:r>
            <a:r>
              <a:rPr lang="en-US" dirty="0" smtClean="0"/>
              <a:t>:   </a:t>
            </a:r>
            <a:r>
              <a:rPr lang="en-US" sz="2400" dirty="0" smtClean="0"/>
              <a:t>Sink Mobility in WSN </a:t>
            </a:r>
            <a:r>
              <a:rPr lang="en-US" sz="2400" dirty="0"/>
              <a:t>using multi-objective optimization </a:t>
            </a:r>
            <a:r>
              <a:rPr lang="en-US" sz="2400" dirty="0" smtClean="0"/>
              <a:t>algorithm</a:t>
            </a:r>
            <a:endParaRPr lang="en-US" sz="2400" dirty="0"/>
          </a:p>
          <a:p>
            <a:pPr marL="342900" lvl="0">
              <a:spcBef>
                <a:spcPts val="640"/>
              </a:spcBef>
              <a:buSzPts val="3200"/>
            </a:pPr>
            <a:r>
              <a:rPr lang="en-US" dirty="0"/>
              <a:t>Paper Length</a:t>
            </a:r>
            <a:r>
              <a:rPr lang="en-US" dirty="0" smtClean="0"/>
              <a:t>: </a:t>
            </a:r>
            <a:endParaRPr lang="en-US" dirty="0"/>
          </a:p>
          <a:p>
            <a:pPr marL="342900" lvl="0">
              <a:spcBef>
                <a:spcPts val="640"/>
              </a:spcBef>
              <a:buSzPts val="3200"/>
            </a:pPr>
            <a:r>
              <a:rPr lang="en-US" dirty="0"/>
              <a:t>Plagiarism status</a:t>
            </a:r>
            <a:r>
              <a:rPr lang="en-US" dirty="0" smtClean="0"/>
              <a:t>:  </a:t>
            </a:r>
            <a:r>
              <a:rPr lang="en-US" sz="2800" dirty="0" smtClean="0"/>
              <a:t>10%</a:t>
            </a:r>
            <a:endParaRPr lang="en-US" sz="2800" dirty="0"/>
          </a:p>
          <a:p>
            <a:pPr marL="342900" lvl="0">
              <a:spcBef>
                <a:spcPts val="640"/>
              </a:spcBef>
              <a:buSzPts val="3200"/>
            </a:pPr>
            <a:r>
              <a:rPr lang="en-US" dirty="0"/>
              <a:t>Submission</a:t>
            </a:r>
            <a:r>
              <a:rPr lang="en-US" sz="2800" dirty="0"/>
              <a:t>: </a:t>
            </a:r>
            <a:r>
              <a:rPr lang="en-US" sz="2800" dirty="0" smtClean="0"/>
              <a:t>  Not Submitted</a:t>
            </a:r>
            <a:endParaRPr lang="en-US" sz="2800" dirty="0"/>
          </a:p>
          <a:p>
            <a:pPr marL="342900" lvl="0">
              <a:spcBef>
                <a:spcPts val="640"/>
              </a:spcBef>
              <a:buSzPts val="3200"/>
            </a:pPr>
            <a:r>
              <a:rPr lang="en-US" dirty="0"/>
              <a:t>Date of submission: </a:t>
            </a:r>
            <a:r>
              <a:rPr lang="en-US" dirty="0" smtClean="0"/>
              <a:t> </a:t>
            </a:r>
            <a:r>
              <a:rPr lang="en-US" sz="2800" dirty="0" smtClean="0"/>
              <a:t>5 may 2023</a:t>
            </a:r>
            <a:endParaRPr lang="en-US" sz="2800" dirty="0"/>
          </a:p>
          <a:p>
            <a:pPr marL="342900" lvl="0">
              <a:spcBef>
                <a:spcPts val="640"/>
              </a:spcBef>
              <a:buSzPts val="3200"/>
            </a:pPr>
            <a:r>
              <a:rPr lang="en-US" dirty="0"/>
              <a:t>Status of submission:</a:t>
            </a:r>
          </a:p>
          <a:p>
            <a:pPr marL="114300" indent="0">
              <a:buNone/>
            </a:pPr>
            <a:endParaRPr lang="en-IN" dirty="0"/>
          </a:p>
          <a:p>
            <a:endParaRPr lang="en-IN" dirty="0"/>
          </a:p>
        </p:txBody>
      </p:sp>
      <p:sp>
        <p:nvSpPr>
          <p:cNvPr id="4" name="Footer Placeholder 3"/>
          <p:cNvSpPr>
            <a:spLocks noGrp="1"/>
          </p:cNvSpPr>
          <p:nvPr>
            <p:ph type="ftr" idx="11"/>
          </p:nvPr>
        </p:nvSpPr>
        <p:spPr/>
        <p:txBody>
          <a:bodyPr/>
          <a:lstStyle/>
          <a:p>
            <a:endParaRPr lang="en-IN"/>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spTree>
    <p:extLst>
      <p:ext uri="{BB962C8B-B14F-4D97-AF65-F5344CB8AC3E}">
        <p14:creationId xmlns:p14="http://schemas.microsoft.com/office/powerpoint/2010/main" val="6336543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30"/>
          <p:cNvSpPr txBox="1">
            <a:spLocks noGrp="1"/>
          </p:cNvSpPr>
          <p:nvPr>
            <p:ph type="title"/>
          </p:nvPr>
        </p:nvSpPr>
        <p:spPr>
          <a:xfrm>
            <a:off x="764275" y="2861482"/>
            <a:ext cx="9838267" cy="1143000"/>
          </a:xfrm>
          <a:prstGeom prst="rect">
            <a:avLst/>
          </a:prstGeom>
          <a:noFill/>
          <a:ln>
            <a:noFill/>
          </a:ln>
        </p:spPr>
        <p:txBody>
          <a:bodyPr spcFirstLastPara="1" wrap="square" lIns="91425" tIns="45700" rIns="91425" bIns="45700" anchor="ctr" anchorCtr="0">
            <a:noAutofit/>
          </a:bodyPr>
          <a:lstStyle/>
          <a:p>
            <a:pPr marL="0" lvl="0" indent="0" algn="ctr" rtl="0">
              <a:lnSpc>
                <a:spcPct val="85000"/>
              </a:lnSpc>
              <a:spcBef>
                <a:spcPts val="0"/>
              </a:spcBef>
              <a:spcAft>
                <a:spcPts val="0"/>
              </a:spcAft>
              <a:buNone/>
            </a:pPr>
            <a:r>
              <a:rPr lang="en-US" sz="7200"/>
              <a:t>Thank You  !</a:t>
            </a:r>
            <a:endParaRPr/>
          </a:p>
        </p:txBody>
      </p:sp>
      <p:sp>
        <p:nvSpPr>
          <p:cNvPr id="2" name="Footer Placeholder 1">
            <a:extLst>
              <a:ext uri="{FF2B5EF4-FFF2-40B4-BE49-F238E27FC236}">
                <a16:creationId xmlns="" xmlns:a16="http://schemas.microsoft.com/office/drawing/2014/main" id="{75493A1E-21C6-4A14-A8A3-C53ED4E3252F}"/>
              </a:ext>
            </a:extLst>
          </p:cNvPr>
          <p:cNvSpPr>
            <a:spLocks noGrp="1"/>
          </p:cNvSpPr>
          <p:nvPr>
            <p:ph type="ftr" idx="11"/>
          </p:nvPr>
        </p:nvSpPr>
        <p:spPr/>
        <p:txBody>
          <a:bodyPr/>
          <a:lstStyle/>
          <a:p>
            <a:endParaRPr lang="en-IN"/>
          </a:p>
        </p:txBody>
      </p:sp>
      <p:sp>
        <p:nvSpPr>
          <p:cNvPr id="3" name="Slide Number Placeholder 2">
            <a:extLst>
              <a:ext uri="{FF2B5EF4-FFF2-40B4-BE49-F238E27FC236}">
                <a16:creationId xmlns="" xmlns:a16="http://schemas.microsoft.com/office/drawing/2014/main" id="{83ADA745-E765-43EC-9B0B-B0CA269A34C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Introduction</a:t>
            </a:r>
            <a:endParaRPr lang="en-IN" dirty="0"/>
          </a:p>
        </p:txBody>
      </p:sp>
      <p:sp>
        <p:nvSpPr>
          <p:cNvPr id="3" name="Text Placeholder 2"/>
          <p:cNvSpPr>
            <a:spLocks noGrp="1"/>
          </p:cNvSpPr>
          <p:nvPr>
            <p:ph type="body" idx="1"/>
          </p:nvPr>
        </p:nvSpPr>
        <p:spPr/>
        <p:txBody>
          <a:bodyPr/>
          <a:lstStyle/>
          <a:p>
            <a:r>
              <a:rPr lang="en-US" b="0" i="0" dirty="0">
                <a:solidFill>
                  <a:srgbClr val="2E2E2E"/>
                </a:solidFill>
                <a:effectLst/>
                <a:latin typeface="Times New Roman" panose="02020603050405020304" pitchFamily="18" charset="0"/>
                <a:cs typeface="Times New Roman" panose="02020603050405020304" pitchFamily="18" charset="0"/>
              </a:rPr>
              <a:t>Sink Mobility in </a:t>
            </a:r>
            <a:r>
              <a:rPr lang="en-US" dirty="0">
                <a:solidFill>
                  <a:srgbClr val="2E2E2E"/>
                </a:solidFill>
                <a:latin typeface="Times New Roman" panose="02020603050405020304" pitchFamily="18" charset="0"/>
                <a:cs typeface="Times New Roman" panose="02020603050405020304" pitchFamily="18" charset="0"/>
              </a:rPr>
              <a:t>a </a:t>
            </a:r>
            <a:r>
              <a:rPr lang="en-US" b="0" i="0" dirty="0">
                <a:solidFill>
                  <a:srgbClr val="2E2E2E"/>
                </a:solidFill>
                <a:effectLst/>
                <a:latin typeface="Times New Roman" panose="02020603050405020304" pitchFamily="18" charset="0"/>
                <a:cs typeface="Times New Roman" panose="02020603050405020304" pitchFamily="18" charset="0"/>
                <a:hlinkClick r:id="rId2" tooltip="Learn more about Wireless Sensor Network from ScienceDirect's AI-generated Topic Pages"/>
              </a:rPr>
              <a:t>Wireless Sensor Network</a:t>
            </a:r>
            <a:r>
              <a:rPr lang="en-US" b="0" i="0" dirty="0">
                <a:solidFill>
                  <a:srgbClr val="2E2E2E"/>
                </a:solidFill>
                <a:effectLst/>
                <a:latin typeface="Times New Roman" panose="02020603050405020304" pitchFamily="18" charset="0"/>
                <a:cs typeface="Times New Roman" panose="02020603050405020304" pitchFamily="18" charset="0"/>
              </a:rPr>
              <a:t> is a Energy Efficient Technique , the  sink node moves on a trajectory in the network region and collects the data of the </a:t>
            </a:r>
            <a:r>
              <a:rPr lang="en-US" b="0" i="0" dirty="0">
                <a:solidFill>
                  <a:srgbClr val="2E2E2E"/>
                </a:solidFill>
                <a:effectLst/>
                <a:latin typeface="Times New Roman" panose="02020603050405020304" pitchFamily="18" charset="0"/>
                <a:cs typeface="Times New Roman" panose="02020603050405020304" pitchFamily="18" charset="0"/>
                <a:hlinkClick r:id="rId3" tooltip="Learn more about sensor nodes from ScienceDirect's AI-generated Topic Pages"/>
              </a:rPr>
              <a:t>sensor nodes</a:t>
            </a:r>
            <a:r>
              <a:rPr lang="en-US" b="0" i="0" dirty="0">
                <a:solidFill>
                  <a:srgbClr val="2E2E2E"/>
                </a:solidFill>
                <a:effectLst/>
                <a:latin typeface="Times New Roman" panose="02020603050405020304" pitchFamily="18" charset="0"/>
                <a:cs typeface="Times New Roman" panose="02020603050405020304" pitchFamily="18" charset="0"/>
              </a:rPr>
              <a:t> in the vicinity. </a:t>
            </a:r>
          </a:p>
          <a:p>
            <a:r>
              <a:rPr lang="en-US" sz="3200" spc="-10" dirty="0">
                <a:latin typeface="LM Sans 10"/>
                <a:cs typeface="LM Sans 10"/>
              </a:rPr>
              <a:t>Monitors </a:t>
            </a:r>
            <a:r>
              <a:rPr lang="en-US" sz="3200" spc="-5" dirty="0">
                <a:latin typeface="LM Sans 10"/>
                <a:cs typeface="LM Sans 10"/>
              </a:rPr>
              <a:t>the environment </a:t>
            </a:r>
            <a:r>
              <a:rPr lang="en-US" sz="3200" spc="-25" dirty="0">
                <a:latin typeface="LM Sans 10"/>
                <a:cs typeface="LM Sans 10"/>
              </a:rPr>
              <a:t>or </a:t>
            </a:r>
            <a:r>
              <a:rPr lang="en-US" sz="3200" spc="-5" dirty="0">
                <a:latin typeface="LM Sans 10"/>
                <a:cs typeface="LM Sans 10"/>
              </a:rPr>
              <a:t>system </a:t>
            </a:r>
            <a:r>
              <a:rPr lang="en-US" sz="3200" spc="-20" dirty="0">
                <a:latin typeface="LM Sans 10"/>
                <a:cs typeface="LM Sans 10"/>
              </a:rPr>
              <a:t>by </a:t>
            </a:r>
            <a:r>
              <a:rPr lang="en-US" sz="3200" spc="-5" dirty="0">
                <a:latin typeface="LM Sans 10"/>
                <a:cs typeface="LM Sans 10"/>
              </a:rPr>
              <a:t>measuring physical  </a:t>
            </a:r>
            <a:r>
              <a:rPr lang="en-US" sz="3200" spc="-10" dirty="0">
                <a:latin typeface="LM Sans 10"/>
                <a:cs typeface="LM Sans 10"/>
              </a:rPr>
              <a:t>parameters </a:t>
            </a:r>
            <a:r>
              <a:rPr lang="en-US" sz="3200" spc="-5" dirty="0">
                <a:latin typeface="LM Sans 10"/>
                <a:cs typeface="LM Sans 10"/>
              </a:rPr>
              <a:t>such as temperature, </a:t>
            </a:r>
            <a:r>
              <a:rPr lang="en-US" sz="3200" spc="-10" dirty="0">
                <a:latin typeface="LM Sans 10"/>
                <a:cs typeface="LM Sans 10"/>
              </a:rPr>
              <a:t>pressure,</a:t>
            </a:r>
            <a:r>
              <a:rPr lang="en-US" sz="3200" spc="-5" dirty="0">
                <a:latin typeface="LM Sans 10"/>
                <a:cs typeface="LM Sans 10"/>
              </a:rPr>
              <a:t> </a:t>
            </a:r>
            <a:r>
              <a:rPr lang="en-US" sz="3200" spc="-20" dirty="0">
                <a:latin typeface="LM Sans 10"/>
                <a:cs typeface="LM Sans 10"/>
              </a:rPr>
              <a:t>humidity.</a:t>
            </a:r>
            <a:endParaRPr lang="en-US" sz="3200" dirty="0">
              <a:latin typeface="LM Sans 10"/>
              <a:cs typeface="LM Sans 10"/>
            </a:endParaRPr>
          </a:p>
          <a:p>
            <a:r>
              <a:rPr lang="en-IN" sz="3200" spc="-5" dirty="0">
                <a:latin typeface="LM Sans 10"/>
                <a:cs typeface="LM Sans 10"/>
              </a:rPr>
              <a:t>Sensing </a:t>
            </a:r>
            <a:r>
              <a:rPr lang="en-IN" sz="3200" spc="-10" dirty="0">
                <a:latin typeface="LM Sans 10"/>
                <a:cs typeface="LM Sans 10"/>
              </a:rPr>
              <a:t>+ </a:t>
            </a:r>
            <a:r>
              <a:rPr lang="en-IN" sz="3200" spc="-5" dirty="0">
                <a:latin typeface="LM Sans 10"/>
                <a:cs typeface="LM Sans 10"/>
              </a:rPr>
              <a:t>processing </a:t>
            </a:r>
            <a:r>
              <a:rPr lang="en-IN" sz="3200" spc="-10" dirty="0">
                <a:latin typeface="LM Sans 10"/>
                <a:cs typeface="LM Sans 10"/>
              </a:rPr>
              <a:t>+ </a:t>
            </a:r>
            <a:r>
              <a:rPr lang="en-IN" sz="3200" spc="-5" dirty="0">
                <a:latin typeface="LM Sans 10"/>
                <a:cs typeface="LM Sans 10"/>
              </a:rPr>
              <a:t>communication</a:t>
            </a:r>
            <a:endParaRPr lang="en-IN" sz="3200" dirty="0">
              <a:latin typeface="LM Sans 10"/>
              <a:cs typeface="LM Sans 10"/>
            </a:endParaRPr>
          </a:p>
          <a:p>
            <a:endParaRPr lang="en-IN"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 xmlns:a16="http://schemas.microsoft.com/office/drawing/2014/main" id="{569D0E43-8211-4E4C-A0DB-E31210187D1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1964800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Introduction</a:t>
            </a:r>
            <a:endParaRPr lang="en-IN" dirty="0"/>
          </a:p>
        </p:txBody>
      </p:sp>
      <p:sp>
        <p:nvSpPr>
          <p:cNvPr id="3" name="Text Placeholder 2"/>
          <p:cNvSpPr>
            <a:spLocks noGrp="1"/>
          </p:cNvSpPr>
          <p:nvPr>
            <p:ph type="body" idx="1"/>
          </p:nvPr>
        </p:nvSpPr>
        <p:spPr/>
        <p:txBody>
          <a:bodyPr/>
          <a:lstStyle/>
          <a:p>
            <a:endParaRPr lang="en-IN"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 xmlns:a16="http://schemas.microsoft.com/office/drawing/2014/main" id="{569D0E43-8211-4E4C-A0DB-E31210187D1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pic>
        <p:nvPicPr>
          <p:cNvPr id="4" name="Picture 2" descr="Zone-based sink mobility in wireless sensor networks | Emerald Insight">
            <a:extLst>
              <a:ext uri="{FF2B5EF4-FFF2-40B4-BE49-F238E27FC236}">
                <a16:creationId xmlns="" xmlns:a16="http://schemas.microsoft.com/office/drawing/2014/main" id="{E7549872-0F80-A25A-159D-A8CF0A6510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4975" y="2033587"/>
            <a:ext cx="9816459"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0954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07A78D-93B8-48A8-89B5-CECBB169DBC0}"/>
              </a:ext>
            </a:extLst>
          </p:cNvPr>
          <p:cNvSpPr>
            <a:spLocks noGrp="1"/>
          </p:cNvSpPr>
          <p:nvPr>
            <p:ph type="title"/>
          </p:nvPr>
        </p:nvSpPr>
        <p:spPr>
          <a:xfrm>
            <a:off x="1828800" y="609600"/>
            <a:ext cx="9838267" cy="1070919"/>
          </a:xfrm>
        </p:spPr>
        <p:txBody>
          <a:bodyPr/>
          <a:lstStyle/>
          <a:p>
            <a:r>
              <a:rPr lang="en-US" dirty="0"/>
              <a:t>Abstract</a:t>
            </a:r>
            <a:endParaRPr lang="en-IN" dirty="0"/>
          </a:p>
        </p:txBody>
      </p:sp>
      <p:sp>
        <p:nvSpPr>
          <p:cNvPr id="3" name="Text Placeholder 2">
            <a:extLst>
              <a:ext uri="{FF2B5EF4-FFF2-40B4-BE49-F238E27FC236}">
                <a16:creationId xmlns="" xmlns:a16="http://schemas.microsoft.com/office/drawing/2014/main" id="{360E2F6C-3C36-4A76-9E76-520348DC7B57}"/>
              </a:ext>
            </a:extLst>
          </p:cNvPr>
          <p:cNvSpPr>
            <a:spLocks noGrp="1"/>
          </p:cNvSpPr>
          <p:nvPr>
            <p:ph type="body" idx="1"/>
          </p:nvPr>
        </p:nvSpPr>
        <p:spPr/>
        <p:txBody>
          <a:bodyPr/>
          <a:lstStyle/>
          <a:p>
            <a:endParaRPr lang="en-US" dirty="0"/>
          </a:p>
          <a:p>
            <a:endParaRPr lang="en-US" dirty="0"/>
          </a:p>
          <a:p>
            <a:endParaRPr lang="en-US" dirty="0"/>
          </a:p>
          <a:p>
            <a:endParaRPr lang="en-US" dirty="0"/>
          </a:p>
          <a:p>
            <a:endParaRPr lang="en-US" dirty="0"/>
          </a:p>
          <a:p>
            <a:pPr marL="114300" indent="0">
              <a:buNone/>
            </a:pPr>
            <a:endParaRPr lang="en-US" dirty="0"/>
          </a:p>
        </p:txBody>
      </p:sp>
      <p:sp>
        <p:nvSpPr>
          <p:cNvPr id="4" name="Footer Placeholder 3">
            <a:extLst>
              <a:ext uri="{FF2B5EF4-FFF2-40B4-BE49-F238E27FC236}">
                <a16:creationId xmlns="" xmlns:a16="http://schemas.microsoft.com/office/drawing/2014/main" id="{05FE21B0-5638-4E53-BBD1-4EE00E70570B}"/>
              </a:ext>
            </a:extLst>
          </p:cNvPr>
          <p:cNvSpPr>
            <a:spLocks noGrp="1"/>
          </p:cNvSpPr>
          <p:nvPr>
            <p:ph type="ftr" idx="11"/>
          </p:nvPr>
        </p:nvSpPr>
        <p:spPr/>
        <p:txBody>
          <a:bodyPr/>
          <a:lstStyle/>
          <a:p>
            <a:endParaRPr lang="en-US" dirty="0"/>
          </a:p>
          <a:p>
            <a:endParaRPr lang="en-IN" dirty="0"/>
          </a:p>
        </p:txBody>
      </p:sp>
      <p:sp>
        <p:nvSpPr>
          <p:cNvPr id="5" name="Slide Number Placeholder 4">
            <a:extLst>
              <a:ext uri="{FF2B5EF4-FFF2-40B4-BE49-F238E27FC236}">
                <a16:creationId xmlns="" xmlns:a16="http://schemas.microsoft.com/office/drawing/2014/main" id="{9B3F11FF-63B8-4606-9945-DB5F5E1856F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6" name="TextBox 5"/>
          <p:cNvSpPr txBox="1"/>
          <p:nvPr/>
        </p:nvSpPr>
        <p:spPr>
          <a:xfrm>
            <a:off x="1260387" y="2504082"/>
            <a:ext cx="9749481" cy="3539430"/>
          </a:xfrm>
          <a:prstGeom prst="rect">
            <a:avLst/>
          </a:prstGeom>
          <a:noFill/>
        </p:spPr>
        <p:txBody>
          <a:bodyPr wrap="square" rtlCol="0">
            <a:spAutoFit/>
          </a:bodyPr>
          <a:lstStyle/>
          <a:p>
            <a:pPr lvl="1"/>
            <a:r>
              <a:rPr lang="en-US" sz="3200" dirty="0"/>
              <a:t>Wireless sensor network is a tremendously growing field wherein, users can design their sensor based application depending on the application requirements. Sink mobility to collect information in WSN is an interesting area. As a result a variety of mobility models were proposed by researchers over the years. </a:t>
            </a:r>
          </a:p>
        </p:txBody>
      </p:sp>
    </p:spTree>
    <p:extLst>
      <p:ext uri="{BB962C8B-B14F-4D97-AF65-F5344CB8AC3E}">
        <p14:creationId xmlns:p14="http://schemas.microsoft.com/office/powerpoint/2010/main" val="1343095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07A78D-93B8-48A8-89B5-CECBB169DBC0}"/>
              </a:ext>
            </a:extLst>
          </p:cNvPr>
          <p:cNvSpPr>
            <a:spLocks noGrp="1"/>
          </p:cNvSpPr>
          <p:nvPr>
            <p:ph type="title"/>
          </p:nvPr>
        </p:nvSpPr>
        <p:spPr/>
        <p:txBody>
          <a:bodyPr/>
          <a:lstStyle/>
          <a:p>
            <a:r>
              <a:rPr lang="en-US" dirty="0"/>
              <a:t>Abstract </a:t>
            </a:r>
            <a:r>
              <a:rPr lang="en-US" dirty="0" err="1"/>
              <a:t>cont</a:t>
            </a:r>
            <a:r>
              <a:rPr lang="en-US" dirty="0"/>
              <a:t>…</a:t>
            </a:r>
            <a:endParaRPr lang="en-IN" dirty="0"/>
          </a:p>
        </p:txBody>
      </p:sp>
      <p:sp>
        <p:nvSpPr>
          <p:cNvPr id="3" name="Text Placeholder 2">
            <a:extLst>
              <a:ext uri="{FF2B5EF4-FFF2-40B4-BE49-F238E27FC236}">
                <a16:creationId xmlns="" xmlns:a16="http://schemas.microsoft.com/office/drawing/2014/main" id="{360E2F6C-3C36-4A76-9E76-520348DC7B57}"/>
              </a:ext>
            </a:extLst>
          </p:cNvPr>
          <p:cNvSpPr>
            <a:spLocks noGrp="1"/>
          </p:cNvSpPr>
          <p:nvPr>
            <p:ph type="body" idx="1"/>
          </p:nvPr>
        </p:nvSpPr>
        <p:spPr>
          <a:xfrm>
            <a:off x="1047964" y="2214563"/>
            <a:ext cx="10642387" cy="3960206"/>
          </a:xfrm>
        </p:spPr>
        <p:txBody>
          <a:bodyPr/>
          <a:lstStyle/>
          <a:p>
            <a:pPr marL="114300" indent="0">
              <a:buNone/>
            </a:pPr>
            <a:r>
              <a:rPr lang="en-US" dirty="0"/>
              <a:t>.</a:t>
            </a:r>
            <a:endParaRPr lang="en-IN" dirty="0"/>
          </a:p>
          <a:p>
            <a:endParaRPr lang="en-IN" dirty="0"/>
          </a:p>
        </p:txBody>
      </p:sp>
      <p:sp>
        <p:nvSpPr>
          <p:cNvPr id="4" name="Footer Placeholder 3">
            <a:extLst>
              <a:ext uri="{FF2B5EF4-FFF2-40B4-BE49-F238E27FC236}">
                <a16:creationId xmlns="" xmlns:a16="http://schemas.microsoft.com/office/drawing/2014/main" id="{05FE21B0-5638-4E53-BBD1-4EE00E70570B}"/>
              </a:ext>
            </a:extLst>
          </p:cNvPr>
          <p:cNvSpPr>
            <a:spLocks noGrp="1"/>
          </p:cNvSpPr>
          <p:nvPr>
            <p:ph type="ftr" idx="11"/>
          </p:nvPr>
        </p:nvSpPr>
        <p:spPr/>
        <p:txBody>
          <a:bodyPr/>
          <a:lstStyle/>
          <a:p>
            <a:endParaRPr lang="en-IN"/>
          </a:p>
        </p:txBody>
      </p:sp>
      <p:sp>
        <p:nvSpPr>
          <p:cNvPr id="5" name="Slide Number Placeholder 4">
            <a:extLst>
              <a:ext uri="{FF2B5EF4-FFF2-40B4-BE49-F238E27FC236}">
                <a16:creationId xmlns="" xmlns:a16="http://schemas.microsoft.com/office/drawing/2014/main" id="{9B3F11FF-63B8-4606-9945-DB5F5E1856F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6" name="TextBox 5"/>
          <p:cNvSpPr txBox="1"/>
          <p:nvPr/>
        </p:nvSpPr>
        <p:spPr>
          <a:xfrm>
            <a:off x="1717589" y="2496065"/>
            <a:ext cx="9069860" cy="4031873"/>
          </a:xfrm>
          <a:prstGeom prst="rect">
            <a:avLst/>
          </a:prstGeom>
          <a:noFill/>
        </p:spPr>
        <p:txBody>
          <a:bodyPr wrap="square" rtlCol="0">
            <a:spAutoFit/>
          </a:bodyPr>
          <a:lstStyle/>
          <a:p>
            <a:r>
              <a:rPr lang="en-US" sz="3200" dirty="0"/>
              <a:t>The goal of the work is to provide minimum battery consumption of nodes containing information from the environment by using some multi-objective optimization algorithms. </a:t>
            </a:r>
            <a:r>
              <a:rPr lang="en-US" sz="3200" dirty="0">
                <a:latin typeface="LM Sans 10"/>
              </a:rPr>
              <a:t>We will apply the algorithm to a set of graphs, the result will demonstrate the benefit of involving sink mobility and they also suggests the desirable moving path of the sink.</a:t>
            </a:r>
            <a:endParaRPr lang="en-IN" sz="3200" dirty="0">
              <a:latin typeface="LM Sans 10"/>
            </a:endParaRPr>
          </a:p>
        </p:txBody>
      </p:sp>
    </p:spTree>
    <p:extLst>
      <p:ext uri="{BB962C8B-B14F-4D97-AF65-F5344CB8AC3E}">
        <p14:creationId xmlns:p14="http://schemas.microsoft.com/office/powerpoint/2010/main" val="476514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Approach </a:t>
            </a:r>
            <a:endParaRPr lang="en-IN" dirty="0"/>
          </a:p>
        </p:txBody>
      </p:sp>
      <p:sp>
        <p:nvSpPr>
          <p:cNvPr id="3" name="Text Placeholder 2"/>
          <p:cNvSpPr>
            <a:spLocks noGrp="1"/>
          </p:cNvSpPr>
          <p:nvPr>
            <p:ph type="body" idx="1"/>
          </p:nvPr>
        </p:nvSpPr>
        <p:spPr/>
        <p:txBody>
          <a:bodyPr/>
          <a:lstStyle/>
          <a:p>
            <a:r>
              <a:rPr lang="en-US" dirty="0"/>
              <a:t>First Order Radio Model:</a:t>
            </a:r>
            <a:endParaRPr lang="en-IN" dirty="0"/>
          </a:p>
          <a:p>
            <a:r>
              <a:rPr lang="en-US" dirty="0"/>
              <a:t>	</a:t>
            </a:r>
            <a:endParaRPr lang="en-IN" dirty="0"/>
          </a:p>
          <a:p>
            <a:r>
              <a:rPr lang="en-US" dirty="0"/>
              <a:t>Currently, there is a great deal of research in the area of low-energy radios. Different assumptions about the radio characteristics, including energy dissipation in the transmit and receive modes, will change the advantages of different protocols. </a:t>
            </a:r>
            <a:endParaRPr lang="en-IN" dirty="0"/>
          </a:p>
        </p:txBody>
      </p:sp>
      <p:sp>
        <p:nvSpPr>
          <p:cNvPr id="4" name="Footer Placeholder 3"/>
          <p:cNvSpPr>
            <a:spLocks noGrp="1"/>
          </p:cNvSpPr>
          <p:nvPr>
            <p:ph type="ftr" idx="11"/>
          </p:nvPr>
        </p:nvSpPr>
        <p:spPr/>
        <p:txBody>
          <a:bodyPr/>
          <a:lstStyle/>
          <a:p>
            <a:endParaRPr lang="en-IN"/>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Tree>
    <p:extLst>
      <p:ext uri="{BB962C8B-B14F-4D97-AF65-F5344CB8AC3E}">
        <p14:creationId xmlns:p14="http://schemas.microsoft.com/office/powerpoint/2010/main" val="1612961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r>
              <a:rPr lang="en-US" dirty="0"/>
              <a:t>In our work, we assume a simple model where the radio dissipates </a:t>
            </a:r>
            <a:r>
              <a:rPr lang="en-US" dirty="0" err="1"/>
              <a:t>Eelec</a:t>
            </a:r>
            <a:r>
              <a:rPr lang="en-US" dirty="0"/>
              <a:t>=50 </a:t>
            </a:r>
            <a:r>
              <a:rPr lang="en-US" dirty="0" err="1"/>
              <a:t>nJ</a:t>
            </a:r>
            <a:r>
              <a:rPr lang="en-US" dirty="0"/>
              <a:t>/bit to run the transmitter or receiver circuitry and €amp=100 </a:t>
            </a:r>
            <a:r>
              <a:rPr lang="en-US" dirty="0" err="1"/>
              <a:t>pJ</a:t>
            </a:r>
            <a:r>
              <a:rPr lang="en-US" dirty="0"/>
              <a:t>/bit/m</a:t>
            </a:r>
            <a:r>
              <a:rPr lang="en-US" baseline="30000" dirty="0"/>
              <a:t>2</a:t>
            </a:r>
            <a:r>
              <a:rPr lang="en-US" dirty="0"/>
              <a:t> for the transmit amplifier to achieve an acceptable </a:t>
            </a:r>
            <a:r>
              <a:rPr lang="en-US" dirty="0" err="1"/>
              <a:t>Eb</a:t>
            </a:r>
            <a:r>
              <a:rPr lang="en-US" dirty="0"/>
              <a:t> /No .These parameters are slightly better than the current state-of-the-art in radio design. We also assume an r</a:t>
            </a:r>
            <a:r>
              <a:rPr lang="en-US" baseline="30000" dirty="0"/>
              <a:t>2</a:t>
            </a:r>
            <a:r>
              <a:rPr lang="en-US" dirty="0"/>
              <a:t> energy loss due to channel transmission. Thus, to transmit a k-bit message a distance d using our radio model, the radio expands:</a:t>
            </a:r>
            <a:endParaRPr lang="en-IN" dirty="0"/>
          </a:p>
          <a:p>
            <a:r>
              <a:rPr lang="en-US" dirty="0"/>
              <a:t> </a:t>
            </a:r>
            <a:endParaRPr lang="en-IN" dirty="0"/>
          </a:p>
          <a:p>
            <a:r>
              <a:rPr lang="en-US" dirty="0"/>
              <a:t> </a:t>
            </a:r>
            <a:endParaRPr lang="en-IN" dirty="0"/>
          </a:p>
          <a:p>
            <a:r>
              <a:rPr lang="en-US" dirty="0"/>
              <a:t> </a:t>
            </a:r>
            <a:endParaRPr lang="en-IN" dirty="0"/>
          </a:p>
        </p:txBody>
      </p:sp>
      <p:sp>
        <p:nvSpPr>
          <p:cNvPr id="4" name="Footer Placeholder 3"/>
          <p:cNvSpPr>
            <a:spLocks noGrp="1"/>
          </p:cNvSpPr>
          <p:nvPr>
            <p:ph type="ftr" idx="11"/>
          </p:nvPr>
        </p:nvSpPr>
        <p:spPr/>
        <p:txBody>
          <a:bodyPr/>
          <a:lstStyle/>
          <a:p>
            <a:endParaRPr lang="en-IN"/>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2294459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a:xfrm>
            <a:off x="1079500" y="2214563"/>
            <a:ext cx="10610851" cy="4470442"/>
          </a:xfrm>
        </p:spPr>
        <p:txBody>
          <a:bodyPr/>
          <a:lstStyle/>
          <a:p>
            <a:pPr marL="114300" indent="0">
              <a:buNone/>
            </a:pPr>
            <a:endParaRPr lang="en-IN" dirty="0"/>
          </a:p>
          <a:p>
            <a:r>
              <a:rPr lang="en-US" dirty="0" err="1"/>
              <a:t>ETx</a:t>
            </a:r>
            <a:r>
              <a:rPr lang="en-US" dirty="0"/>
              <a:t>(</a:t>
            </a:r>
            <a:r>
              <a:rPr lang="en-US" dirty="0" err="1"/>
              <a:t>k,d</a:t>
            </a:r>
            <a:r>
              <a:rPr lang="en-US" dirty="0"/>
              <a:t>)=</a:t>
            </a:r>
            <a:r>
              <a:rPr lang="en-US" dirty="0" err="1"/>
              <a:t>ETx-elec</a:t>
            </a:r>
            <a:r>
              <a:rPr lang="en-US" dirty="0"/>
              <a:t>(k)+ETX-amp(</a:t>
            </a:r>
            <a:r>
              <a:rPr lang="en-US" dirty="0" err="1"/>
              <a:t>k,d</a:t>
            </a:r>
            <a:r>
              <a:rPr lang="en-US" dirty="0"/>
              <a:t>) </a:t>
            </a:r>
            <a:r>
              <a:rPr lang="en-US" dirty="0" err="1"/>
              <a:t>ETx</a:t>
            </a:r>
            <a:r>
              <a:rPr lang="en-US" dirty="0"/>
              <a:t>(</a:t>
            </a:r>
            <a:r>
              <a:rPr lang="en-US" dirty="0" err="1"/>
              <a:t>k,d</a:t>
            </a:r>
            <a:r>
              <a:rPr lang="en-US" dirty="0"/>
              <a:t>)=</a:t>
            </a:r>
            <a:r>
              <a:rPr lang="en-US" dirty="0" err="1"/>
              <a:t>Eelec</a:t>
            </a:r>
            <a:r>
              <a:rPr lang="en-US" dirty="0"/>
              <a:t>*k+€amp*k*d</a:t>
            </a:r>
            <a:r>
              <a:rPr lang="en-US" baseline="30000" dirty="0"/>
              <a:t>2</a:t>
            </a:r>
            <a:r>
              <a:rPr lang="en-US" dirty="0"/>
              <a:t>	(1)</a:t>
            </a:r>
            <a:endParaRPr lang="en-IN" dirty="0"/>
          </a:p>
          <a:p>
            <a:r>
              <a:rPr lang="en-US" dirty="0"/>
              <a:t> </a:t>
            </a:r>
            <a:endParaRPr lang="en-IN" dirty="0"/>
          </a:p>
          <a:p>
            <a:r>
              <a:rPr lang="en-US" dirty="0"/>
              <a:t>and to receive this message, the radio expands:</a:t>
            </a:r>
            <a:endParaRPr lang="en-IN" dirty="0"/>
          </a:p>
          <a:p>
            <a:r>
              <a:rPr lang="en-US" dirty="0"/>
              <a:t> </a:t>
            </a:r>
            <a:endParaRPr lang="en-IN" dirty="0"/>
          </a:p>
          <a:p>
            <a:r>
              <a:rPr lang="en-US" dirty="0" err="1"/>
              <a:t>ERx</a:t>
            </a:r>
            <a:r>
              <a:rPr lang="en-US" dirty="0"/>
              <a:t>(k)=</a:t>
            </a:r>
            <a:r>
              <a:rPr lang="en-US" dirty="0" err="1"/>
              <a:t>ERx-elec</a:t>
            </a:r>
            <a:r>
              <a:rPr lang="en-US" dirty="0"/>
              <a:t>(k)</a:t>
            </a:r>
            <a:endParaRPr lang="en-IN" dirty="0"/>
          </a:p>
          <a:p>
            <a:r>
              <a:rPr lang="en-US" dirty="0" err="1"/>
              <a:t>ERx</a:t>
            </a:r>
            <a:r>
              <a:rPr lang="en-US" dirty="0"/>
              <a:t>(k)=</a:t>
            </a:r>
            <a:r>
              <a:rPr lang="en-US" dirty="0" err="1"/>
              <a:t>Eelec</a:t>
            </a:r>
            <a:r>
              <a:rPr lang="en-US" dirty="0"/>
              <a:t>*k	</a:t>
            </a:r>
            <a:endParaRPr lang="en-IN" dirty="0"/>
          </a:p>
          <a:p>
            <a:endParaRPr lang="en-IN" dirty="0"/>
          </a:p>
        </p:txBody>
      </p:sp>
      <p:sp>
        <p:nvSpPr>
          <p:cNvPr id="4" name="Footer Placeholder 3"/>
          <p:cNvSpPr>
            <a:spLocks noGrp="1"/>
          </p:cNvSpPr>
          <p:nvPr>
            <p:ph type="ftr" idx="11"/>
          </p:nvPr>
        </p:nvSpPr>
        <p:spPr/>
        <p:txBody>
          <a:bodyPr/>
          <a:lstStyle/>
          <a:p>
            <a:endParaRPr lang="en-IN"/>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extLst>
      <p:ext uri="{BB962C8B-B14F-4D97-AF65-F5344CB8AC3E}">
        <p14:creationId xmlns:p14="http://schemas.microsoft.com/office/powerpoint/2010/main" val="3109586819"/>
      </p:ext>
    </p:extLst>
  </p:cSld>
  <p:clrMapOvr>
    <a:masterClrMapping/>
  </p:clrMapOvr>
</p:sld>
</file>

<file path=ppt/theme/theme1.xml><?xml version="1.0" encoding="utf-8"?>
<a:theme xmlns:a="http://schemas.openxmlformats.org/drawingml/2006/main" name="Theme1">
  <a:themeElements>
    <a:clrScheme name="Straight Edge 2">
      <a:dk1>
        <a:srgbClr val="003366"/>
      </a:dk1>
      <a:lt1>
        <a:srgbClr val="FFFFFF"/>
      </a:lt1>
      <a:dk2>
        <a:srgbClr val="003366"/>
      </a:dk2>
      <a:lt2>
        <a:srgbClr val="E3E2C7"/>
      </a:lt2>
      <a:accent1>
        <a:srgbClr val="CCCC99"/>
      </a:accent1>
      <a:accent2>
        <a:srgbClr val="003366"/>
      </a:accent2>
      <a:accent3>
        <a:srgbClr val="FFFFFF"/>
      </a:accent3>
      <a:accent4>
        <a:srgbClr val="002A56"/>
      </a:accent4>
      <a:accent5>
        <a:srgbClr val="E2E2CA"/>
      </a:accent5>
      <a:accent6>
        <a:srgbClr val="002D5C"/>
      </a:accent6>
      <a:hlink>
        <a:srgbClr val="003366"/>
      </a:hlink>
      <a:folHlink>
        <a:srgbClr val="8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1166</TotalTime>
  <Words>937</Words>
  <Application>Microsoft Office PowerPoint</Application>
  <PresentationFormat>Custom</PresentationFormat>
  <Paragraphs>176</Paragraphs>
  <Slides>24</Slides>
  <Notes>3</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Theme1</vt:lpstr>
      <vt:lpstr>PowerPoint Presentation</vt:lpstr>
      <vt:lpstr>Contents</vt:lpstr>
      <vt:lpstr>Introduction</vt:lpstr>
      <vt:lpstr>Introduction</vt:lpstr>
      <vt:lpstr>Abstract</vt:lpstr>
      <vt:lpstr>Abstract cont…</vt:lpstr>
      <vt:lpstr>Existing Approach </vt:lpstr>
      <vt:lpstr>PowerPoint Presentation</vt:lpstr>
      <vt:lpstr>PowerPoint Presentation</vt:lpstr>
      <vt:lpstr>Genetic Algorithm</vt:lpstr>
      <vt:lpstr>Sink Mobility</vt:lpstr>
      <vt:lpstr>Problem Identification</vt:lpstr>
      <vt:lpstr>Problem Identification Cont…</vt:lpstr>
      <vt:lpstr>Literature Review</vt:lpstr>
      <vt:lpstr>Analysis of Problem</vt:lpstr>
      <vt:lpstr>Proposed Methodology</vt:lpstr>
      <vt:lpstr>Project Design </vt:lpstr>
      <vt:lpstr>Implementation of simple sensor field having sink</vt:lpstr>
      <vt:lpstr>Leach vs Leach Centralized</vt:lpstr>
      <vt:lpstr>Timeline Graph</vt:lpstr>
      <vt:lpstr>References</vt:lpstr>
      <vt:lpstr>References</vt:lpstr>
      <vt:lpstr>Status of Research Paper</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HashtagInnovator</dc:creator>
  <cp:lastModifiedBy>Dell</cp:lastModifiedBy>
  <cp:revision>58</cp:revision>
  <dcterms:modified xsi:type="dcterms:W3CDTF">2023-03-25T05:27:45Z</dcterms:modified>
</cp:coreProperties>
</file>