
<file path=[Content_Types].xml><?xml version="1.0" encoding="utf-8"?>
<Types xmlns="http://schemas.openxmlformats.org/package/2006/content-types">
  <Default Extension="png" ContentType="image/png"/>
  <Default Extension="png&amp;ehk=8sR3SuONJdt6a" ContentType="image/png"/>
  <Default Extension="jpeg" ContentType="image/jpeg"/>
  <Default Extension="rels" ContentType="application/vnd.openxmlformats-package.relationships+xml"/>
  <Default Extension="xml" ContentType="application/xml"/>
  <Default Extension="png&amp;ehk=6x8Pe1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303" r:id="rId8"/>
    <p:sldId id="265" r:id="rId9"/>
    <p:sldId id="267" r:id="rId10"/>
    <p:sldId id="268" r:id="rId11"/>
    <p:sldId id="269" r:id="rId12"/>
    <p:sldId id="272" r:id="rId13"/>
    <p:sldId id="291" r:id="rId14"/>
    <p:sldId id="287" r:id="rId15"/>
    <p:sldId id="308" r:id="rId16"/>
    <p:sldId id="278" r:id="rId17"/>
    <p:sldId id="293" r:id="rId18"/>
    <p:sldId id="296" r:id="rId19"/>
    <p:sldId id="312" r:id="rId20"/>
    <p:sldId id="313" r:id="rId21"/>
    <p:sldId id="310" r:id="rId22"/>
    <p:sldId id="304" r:id="rId23"/>
    <p:sldId id="305" r:id="rId24"/>
    <p:sldId id="282" r:id="rId25"/>
    <p:sldId id="306" r:id="rId26"/>
    <p:sldId id="307" r:id="rId27"/>
    <p:sldId id="295" r:id="rId28"/>
    <p:sldId id="311" r:id="rId29"/>
    <p:sldId id="314" r:id="rId30"/>
    <p:sldId id="292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85925" autoAdjust="0"/>
  </p:normalViewPr>
  <p:slideViewPr>
    <p:cSldViewPr snapToGrid="0">
      <p:cViewPr varScale="1">
        <p:scale>
          <a:sx n="112" d="100"/>
          <a:sy n="112" d="100"/>
        </p:scale>
        <p:origin x="5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6x8Pe1d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16.png&amp;ehk=6x8Pe1d"/><Relationship Id="rId4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7.png"/><Relationship Id="rId5" Type="http://schemas.openxmlformats.org/officeDocument/2006/relationships/image" Target="../media/image16.png&amp;ehk=6x8Pe1d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6x8Pe1d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16.png&amp;ehk=6x8Pe1d"/><Relationship Id="rId4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7.png"/><Relationship Id="rId5" Type="http://schemas.openxmlformats.org/officeDocument/2006/relationships/image" Target="../media/image16.png&amp;ehk=6x8Pe1d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6036A-B017-4735-B664-C0379BE1B5F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F7EDD-D141-4B86-905B-87A7CBBD01AD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EC4D70E3-411C-418F-B23F-3B6AE1B8CE05}" type="parTrans" cxnId="{2821CCF9-809E-4939-8860-3B3D28928384}">
      <dgm:prSet/>
      <dgm:spPr/>
      <dgm:t>
        <a:bodyPr/>
        <a:lstStyle/>
        <a:p>
          <a:endParaRPr lang="en-US"/>
        </a:p>
      </dgm:t>
    </dgm:pt>
    <dgm:pt modelId="{128FD547-0BCE-48DF-8E27-86D721828739}" type="sibTrans" cxnId="{2821CCF9-809E-4939-8860-3B3D28928384}">
      <dgm:prSet/>
      <dgm:spPr/>
      <dgm:t>
        <a:bodyPr/>
        <a:lstStyle/>
        <a:p>
          <a:endParaRPr lang="en-US"/>
        </a:p>
      </dgm:t>
    </dgm:pt>
    <dgm:pt modelId="{B2A630D5-2C61-4EE3-BF76-6A02B89416E8}">
      <dgm:prSet phldrT="[Text]"/>
      <dgm:spPr/>
      <dgm:t>
        <a:bodyPr/>
        <a:lstStyle/>
        <a:p>
          <a:r>
            <a:rPr lang="en-US" dirty="0" err="1"/>
            <a:t>MovieFilterBox</a:t>
          </a:r>
          <a:endParaRPr lang="en-US" dirty="0"/>
        </a:p>
      </dgm:t>
    </dgm:pt>
    <dgm:pt modelId="{263BF841-B508-4431-B50B-1E37C9EBB2BE}" type="parTrans" cxnId="{3C68574D-4F2D-449F-9D10-AAB72A645335}">
      <dgm:prSet/>
      <dgm:spPr/>
      <dgm:t>
        <a:bodyPr/>
        <a:lstStyle/>
        <a:p>
          <a:endParaRPr lang="en-US"/>
        </a:p>
      </dgm:t>
    </dgm:pt>
    <dgm:pt modelId="{2DA36995-24D4-4805-9772-DE5F85BFFC25}" type="sibTrans" cxnId="{3C68574D-4F2D-449F-9D10-AAB72A645335}">
      <dgm:prSet/>
      <dgm:spPr/>
      <dgm:t>
        <a:bodyPr/>
        <a:lstStyle/>
        <a:p>
          <a:endParaRPr lang="en-US"/>
        </a:p>
      </dgm:t>
    </dgm:pt>
    <dgm:pt modelId="{28B01739-530C-4F9F-8B49-7ECAA5C6860A}">
      <dgm:prSet phldrT="[Text]"/>
      <dgm:spPr/>
      <dgm:t>
        <a:bodyPr/>
        <a:lstStyle/>
        <a:p>
          <a:r>
            <a:rPr lang="en-US" dirty="0"/>
            <a:t>Movie</a:t>
          </a:r>
        </a:p>
      </dgm:t>
    </dgm:pt>
    <dgm:pt modelId="{85B593E2-1A00-4206-BBF0-20175852BBBA}" type="parTrans" cxnId="{79E71B92-B6DB-4D5E-8A16-C9C70A8D8687}">
      <dgm:prSet/>
      <dgm:spPr/>
      <dgm:t>
        <a:bodyPr/>
        <a:lstStyle/>
        <a:p>
          <a:endParaRPr lang="en-US"/>
        </a:p>
      </dgm:t>
    </dgm:pt>
    <dgm:pt modelId="{C67796C7-0388-4113-9F18-1AB25EFC35C3}" type="sibTrans" cxnId="{79E71B92-B6DB-4D5E-8A16-C9C70A8D8687}">
      <dgm:prSet/>
      <dgm:spPr/>
      <dgm:t>
        <a:bodyPr/>
        <a:lstStyle/>
        <a:p>
          <a:endParaRPr lang="en-US"/>
        </a:p>
      </dgm:t>
    </dgm:pt>
    <dgm:pt modelId="{554EA7ED-4441-44F7-8FE4-0764D11C2350}">
      <dgm:prSet phldrT="[Text]"/>
      <dgm:spPr/>
      <dgm:t>
        <a:bodyPr/>
        <a:lstStyle/>
        <a:p>
          <a:r>
            <a:rPr lang="en-US" dirty="0" err="1"/>
            <a:t>AddMovieBox</a:t>
          </a:r>
          <a:endParaRPr lang="en-US" dirty="0"/>
        </a:p>
      </dgm:t>
    </dgm:pt>
    <dgm:pt modelId="{93A186FA-F237-49AA-98DC-CBE17722EFB2}" type="parTrans" cxnId="{313F79DF-C473-4B92-93A2-FAFAFF11F58A}">
      <dgm:prSet/>
      <dgm:spPr/>
      <dgm:t>
        <a:bodyPr/>
        <a:lstStyle/>
        <a:p>
          <a:endParaRPr lang="en-US"/>
        </a:p>
      </dgm:t>
    </dgm:pt>
    <dgm:pt modelId="{97E4D6B8-4F5B-43D0-A25C-D8EEF4879413}" type="sibTrans" cxnId="{313F79DF-C473-4B92-93A2-FAFAFF11F58A}">
      <dgm:prSet/>
      <dgm:spPr/>
      <dgm:t>
        <a:bodyPr/>
        <a:lstStyle/>
        <a:p>
          <a:endParaRPr lang="en-US"/>
        </a:p>
      </dgm:t>
    </dgm:pt>
    <dgm:pt modelId="{99EF393E-674F-4024-AD16-C6296BC535E7}">
      <dgm:prSet phldrT="[Text]"/>
      <dgm:spPr/>
      <dgm:t>
        <a:bodyPr/>
        <a:lstStyle/>
        <a:p>
          <a:r>
            <a:rPr lang="en-US" dirty="0"/>
            <a:t>Footer</a:t>
          </a:r>
        </a:p>
      </dgm:t>
    </dgm:pt>
    <dgm:pt modelId="{04D7FEBD-A460-4CD2-AD83-EF88E5A68756}" type="parTrans" cxnId="{E7EB4F35-BCC5-4AF9-BB99-DF71849E1F9C}">
      <dgm:prSet/>
      <dgm:spPr/>
      <dgm:t>
        <a:bodyPr/>
        <a:lstStyle/>
        <a:p>
          <a:endParaRPr lang="en-US"/>
        </a:p>
      </dgm:t>
    </dgm:pt>
    <dgm:pt modelId="{C648C924-F338-4CC6-A868-43EB8F17830B}" type="sibTrans" cxnId="{E7EB4F35-BCC5-4AF9-BB99-DF71849E1F9C}">
      <dgm:prSet/>
      <dgm:spPr/>
      <dgm:t>
        <a:bodyPr/>
        <a:lstStyle/>
        <a:p>
          <a:endParaRPr lang="en-US"/>
        </a:p>
      </dgm:t>
    </dgm:pt>
    <dgm:pt modelId="{3FECCD9F-C0E8-4317-BBBB-4A4CF3F2B9C0}">
      <dgm:prSet phldrT="[Text]"/>
      <dgm:spPr/>
      <dgm:t>
        <a:bodyPr/>
        <a:lstStyle/>
        <a:p>
          <a:r>
            <a:rPr lang="en-US" dirty="0" err="1"/>
            <a:t>MovieList</a:t>
          </a:r>
          <a:endParaRPr lang="en-US" dirty="0"/>
        </a:p>
      </dgm:t>
    </dgm:pt>
    <dgm:pt modelId="{4055703F-55C4-4427-9407-33D17C0B0F5A}" type="sibTrans" cxnId="{6BFE70E8-9AC2-464D-942B-27D57CA6371E}">
      <dgm:prSet/>
      <dgm:spPr/>
      <dgm:t>
        <a:bodyPr/>
        <a:lstStyle/>
        <a:p>
          <a:endParaRPr lang="en-US"/>
        </a:p>
      </dgm:t>
    </dgm:pt>
    <dgm:pt modelId="{8B843443-2308-482C-B025-38BFB3C9C0A8}" type="parTrans" cxnId="{6BFE70E8-9AC2-464D-942B-27D57CA6371E}">
      <dgm:prSet/>
      <dgm:spPr/>
      <dgm:t>
        <a:bodyPr/>
        <a:lstStyle/>
        <a:p>
          <a:endParaRPr lang="en-US"/>
        </a:p>
      </dgm:t>
    </dgm:pt>
    <dgm:pt modelId="{1A5124A2-A2DB-4463-83FB-F208E771E91C}" type="pres">
      <dgm:prSet presAssocID="{1AA6036A-B017-4735-B664-C0379BE1B5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353E50-7BA6-43E4-ACA3-505A7C8D410B}" type="pres">
      <dgm:prSet presAssocID="{D0EF7EDD-D141-4B86-905B-87A7CBBD01AD}" presName="hierRoot1" presStyleCnt="0"/>
      <dgm:spPr/>
    </dgm:pt>
    <dgm:pt modelId="{4C1A98DE-34C0-457F-AFE2-F6C42ABB7E09}" type="pres">
      <dgm:prSet presAssocID="{D0EF7EDD-D141-4B86-905B-87A7CBBD01AD}" presName="composite" presStyleCnt="0"/>
      <dgm:spPr/>
    </dgm:pt>
    <dgm:pt modelId="{816CD052-6097-4CC0-8F97-60D020C7CCAB}" type="pres">
      <dgm:prSet presAssocID="{D0EF7EDD-D141-4B86-905B-87A7CBBD01AD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extLst>
        <a:ext uri="{E40237B7-FDA0-4F09-8148-C483321AD2D9}">
          <dgm14:cNvPr xmlns:dgm14="http://schemas.microsoft.com/office/drawing/2010/diagram" id="0" name="" descr="File:&lt;strong&gt;Brain&lt;/strong&gt; picture.jpg - Wikimedia Commons"/>
        </a:ext>
      </dgm:extLst>
    </dgm:pt>
    <dgm:pt modelId="{E9C01544-7309-4ECD-8FE5-2A927CC6B283}" type="pres">
      <dgm:prSet presAssocID="{D0EF7EDD-D141-4B86-905B-87A7CBBD01AD}" presName="text" presStyleLbl="revTx" presStyleIdx="0" presStyleCnt="6">
        <dgm:presLayoutVars>
          <dgm:chPref val="3"/>
        </dgm:presLayoutVars>
      </dgm:prSet>
      <dgm:spPr/>
    </dgm:pt>
    <dgm:pt modelId="{DEF460B6-E15B-430A-850B-85CD0B52A6BF}" type="pres">
      <dgm:prSet presAssocID="{D0EF7EDD-D141-4B86-905B-87A7CBBD01AD}" presName="hierChild2" presStyleCnt="0"/>
      <dgm:spPr/>
    </dgm:pt>
    <dgm:pt modelId="{D33BE28E-11C1-459D-929C-E84ADCDE4F74}" type="pres">
      <dgm:prSet presAssocID="{263BF841-B508-4431-B50B-1E37C9EBB2BE}" presName="Name10" presStyleLbl="parChTrans1D2" presStyleIdx="0" presStyleCnt="4"/>
      <dgm:spPr/>
    </dgm:pt>
    <dgm:pt modelId="{7FC6699D-D155-4853-B490-533A1F2B0B30}" type="pres">
      <dgm:prSet presAssocID="{B2A630D5-2C61-4EE3-BF76-6A02B89416E8}" presName="hierRoot2" presStyleCnt="0"/>
      <dgm:spPr/>
    </dgm:pt>
    <dgm:pt modelId="{A9C41578-8766-44C0-903F-89E8B76472D9}" type="pres">
      <dgm:prSet presAssocID="{B2A630D5-2C61-4EE3-BF76-6A02B89416E8}" presName="composite2" presStyleCnt="0"/>
      <dgm:spPr/>
    </dgm:pt>
    <dgm:pt modelId="{E6DAE842-5534-4E85-B539-3744FC141F6D}" type="pres">
      <dgm:prSet presAssocID="{B2A630D5-2C61-4EE3-BF76-6A02B89416E8}" presName="image2" presStyleLbl="node2" presStyleIdx="0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C23CB2C-6CAE-4881-9539-FBF6D3BD50B0}" type="pres">
      <dgm:prSet presAssocID="{B2A630D5-2C61-4EE3-BF76-6A02B89416E8}" presName="text2" presStyleLbl="revTx" presStyleIdx="1" presStyleCnt="6">
        <dgm:presLayoutVars>
          <dgm:chPref val="3"/>
        </dgm:presLayoutVars>
      </dgm:prSet>
      <dgm:spPr/>
    </dgm:pt>
    <dgm:pt modelId="{03633D46-1212-4082-8824-26F1C2F0CE75}" type="pres">
      <dgm:prSet presAssocID="{B2A630D5-2C61-4EE3-BF76-6A02B89416E8}" presName="hierChild3" presStyleCnt="0"/>
      <dgm:spPr/>
    </dgm:pt>
    <dgm:pt modelId="{2C0326B9-DD4B-4723-B36E-AF4C2A5EA889}" type="pres">
      <dgm:prSet presAssocID="{8B843443-2308-482C-B025-38BFB3C9C0A8}" presName="Name10" presStyleLbl="parChTrans1D2" presStyleIdx="1" presStyleCnt="4"/>
      <dgm:spPr/>
    </dgm:pt>
    <dgm:pt modelId="{FD3405D0-8733-40DF-B84F-F1B5424DADC0}" type="pres">
      <dgm:prSet presAssocID="{3FECCD9F-C0E8-4317-BBBB-4A4CF3F2B9C0}" presName="hierRoot2" presStyleCnt="0"/>
      <dgm:spPr/>
    </dgm:pt>
    <dgm:pt modelId="{9CF9BC3C-55D5-48BD-96F2-75099E76EAF7}" type="pres">
      <dgm:prSet presAssocID="{3FECCD9F-C0E8-4317-BBBB-4A4CF3F2B9C0}" presName="composite2" presStyleCnt="0"/>
      <dgm:spPr/>
    </dgm:pt>
    <dgm:pt modelId="{2763F621-2101-4CD6-9D37-76CE46EAEFEE}" type="pres">
      <dgm:prSet presAssocID="{3FECCD9F-C0E8-4317-BBBB-4A4CF3F2B9C0}" presName="image2" presStyleLbl="node2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69A22A8-AAC7-4894-8B69-A50A14E407D5}" type="pres">
      <dgm:prSet presAssocID="{3FECCD9F-C0E8-4317-BBBB-4A4CF3F2B9C0}" presName="text2" presStyleLbl="revTx" presStyleIdx="2" presStyleCnt="6">
        <dgm:presLayoutVars>
          <dgm:chPref val="3"/>
        </dgm:presLayoutVars>
      </dgm:prSet>
      <dgm:spPr/>
    </dgm:pt>
    <dgm:pt modelId="{EC53B106-3727-43CE-93FC-25D6F432CF2D}" type="pres">
      <dgm:prSet presAssocID="{3FECCD9F-C0E8-4317-BBBB-4A4CF3F2B9C0}" presName="hierChild3" presStyleCnt="0"/>
      <dgm:spPr/>
    </dgm:pt>
    <dgm:pt modelId="{EF979F4C-58AC-45D7-8CCD-D548672717F8}" type="pres">
      <dgm:prSet presAssocID="{85B593E2-1A00-4206-BBF0-20175852BBBA}" presName="Name17" presStyleLbl="parChTrans1D3" presStyleIdx="0" presStyleCnt="1"/>
      <dgm:spPr/>
    </dgm:pt>
    <dgm:pt modelId="{8114B892-289F-471F-AC88-DA0FD5DCA62C}" type="pres">
      <dgm:prSet presAssocID="{28B01739-530C-4F9F-8B49-7ECAA5C6860A}" presName="hierRoot3" presStyleCnt="0"/>
      <dgm:spPr/>
    </dgm:pt>
    <dgm:pt modelId="{45F90C9B-6B1E-4E52-95B3-D9AE3A61281D}" type="pres">
      <dgm:prSet presAssocID="{28B01739-530C-4F9F-8B49-7ECAA5C6860A}" presName="composite3" presStyleCnt="0"/>
      <dgm:spPr/>
    </dgm:pt>
    <dgm:pt modelId="{55AC3452-8E74-4EAB-9470-3FF6610C799A}" type="pres">
      <dgm:prSet presAssocID="{28B01739-530C-4F9F-8B49-7ECAA5C6860A}" presName="image3" presStyleLbl="node3" presStyleIdx="0" presStyleCn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5E88463-0175-4D54-B04E-63B60DA11E69}" type="pres">
      <dgm:prSet presAssocID="{28B01739-530C-4F9F-8B49-7ECAA5C6860A}" presName="text3" presStyleLbl="revTx" presStyleIdx="3" presStyleCnt="6">
        <dgm:presLayoutVars>
          <dgm:chPref val="3"/>
        </dgm:presLayoutVars>
      </dgm:prSet>
      <dgm:spPr/>
    </dgm:pt>
    <dgm:pt modelId="{26103C46-08A0-482A-BCE6-2582A34511B6}" type="pres">
      <dgm:prSet presAssocID="{28B01739-530C-4F9F-8B49-7ECAA5C6860A}" presName="hierChild4" presStyleCnt="0"/>
      <dgm:spPr/>
    </dgm:pt>
    <dgm:pt modelId="{AC8C12A8-BDC6-4EEA-B0CF-DB47554A109D}" type="pres">
      <dgm:prSet presAssocID="{93A186FA-F237-49AA-98DC-CBE17722EFB2}" presName="Name10" presStyleLbl="parChTrans1D2" presStyleIdx="2" presStyleCnt="4"/>
      <dgm:spPr/>
    </dgm:pt>
    <dgm:pt modelId="{63DD0B58-F5F1-487D-90A5-BCDDBE501C9C}" type="pres">
      <dgm:prSet presAssocID="{554EA7ED-4441-44F7-8FE4-0764D11C2350}" presName="hierRoot2" presStyleCnt="0"/>
      <dgm:spPr/>
    </dgm:pt>
    <dgm:pt modelId="{E5CE8D40-1309-4793-B9F5-F6FF11B567CB}" type="pres">
      <dgm:prSet presAssocID="{554EA7ED-4441-44F7-8FE4-0764D11C2350}" presName="composite2" presStyleCnt="0"/>
      <dgm:spPr/>
    </dgm:pt>
    <dgm:pt modelId="{F005D802-AE14-4DD1-AAC5-2F367AD858B5}" type="pres">
      <dgm:prSet presAssocID="{554EA7ED-4441-44F7-8FE4-0764D11C2350}" presName="image2" presStyleLbl="node2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MS Monster Straw Target &lt;strong&gt;Dummy&lt;/strong&gt;.png"/>
        </a:ext>
      </dgm:extLst>
    </dgm:pt>
    <dgm:pt modelId="{206C7D69-2E53-4D2F-B568-97E745783B8F}" type="pres">
      <dgm:prSet presAssocID="{554EA7ED-4441-44F7-8FE4-0764D11C2350}" presName="text2" presStyleLbl="revTx" presStyleIdx="4" presStyleCnt="6">
        <dgm:presLayoutVars>
          <dgm:chPref val="3"/>
        </dgm:presLayoutVars>
      </dgm:prSet>
      <dgm:spPr/>
    </dgm:pt>
    <dgm:pt modelId="{8688C276-2BFB-4B22-8F10-AC3903BF2FDF}" type="pres">
      <dgm:prSet presAssocID="{554EA7ED-4441-44F7-8FE4-0764D11C2350}" presName="hierChild3" presStyleCnt="0"/>
      <dgm:spPr/>
    </dgm:pt>
    <dgm:pt modelId="{43DA407D-9FE0-4CB0-95B6-237827973FEB}" type="pres">
      <dgm:prSet presAssocID="{04D7FEBD-A460-4CD2-AD83-EF88E5A68756}" presName="Name10" presStyleLbl="parChTrans1D2" presStyleIdx="3" presStyleCnt="4"/>
      <dgm:spPr/>
    </dgm:pt>
    <dgm:pt modelId="{8D1579A6-8538-4A98-B005-C6C0E8FC1CB2}" type="pres">
      <dgm:prSet presAssocID="{99EF393E-674F-4024-AD16-C6296BC535E7}" presName="hierRoot2" presStyleCnt="0"/>
      <dgm:spPr/>
    </dgm:pt>
    <dgm:pt modelId="{82230E1B-1F63-4870-9B97-CC243799BEDA}" type="pres">
      <dgm:prSet presAssocID="{99EF393E-674F-4024-AD16-C6296BC535E7}" presName="composite2" presStyleCnt="0"/>
      <dgm:spPr/>
    </dgm:pt>
    <dgm:pt modelId="{928D57EE-C141-465C-9E88-879F006F233F}" type="pres">
      <dgm:prSet presAssocID="{99EF393E-674F-4024-AD16-C6296BC535E7}" presName="image2" presStyleLbl="node2" presStyleIdx="3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F061606-E92D-4870-BB44-9C434C2C40BC}" type="pres">
      <dgm:prSet presAssocID="{99EF393E-674F-4024-AD16-C6296BC535E7}" presName="text2" presStyleLbl="revTx" presStyleIdx="5" presStyleCnt="6">
        <dgm:presLayoutVars>
          <dgm:chPref val="3"/>
        </dgm:presLayoutVars>
      </dgm:prSet>
      <dgm:spPr/>
    </dgm:pt>
    <dgm:pt modelId="{55B6CD7C-F087-4CDB-A1F6-543062B6DD4A}" type="pres">
      <dgm:prSet presAssocID="{99EF393E-674F-4024-AD16-C6296BC535E7}" presName="hierChild3" presStyleCnt="0"/>
      <dgm:spPr/>
    </dgm:pt>
  </dgm:ptLst>
  <dgm:cxnLst>
    <dgm:cxn modelId="{D901F600-72EE-47E9-BEC4-908190C5230B}" type="presOf" srcId="{263BF841-B508-4431-B50B-1E37C9EBB2BE}" destId="{D33BE28E-11C1-459D-929C-E84ADCDE4F74}" srcOrd="0" destOrd="0" presId="urn:microsoft.com/office/officeart/2009/layout/CirclePictureHierarchy"/>
    <dgm:cxn modelId="{9665E50F-96DB-42BE-B776-95D5937B18C2}" type="presOf" srcId="{3FECCD9F-C0E8-4317-BBBB-4A4CF3F2B9C0}" destId="{B69A22A8-AAC7-4894-8B69-A50A14E407D5}" srcOrd="0" destOrd="0" presId="urn:microsoft.com/office/officeart/2009/layout/CirclePictureHierarchy"/>
    <dgm:cxn modelId="{6C520B11-E5CB-45AB-BD7E-226417DE64C6}" type="presOf" srcId="{28B01739-530C-4F9F-8B49-7ECAA5C6860A}" destId="{B5E88463-0175-4D54-B04E-63B60DA11E69}" srcOrd="0" destOrd="0" presId="urn:microsoft.com/office/officeart/2009/layout/CirclePictureHierarchy"/>
    <dgm:cxn modelId="{E7EB4F35-BCC5-4AF9-BB99-DF71849E1F9C}" srcId="{D0EF7EDD-D141-4B86-905B-87A7CBBD01AD}" destId="{99EF393E-674F-4024-AD16-C6296BC535E7}" srcOrd="3" destOrd="0" parTransId="{04D7FEBD-A460-4CD2-AD83-EF88E5A68756}" sibTransId="{C648C924-F338-4CC6-A868-43EB8F17830B}"/>
    <dgm:cxn modelId="{BB07A062-220D-4B85-9041-59008FB46CB9}" type="presOf" srcId="{8B843443-2308-482C-B025-38BFB3C9C0A8}" destId="{2C0326B9-DD4B-4723-B36E-AF4C2A5EA889}" srcOrd="0" destOrd="0" presId="urn:microsoft.com/office/officeart/2009/layout/CirclePictureHierarchy"/>
    <dgm:cxn modelId="{6A7FC265-E952-43A8-95F1-293CCDC08D2F}" type="presOf" srcId="{99EF393E-674F-4024-AD16-C6296BC535E7}" destId="{DF061606-E92D-4870-BB44-9C434C2C40BC}" srcOrd="0" destOrd="0" presId="urn:microsoft.com/office/officeart/2009/layout/CirclePictureHierarchy"/>
    <dgm:cxn modelId="{96898F4B-640E-42E7-BD3D-6A309C5678C5}" type="presOf" srcId="{1AA6036A-B017-4735-B664-C0379BE1B5FC}" destId="{1A5124A2-A2DB-4463-83FB-F208E771E91C}" srcOrd="0" destOrd="0" presId="urn:microsoft.com/office/officeart/2009/layout/CirclePictureHierarchy"/>
    <dgm:cxn modelId="{3C68574D-4F2D-449F-9D10-AAB72A645335}" srcId="{D0EF7EDD-D141-4B86-905B-87A7CBBD01AD}" destId="{B2A630D5-2C61-4EE3-BF76-6A02B89416E8}" srcOrd="0" destOrd="0" parTransId="{263BF841-B508-4431-B50B-1E37C9EBB2BE}" sibTransId="{2DA36995-24D4-4805-9772-DE5F85BFFC25}"/>
    <dgm:cxn modelId="{5B97CA7A-FE44-4FF2-A280-6ACC0C50DF5B}" type="presOf" srcId="{85B593E2-1A00-4206-BBF0-20175852BBBA}" destId="{EF979F4C-58AC-45D7-8CCD-D548672717F8}" srcOrd="0" destOrd="0" presId="urn:microsoft.com/office/officeart/2009/layout/CirclePictureHierarchy"/>
    <dgm:cxn modelId="{79E71B92-B6DB-4D5E-8A16-C9C70A8D8687}" srcId="{3FECCD9F-C0E8-4317-BBBB-4A4CF3F2B9C0}" destId="{28B01739-530C-4F9F-8B49-7ECAA5C6860A}" srcOrd="0" destOrd="0" parTransId="{85B593E2-1A00-4206-BBF0-20175852BBBA}" sibTransId="{C67796C7-0388-4113-9F18-1AB25EFC35C3}"/>
    <dgm:cxn modelId="{F0398F9E-6491-409B-ABC1-DE8B8CD7801F}" type="presOf" srcId="{D0EF7EDD-D141-4B86-905B-87A7CBBD01AD}" destId="{E9C01544-7309-4ECD-8FE5-2A927CC6B283}" srcOrd="0" destOrd="0" presId="urn:microsoft.com/office/officeart/2009/layout/CirclePictureHierarchy"/>
    <dgm:cxn modelId="{591641CB-389D-4A25-BE21-12805B34634A}" type="presOf" srcId="{B2A630D5-2C61-4EE3-BF76-6A02B89416E8}" destId="{BC23CB2C-6CAE-4881-9539-FBF6D3BD50B0}" srcOrd="0" destOrd="0" presId="urn:microsoft.com/office/officeart/2009/layout/CirclePictureHierarchy"/>
    <dgm:cxn modelId="{9D3351D8-4590-405F-87A4-B667F9DDBD1C}" type="presOf" srcId="{04D7FEBD-A460-4CD2-AD83-EF88E5A68756}" destId="{43DA407D-9FE0-4CB0-95B6-237827973FEB}" srcOrd="0" destOrd="0" presId="urn:microsoft.com/office/officeart/2009/layout/CirclePictureHierarchy"/>
    <dgm:cxn modelId="{313F79DF-C473-4B92-93A2-FAFAFF11F58A}" srcId="{D0EF7EDD-D141-4B86-905B-87A7CBBD01AD}" destId="{554EA7ED-4441-44F7-8FE4-0764D11C2350}" srcOrd="2" destOrd="0" parTransId="{93A186FA-F237-49AA-98DC-CBE17722EFB2}" sibTransId="{97E4D6B8-4F5B-43D0-A25C-D8EEF4879413}"/>
    <dgm:cxn modelId="{6EBBDBE1-D216-49F4-AB63-DB358D5D14C4}" type="presOf" srcId="{554EA7ED-4441-44F7-8FE4-0764D11C2350}" destId="{206C7D69-2E53-4D2F-B568-97E745783B8F}" srcOrd="0" destOrd="0" presId="urn:microsoft.com/office/officeart/2009/layout/CirclePictureHierarchy"/>
    <dgm:cxn modelId="{6BFE70E8-9AC2-464D-942B-27D57CA6371E}" srcId="{D0EF7EDD-D141-4B86-905B-87A7CBBD01AD}" destId="{3FECCD9F-C0E8-4317-BBBB-4A4CF3F2B9C0}" srcOrd="1" destOrd="0" parTransId="{8B843443-2308-482C-B025-38BFB3C9C0A8}" sibTransId="{4055703F-55C4-4427-9407-33D17C0B0F5A}"/>
    <dgm:cxn modelId="{CC3099EC-4BCD-4166-B80D-552A9AE311E8}" type="presOf" srcId="{93A186FA-F237-49AA-98DC-CBE17722EFB2}" destId="{AC8C12A8-BDC6-4EEA-B0CF-DB47554A109D}" srcOrd="0" destOrd="0" presId="urn:microsoft.com/office/officeart/2009/layout/CirclePictureHierarchy"/>
    <dgm:cxn modelId="{2821CCF9-809E-4939-8860-3B3D28928384}" srcId="{1AA6036A-B017-4735-B664-C0379BE1B5FC}" destId="{D0EF7EDD-D141-4B86-905B-87A7CBBD01AD}" srcOrd="0" destOrd="0" parTransId="{EC4D70E3-411C-418F-B23F-3B6AE1B8CE05}" sibTransId="{128FD547-0BCE-48DF-8E27-86D721828739}"/>
    <dgm:cxn modelId="{3C357A17-7EE7-40A3-BFDD-B0F7CE8763BE}" type="presParOf" srcId="{1A5124A2-A2DB-4463-83FB-F208E771E91C}" destId="{48353E50-7BA6-43E4-ACA3-505A7C8D410B}" srcOrd="0" destOrd="0" presId="urn:microsoft.com/office/officeart/2009/layout/CirclePictureHierarchy"/>
    <dgm:cxn modelId="{2BD52E7D-DEBA-4CE7-BAA6-D38AFB90BA46}" type="presParOf" srcId="{48353E50-7BA6-43E4-ACA3-505A7C8D410B}" destId="{4C1A98DE-34C0-457F-AFE2-F6C42ABB7E09}" srcOrd="0" destOrd="0" presId="urn:microsoft.com/office/officeart/2009/layout/CirclePictureHierarchy"/>
    <dgm:cxn modelId="{DA66CFC1-50E1-497F-B156-397556816B2B}" type="presParOf" srcId="{4C1A98DE-34C0-457F-AFE2-F6C42ABB7E09}" destId="{816CD052-6097-4CC0-8F97-60D020C7CCAB}" srcOrd="0" destOrd="0" presId="urn:microsoft.com/office/officeart/2009/layout/CirclePictureHierarchy"/>
    <dgm:cxn modelId="{696BEC91-9EFE-4ECA-974C-7DCB7E229614}" type="presParOf" srcId="{4C1A98DE-34C0-457F-AFE2-F6C42ABB7E09}" destId="{E9C01544-7309-4ECD-8FE5-2A927CC6B283}" srcOrd="1" destOrd="0" presId="urn:microsoft.com/office/officeart/2009/layout/CirclePictureHierarchy"/>
    <dgm:cxn modelId="{C007A74C-13B5-4A85-AD16-F4A39843736B}" type="presParOf" srcId="{48353E50-7BA6-43E4-ACA3-505A7C8D410B}" destId="{DEF460B6-E15B-430A-850B-85CD0B52A6BF}" srcOrd="1" destOrd="0" presId="urn:microsoft.com/office/officeart/2009/layout/CirclePictureHierarchy"/>
    <dgm:cxn modelId="{28AE77E3-40EE-4BC6-B869-FBA1562135FC}" type="presParOf" srcId="{DEF460B6-E15B-430A-850B-85CD0B52A6BF}" destId="{D33BE28E-11C1-459D-929C-E84ADCDE4F74}" srcOrd="0" destOrd="0" presId="urn:microsoft.com/office/officeart/2009/layout/CirclePictureHierarchy"/>
    <dgm:cxn modelId="{9D0A2F07-8B3E-41D0-8D1C-1F522ECDE9F0}" type="presParOf" srcId="{DEF460B6-E15B-430A-850B-85CD0B52A6BF}" destId="{7FC6699D-D155-4853-B490-533A1F2B0B30}" srcOrd="1" destOrd="0" presId="urn:microsoft.com/office/officeart/2009/layout/CirclePictureHierarchy"/>
    <dgm:cxn modelId="{4AFF52AF-B543-479C-9B68-688B6536CC86}" type="presParOf" srcId="{7FC6699D-D155-4853-B490-533A1F2B0B30}" destId="{A9C41578-8766-44C0-903F-89E8B76472D9}" srcOrd="0" destOrd="0" presId="urn:microsoft.com/office/officeart/2009/layout/CirclePictureHierarchy"/>
    <dgm:cxn modelId="{8345EBB6-066F-4027-8180-13D7CCA83DBC}" type="presParOf" srcId="{A9C41578-8766-44C0-903F-89E8B76472D9}" destId="{E6DAE842-5534-4E85-B539-3744FC141F6D}" srcOrd="0" destOrd="0" presId="urn:microsoft.com/office/officeart/2009/layout/CirclePictureHierarchy"/>
    <dgm:cxn modelId="{DEA0381C-51FC-4FBA-80FF-98A3480EC233}" type="presParOf" srcId="{A9C41578-8766-44C0-903F-89E8B76472D9}" destId="{BC23CB2C-6CAE-4881-9539-FBF6D3BD50B0}" srcOrd="1" destOrd="0" presId="urn:microsoft.com/office/officeart/2009/layout/CirclePictureHierarchy"/>
    <dgm:cxn modelId="{D41B158F-E9C0-4FB8-AC94-1E20D4D2E70E}" type="presParOf" srcId="{7FC6699D-D155-4853-B490-533A1F2B0B30}" destId="{03633D46-1212-4082-8824-26F1C2F0CE75}" srcOrd="1" destOrd="0" presId="urn:microsoft.com/office/officeart/2009/layout/CirclePictureHierarchy"/>
    <dgm:cxn modelId="{9626C4EB-DCC9-407A-BF31-E71D549DCEA9}" type="presParOf" srcId="{DEF460B6-E15B-430A-850B-85CD0B52A6BF}" destId="{2C0326B9-DD4B-4723-B36E-AF4C2A5EA889}" srcOrd="2" destOrd="0" presId="urn:microsoft.com/office/officeart/2009/layout/CirclePictureHierarchy"/>
    <dgm:cxn modelId="{B4DC1CE9-ABE9-4816-A7E2-C8DC33B1F871}" type="presParOf" srcId="{DEF460B6-E15B-430A-850B-85CD0B52A6BF}" destId="{FD3405D0-8733-40DF-B84F-F1B5424DADC0}" srcOrd="3" destOrd="0" presId="urn:microsoft.com/office/officeart/2009/layout/CirclePictureHierarchy"/>
    <dgm:cxn modelId="{25E7F08C-2CC1-405E-AA83-368981BA53A6}" type="presParOf" srcId="{FD3405D0-8733-40DF-B84F-F1B5424DADC0}" destId="{9CF9BC3C-55D5-48BD-96F2-75099E76EAF7}" srcOrd="0" destOrd="0" presId="urn:microsoft.com/office/officeart/2009/layout/CirclePictureHierarchy"/>
    <dgm:cxn modelId="{36D0D8F5-1B15-45E1-B22C-7086E64053BE}" type="presParOf" srcId="{9CF9BC3C-55D5-48BD-96F2-75099E76EAF7}" destId="{2763F621-2101-4CD6-9D37-76CE46EAEFEE}" srcOrd="0" destOrd="0" presId="urn:microsoft.com/office/officeart/2009/layout/CirclePictureHierarchy"/>
    <dgm:cxn modelId="{681798F3-1EF2-464C-B2B6-4944CC5315A3}" type="presParOf" srcId="{9CF9BC3C-55D5-48BD-96F2-75099E76EAF7}" destId="{B69A22A8-AAC7-4894-8B69-A50A14E407D5}" srcOrd="1" destOrd="0" presId="urn:microsoft.com/office/officeart/2009/layout/CirclePictureHierarchy"/>
    <dgm:cxn modelId="{AC96BBE6-1214-4A25-B2A7-6A76AD73D79D}" type="presParOf" srcId="{FD3405D0-8733-40DF-B84F-F1B5424DADC0}" destId="{EC53B106-3727-43CE-93FC-25D6F432CF2D}" srcOrd="1" destOrd="0" presId="urn:microsoft.com/office/officeart/2009/layout/CirclePictureHierarchy"/>
    <dgm:cxn modelId="{F770DFD0-1DC7-4F55-A355-926F8CA5CCF5}" type="presParOf" srcId="{EC53B106-3727-43CE-93FC-25D6F432CF2D}" destId="{EF979F4C-58AC-45D7-8CCD-D548672717F8}" srcOrd="0" destOrd="0" presId="urn:microsoft.com/office/officeart/2009/layout/CirclePictureHierarchy"/>
    <dgm:cxn modelId="{865B1B92-543C-4234-9DBD-B7905F68F145}" type="presParOf" srcId="{EC53B106-3727-43CE-93FC-25D6F432CF2D}" destId="{8114B892-289F-471F-AC88-DA0FD5DCA62C}" srcOrd="1" destOrd="0" presId="urn:microsoft.com/office/officeart/2009/layout/CirclePictureHierarchy"/>
    <dgm:cxn modelId="{2E043AA9-566D-4838-BA57-17B3F9893694}" type="presParOf" srcId="{8114B892-289F-471F-AC88-DA0FD5DCA62C}" destId="{45F90C9B-6B1E-4E52-95B3-D9AE3A61281D}" srcOrd="0" destOrd="0" presId="urn:microsoft.com/office/officeart/2009/layout/CirclePictureHierarchy"/>
    <dgm:cxn modelId="{01B56533-B52E-4951-9436-D16E67E1B89D}" type="presParOf" srcId="{45F90C9B-6B1E-4E52-95B3-D9AE3A61281D}" destId="{55AC3452-8E74-4EAB-9470-3FF6610C799A}" srcOrd="0" destOrd="0" presId="urn:microsoft.com/office/officeart/2009/layout/CirclePictureHierarchy"/>
    <dgm:cxn modelId="{684E8681-13C2-401A-846D-D71F43237C64}" type="presParOf" srcId="{45F90C9B-6B1E-4E52-95B3-D9AE3A61281D}" destId="{B5E88463-0175-4D54-B04E-63B60DA11E69}" srcOrd="1" destOrd="0" presId="urn:microsoft.com/office/officeart/2009/layout/CirclePictureHierarchy"/>
    <dgm:cxn modelId="{8AB615FB-6875-4E82-9B3E-CF7717BA3BC3}" type="presParOf" srcId="{8114B892-289F-471F-AC88-DA0FD5DCA62C}" destId="{26103C46-08A0-482A-BCE6-2582A34511B6}" srcOrd="1" destOrd="0" presId="urn:microsoft.com/office/officeart/2009/layout/CirclePictureHierarchy"/>
    <dgm:cxn modelId="{3C78A18E-4038-4D9E-AC76-E441C0B3BDB5}" type="presParOf" srcId="{DEF460B6-E15B-430A-850B-85CD0B52A6BF}" destId="{AC8C12A8-BDC6-4EEA-B0CF-DB47554A109D}" srcOrd="4" destOrd="0" presId="urn:microsoft.com/office/officeart/2009/layout/CirclePictureHierarchy"/>
    <dgm:cxn modelId="{D95CBC7F-B8C2-419A-B37A-ECDAA1F40F7D}" type="presParOf" srcId="{DEF460B6-E15B-430A-850B-85CD0B52A6BF}" destId="{63DD0B58-F5F1-487D-90A5-BCDDBE501C9C}" srcOrd="5" destOrd="0" presId="urn:microsoft.com/office/officeart/2009/layout/CirclePictureHierarchy"/>
    <dgm:cxn modelId="{294903EE-48F4-4A51-90BA-F8401410A4E7}" type="presParOf" srcId="{63DD0B58-F5F1-487D-90A5-BCDDBE501C9C}" destId="{E5CE8D40-1309-4793-B9F5-F6FF11B567CB}" srcOrd="0" destOrd="0" presId="urn:microsoft.com/office/officeart/2009/layout/CirclePictureHierarchy"/>
    <dgm:cxn modelId="{25D2D794-760B-4862-B529-99F194022204}" type="presParOf" srcId="{E5CE8D40-1309-4793-B9F5-F6FF11B567CB}" destId="{F005D802-AE14-4DD1-AAC5-2F367AD858B5}" srcOrd="0" destOrd="0" presId="urn:microsoft.com/office/officeart/2009/layout/CirclePictureHierarchy"/>
    <dgm:cxn modelId="{5E2C8BCD-5973-434C-A14F-99FE823D9481}" type="presParOf" srcId="{E5CE8D40-1309-4793-B9F5-F6FF11B567CB}" destId="{206C7D69-2E53-4D2F-B568-97E745783B8F}" srcOrd="1" destOrd="0" presId="urn:microsoft.com/office/officeart/2009/layout/CirclePictureHierarchy"/>
    <dgm:cxn modelId="{3C489354-0E19-4499-A6CB-98A77CE3EE36}" type="presParOf" srcId="{63DD0B58-F5F1-487D-90A5-BCDDBE501C9C}" destId="{8688C276-2BFB-4B22-8F10-AC3903BF2FDF}" srcOrd="1" destOrd="0" presId="urn:microsoft.com/office/officeart/2009/layout/CirclePictureHierarchy"/>
    <dgm:cxn modelId="{8C316458-DFFC-482E-8F36-57D110D11083}" type="presParOf" srcId="{DEF460B6-E15B-430A-850B-85CD0B52A6BF}" destId="{43DA407D-9FE0-4CB0-95B6-237827973FEB}" srcOrd="6" destOrd="0" presId="urn:microsoft.com/office/officeart/2009/layout/CirclePictureHierarchy"/>
    <dgm:cxn modelId="{2DB2FE3D-8AC7-492E-A82E-52C5BA0D35ED}" type="presParOf" srcId="{DEF460B6-E15B-430A-850B-85CD0B52A6BF}" destId="{8D1579A6-8538-4A98-B005-C6C0E8FC1CB2}" srcOrd="7" destOrd="0" presId="urn:microsoft.com/office/officeart/2009/layout/CirclePictureHierarchy"/>
    <dgm:cxn modelId="{46A6DBB4-8E78-4358-862B-4EA7426AF8ED}" type="presParOf" srcId="{8D1579A6-8538-4A98-B005-C6C0E8FC1CB2}" destId="{82230E1B-1F63-4870-9B97-CC243799BEDA}" srcOrd="0" destOrd="0" presId="urn:microsoft.com/office/officeart/2009/layout/CirclePictureHierarchy"/>
    <dgm:cxn modelId="{BF93EF5F-32BD-475A-A685-34BBE471AF40}" type="presParOf" srcId="{82230E1B-1F63-4870-9B97-CC243799BEDA}" destId="{928D57EE-C141-465C-9E88-879F006F233F}" srcOrd="0" destOrd="0" presId="urn:microsoft.com/office/officeart/2009/layout/CirclePictureHierarchy"/>
    <dgm:cxn modelId="{01C31E5A-5C81-43A4-93E1-D660FD567832}" type="presParOf" srcId="{82230E1B-1F63-4870-9B97-CC243799BEDA}" destId="{DF061606-E92D-4870-BB44-9C434C2C40BC}" srcOrd="1" destOrd="0" presId="urn:microsoft.com/office/officeart/2009/layout/CirclePictureHierarchy"/>
    <dgm:cxn modelId="{2AE23F73-CED7-4DCD-ACA8-0B2A94933902}" type="presParOf" srcId="{8D1579A6-8538-4A98-B005-C6C0E8FC1CB2}" destId="{55B6CD7C-F087-4CDB-A1F6-543062B6DD4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6036A-B017-4735-B664-C0379BE1B5F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F7EDD-D141-4B86-905B-87A7CBBD01AD}">
      <dgm:prSet phldrT="[Text]"/>
      <dgm:spPr/>
      <dgm:t>
        <a:bodyPr/>
        <a:lstStyle/>
        <a:p>
          <a:r>
            <a:rPr lang="en-US" dirty="0" err="1"/>
            <a:t>BodyApp</a:t>
          </a:r>
          <a:endParaRPr lang="en-US" dirty="0"/>
        </a:p>
      </dgm:t>
    </dgm:pt>
    <dgm:pt modelId="{EC4D70E3-411C-418F-B23F-3B6AE1B8CE05}" type="parTrans" cxnId="{2821CCF9-809E-4939-8860-3B3D28928384}">
      <dgm:prSet/>
      <dgm:spPr/>
      <dgm:t>
        <a:bodyPr/>
        <a:lstStyle/>
        <a:p>
          <a:endParaRPr lang="en-US"/>
        </a:p>
      </dgm:t>
    </dgm:pt>
    <dgm:pt modelId="{128FD547-0BCE-48DF-8E27-86D721828739}" type="sibTrans" cxnId="{2821CCF9-809E-4939-8860-3B3D28928384}">
      <dgm:prSet/>
      <dgm:spPr/>
      <dgm:t>
        <a:bodyPr/>
        <a:lstStyle/>
        <a:p>
          <a:endParaRPr lang="en-US"/>
        </a:p>
      </dgm:t>
    </dgm:pt>
    <dgm:pt modelId="{B2A630D5-2C61-4EE3-BF76-6A02B89416E8}">
      <dgm:prSet phldrT="[Text]"/>
      <dgm:spPr/>
      <dgm:t>
        <a:bodyPr/>
        <a:lstStyle/>
        <a:p>
          <a:r>
            <a:rPr lang="en-US" dirty="0" err="1"/>
            <a:t>MovieFilterBox</a:t>
          </a:r>
          <a:endParaRPr lang="en-US" dirty="0"/>
        </a:p>
      </dgm:t>
    </dgm:pt>
    <dgm:pt modelId="{263BF841-B508-4431-B50B-1E37C9EBB2BE}" type="parTrans" cxnId="{3C68574D-4F2D-449F-9D10-AAB72A645335}">
      <dgm:prSet/>
      <dgm:spPr/>
      <dgm:t>
        <a:bodyPr/>
        <a:lstStyle/>
        <a:p>
          <a:endParaRPr lang="en-US"/>
        </a:p>
      </dgm:t>
    </dgm:pt>
    <dgm:pt modelId="{2DA36995-24D4-4805-9772-DE5F85BFFC25}" type="sibTrans" cxnId="{3C68574D-4F2D-449F-9D10-AAB72A645335}">
      <dgm:prSet/>
      <dgm:spPr/>
      <dgm:t>
        <a:bodyPr/>
        <a:lstStyle/>
        <a:p>
          <a:endParaRPr lang="en-US"/>
        </a:p>
      </dgm:t>
    </dgm:pt>
    <dgm:pt modelId="{28B01739-530C-4F9F-8B49-7ECAA5C6860A}">
      <dgm:prSet phldrT="[Text]"/>
      <dgm:spPr/>
      <dgm:t>
        <a:bodyPr/>
        <a:lstStyle/>
        <a:p>
          <a:r>
            <a:rPr lang="en-US" dirty="0"/>
            <a:t>Movie</a:t>
          </a:r>
        </a:p>
      </dgm:t>
    </dgm:pt>
    <dgm:pt modelId="{85B593E2-1A00-4206-BBF0-20175852BBBA}" type="parTrans" cxnId="{79E71B92-B6DB-4D5E-8A16-C9C70A8D8687}">
      <dgm:prSet/>
      <dgm:spPr/>
      <dgm:t>
        <a:bodyPr/>
        <a:lstStyle/>
        <a:p>
          <a:endParaRPr lang="en-US"/>
        </a:p>
      </dgm:t>
    </dgm:pt>
    <dgm:pt modelId="{C67796C7-0388-4113-9F18-1AB25EFC35C3}" type="sibTrans" cxnId="{79E71B92-B6DB-4D5E-8A16-C9C70A8D8687}">
      <dgm:prSet/>
      <dgm:spPr/>
      <dgm:t>
        <a:bodyPr/>
        <a:lstStyle/>
        <a:p>
          <a:endParaRPr lang="en-US"/>
        </a:p>
      </dgm:t>
    </dgm:pt>
    <dgm:pt modelId="{554EA7ED-4441-44F7-8FE4-0764D11C2350}">
      <dgm:prSet phldrT="[Text]"/>
      <dgm:spPr/>
      <dgm:t>
        <a:bodyPr/>
        <a:lstStyle/>
        <a:p>
          <a:r>
            <a:rPr lang="en-US" dirty="0" err="1"/>
            <a:t>AddMovieBox</a:t>
          </a:r>
          <a:endParaRPr lang="en-US" dirty="0"/>
        </a:p>
      </dgm:t>
    </dgm:pt>
    <dgm:pt modelId="{93A186FA-F237-49AA-98DC-CBE17722EFB2}" type="parTrans" cxnId="{313F79DF-C473-4B92-93A2-FAFAFF11F58A}">
      <dgm:prSet/>
      <dgm:spPr/>
      <dgm:t>
        <a:bodyPr/>
        <a:lstStyle/>
        <a:p>
          <a:endParaRPr lang="en-US"/>
        </a:p>
      </dgm:t>
    </dgm:pt>
    <dgm:pt modelId="{97E4D6B8-4F5B-43D0-A25C-D8EEF4879413}" type="sibTrans" cxnId="{313F79DF-C473-4B92-93A2-FAFAFF11F58A}">
      <dgm:prSet/>
      <dgm:spPr/>
      <dgm:t>
        <a:bodyPr/>
        <a:lstStyle/>
        <a:p>
          <a:endParaRPr lang="en-US"/>
        </a:p>
      </dgm:t>
    </dgm:pt>
    <dgm:pt modelId="{99EF393E-674F-4024-AD16-C6296BC535E7}">
      <dgm:prSet phldrT="[Text]"/>
      <dgm:spPr/>
      <dgm:t>
        <a:bodyPr/>
        <a:lstStyle/>
        <a:p>
          <a:r>
            <a:rPr lang="en-US" dirty="0"/>
            <a:t>Footer</a:t>
          </a:r>
        </a:p>
      </dgm:t>
    </dgm:pt>
    <dgm:pt modelId="{04D7FEBD-A460-4CD2-AD83-EF88E5A68756}" type="parTrans" cxnId="{E7EB4F35-BCC5-4AF9-BB99-DF71849E1F9C}">
      <dgm:prSet/>
      <dgm:spPr/>
      <dgm:t>
        <a:bodyPr/>
        <a:lstStyle/>
        <a:p>
          <a:endParaRPr lang="en-US"/>
        </a:p>
      </dgm:t>
    </dgm:pt>
    <dgm:pt modelId="{C648C924-F338-4CC6-A868-43EB8F17830B}" type="sibTrans" cxnId="{E7EB4F35-BCC5-4AF9-BB99-DF71849E1F9C}">
      <dgm:prSet/>
      <dgm:spPr/>
      <dgm:t>
        <a:bodyPr/>
        <a:lstStyle/>
        <a:p>
          <a:endParaRPr lang="en-US"/>
        </a:p>
      </dgm:t>
    </dgm:pt>
    <dgm:pt modelId="{3FECCD9F-C0E8-4317-BBBB-4A4CF3F2B9C0}">
      <dgm:prSet phldrT="[Text]"/>
      <dgm:spPr/>
      <dgm:t>
        <a:bodyPr/>
        <a:lstStyle/>
        <a:p>
          <a:r>
            <a:rPr lang="en-US" dirty="0" err="1"/>
            <a:t>MovieList</a:t>
          </a:r>
          <a:endParaRPr lang="en-US" dirty="0"/>
        </a:p>
      </dgm:t>
    </dgm:pt>
    <dgm:pt modelId="{4055703F-55C4-4427-9407-33D17C0B0F5A}" type="sibTrans" cxnId="{6BFE70E8-9AC2-464D-942B-27D57CA6371E}">
      <dgm:prSet/>
      <dgm:spPr/>
      <dgm:t>
        <a:bodyPr/>
        <a:lstStyle/>
        <a:p>
          <a:endParaRPr lang="en-US"/>
        </a:p>
      </dgm:t>
    </dgm:pt>
    <dgm:pt modelId="{8B843443-2308-482C-B025-38BFB3C9C0A8}" type="parTrans" cxnId="{6BFE70E8-9AC2-464D-942B-27D57CA6371E}">
      <dgm:prSet/>
      <dgm:spPr/>
      <dgm:t>
        <a:bodyPr/>
        <a:lstStyle/>
        <a:p>
          <a:endParaRPr lang="en-US"/>
        </a:p>
      </dgm:t>
    </dgm:pt>
    <dgm:pt modelId="{0DA0E236-3AE8-4E4D-9B7A-71EF05DC9647}">
      <dgm:prSet phldrT="[Text]"/>
      <dgm:spPr/>
      <dgm:t>
        <a:bodyPr/>
        <a:lstStyle/>
        <a:p>
          <a:r>
            <a:rPr lang="en-US" dirty="0" err="1"/>
            <a:t>UserLoginHeader</a:t>
          </a:r>
          <a:endParaRPr lang="en-US" dirty="0"/>
        </a:p>
      </dgm:t>
    </dgm:pt>
    <dgm:pt modelId="{B0A136C4-83D7-4C45-871A-9997DFCCD304}" type="parTrans" cxnId="{2027F48B-7641-4C89-8A3D-3035D853CEC2}">
      <dgm:prSet/>
      <dgm:spPr/>
      <dgm:t>
        <a:bodyPr/>
        <a:lstStyle/>
        <a:p>
          <a:endParaRPr lang="en-US"/>
        </a:p>
      </dgm:t>
    </dgm:pt>
    <dgm:pt modelId="{67600AB8-E8DA-429E-BBE3-E855BEB93070}" type="sibTrans" cxnId="{2027F48B-7641-4C89-8A3D-3035D853CEC2}">
      <dgm:prSet/>
      <dgm:spPr/>
      <dgm:t>
        <a:bodyPr/>
        <a:lstStyle/>
        <a:p>
          <a:endParaRPr lang="en-US"/>
        </a:p>
      </dgm:t>
    </dgm:pt>
    <dgm:pt modelId="{29782A13-5637-4D43-9196-BF9F81812783}">
      <dgm:prSet phldrT="[Text]"/>
      <dgm:spPr/>
      <dgm:t>
        <a:bodyPr/>
        <a:lstStyle/>
        <a:p>
          <a:r>
            <a:rPr lang="en-US" dirty="0" err="1"/>
            <a:t>UserLoginBox</a:t>
          </a:r>
          <a:endParaRPr lang="en-US" dirty="0"/>
        </a:p>
      </dgm:t>
    </dgm:pt>
    <dgm:pt modelId="{1B46CE3E-D380-4400-92E3-DDD2C73B52BB}" type="parTrans" cxnId="{03A99538-1883-474D-8677-C34D8846005D}">
      <dgm:prSet/>
      <dgm:spPr/>
      <dgm:t>
        <a:bodyPr/>
        <a:lstStyle/>
        <a:p>
          <a:endParaRPr lang="en-US"/>
        </a:p>
      </dgm:t>
    </dgm:pt>
    <dgm:pt modelId="{8E2CD7A7-05E5-4FBC-8F68-914E063FE1D9}" type="sibTrans" cxnId="{03A99538-1883-474D-8677-C34D8846005D}">
      <dgm:prSet/>
      <dgm:spPr/>
      <dgm:t>
        <a:bodyPr/>
        <a:lstStyle/>
        <a:p>
          <a:endParaRPr lang="en-US"/>
        </a:p>
      </dgm:t>
    </dgm:pt>
    <dgm:pt modelId="{EE58100A-9F56-43E5-8E03-C9EB08AB4C41}">
      <dgm:prSet phldrT="[Text]"/>
      <dgm:spPr/>
      <dgm:t>
        <a:bodyPr/>
        <a:lstStyle/>
        <a:p>
          <a:r>
            <a:rPr lang="en-US" dirty="0" err="1"/>
            <a:t>UserDetails</a:t>
          </a:r>
          <a:endParaRPr lang="en-US" dirty="0"/>
        </a:p>
      </dgm:t>
    </dgm:pt>
    <dgm:pt modelId="{871C210F-338E-407C-9844-97D426589808}" type="parTrans" cxnId="{8417B130-6D3C-48E7-ACE5-17F69B328A75}">
      <dgm:prSet/>
      <dgm:spPr/>
      <dgm:t>
        <a:bodyPr/>
        <a:lstStyle/>
        <a:p>
          <a:endParaRPr lang="en-US"/>
        </a:p>
      </dgm:t>
    </dgm:pt>
    <dgm:pt modelId="{BA4E588F-0634-4653-BDD1-2999F4782A5B}" type="sibTrans" cxnId="{8417B130-6D3C-48E7-ACE5-17F69B328A75}">
      <dgm:prSet/>
      <dgm:spPr/>
      <dgm:t>
        <a:bodyPr/>
        <a:lstStyle/>
        <a:p>
          <a:endParaRPr lang="en-US"/>
        </a:p>
      </dgm:t>
    </dgm:pt>
    <dgm:pt modelId="{E2750480-CBA2-4A77-831F-64197FE47582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3FC65FCE-9970-483C-8EFE-5441954CF7CC}" type="parTrans" cxnId="{2091F3AF-AA12-4D55-AD3A-36FF97B8FE45}">
      <dgm:prSet/>
      <dgm:spPr/>
      <dgm:t>
        <a:bodyPr/>
        <a:lstStyle/>
        <a:p>
          <a:endParaRPr lang="en-US"/>
        </a:p>
      </dgm:t>
    </dgm:pt>
    <dgm:pt modelId="{472D9CA6-302E-4C9D-A655-8CBA8CBE940A}" type="sibTrans" cxnId="{2091F3AF-AA12-4D55-AD3A-36FF97B8FE45}">
      <dgm:prSet/>
      <dgm:spPr/>
      <dgm:t>
        <a:bodyPr/>
        <a:lstStyle/>
        <a:p>
          <a:endParaRPr lang="en-US"/>
        </a:p>
      </dgm:t>
    </dgm:pt>
    <dgm:pt modelId="{917F42DC-3B91-4F87-AC8A-26AEA0F5229D}">
      <dgm:prSet phldrT="[Text]"/>
      <dgm:spPr/>
      <dgm:t>
        <a:bodyPr/>
        <a:lstStyle/>
        <a:p>
          <a:r>
            <a:rPr lang="en-US" dirty="0"/>
            <a:t>Sidebar</a:t>
          </a:r>
        </a:p>
      </dgm:t>
    </dgm:pt>
    <dgm:pt modelId="{ECB59548-0A2C-4BD7-9C8F-0E1ED85F0025}" type="parTrans" cxnId="{A074AB0D-2511-4881-A114-1D247C36DD83}">
      <dgm:prSet/>
      <dgm:spPr/>
      <dgm:t>
        <a:bodyPr/>
        <a:lstStyle/>
        <a:p>
          <a:endParaRPr lang="en-US"/>
        </a:p>
      </dgm:t>
    </dgm:pt>
    <dgm:pt modelId="{5BF996BF-151A-4DEC-B041-114BD0C086E9}" type="sibTrans" cxnId="{A074AB0D-2511-4881-A114-1D247C36DD83}">
      <dgm:prSet/>
      <dgm:spPr/>
      <dgm:t>
        <a:bodyPr/>
        <a:lstStyle/>
        <a:p>
          <a:endParaRPr lang="en-US"/>
        </a:p>
      </dgm:t>
    </dgm:pt>
    <dgm:pt modelId="{C81ADD37-B172-40F0-91E9-6DCF3389D3D8}">
      <dgm:prSet phldrT="[Text]"/>
      <dgm:spPr/>
      <dgm:t>
        <a:bodyPr/>
        <a:lstStyle/>
        <a:p>
          <a:r>
            <a:rPr lang="en-US" dirty="0" err="1"/>
            <a:t>FeaturedMoviesList</a:t>
          </a:r>
          <a:endParaRPr lang="en-US" dirty="0"/>
        </a:p>
      </dgm:t>
    </dgm:pt>
    <dgm:pt modelId="{34107150-660F-43DC-8719-F2CDCF495082}" type="parTrans" cxnId="{E972F789-9CBC-42CC-8041-8A4751319AAF}">
      <dgm:prSet/>
      <dgm:spPr/>
      <dgm:t>
        <a:bodyPr/>
        <a:lstStyle/>
        <a:p>
          <a:endParaRPr lang="en-US"/>
        </a:p>
      </dgm:t>
    </dgm:pt>
    <dgm:pt modelId="{7117EC90-F4FF-4D3A-8D8C-9649E7BA9561}" type="sibTrans" cxnId="{E972F789-9CBC-42CC-8041-8A4751319AAF}">
      <dgm:prSet/>
      <dgm:spPr/>
      <dgm:t>
        <a:bodyPr/>
        <a:lstStyle/>
        <a:p>
          <a:endParaRPr lang="en-US"/>
        </a:p>
      </dgm:t>
    </dgm:pt>
    <dgm:pt modelId="{509B8350-2DC7-459D-A26E-ACB62C415794}">
      <dgm:prSet phldrT="[Text]"/>
      <dgm:spPr/>
      <dgm:t>
        <a:bodyPr/>
        <a:lstStyle/>
        <a:p>
          <a:r>
            <a:rPr lang="en-US" dirty="0" err="1"/>
            <a:t>TopUsersList</a:t>
          </a:r>
          <a:endParaRPr lang="en-US" dirty="0"/>
        </a:p>
      </dgm:t>
    </dgm:pt>
    <dgm:pt modelId="{9B6855A6-0DA7-4CB6-BB89-FBB6F95F37E1}" type="parTrans" cxnId="{7ACFF270-5D4B-43E2-A348-3106C6321921}">
      <dgm:prSet/>
      <dgm:spPr/>
      <dgm:t>
        <a:bodyPr/>
        <a:lstStyle/>
        <a:p>
          <a:endParaRPr lang="en-US"/>
        </a:p>
      </dgm:t>
    </dgm:pt>
    <dgm:pt modelId="{D155E999-AEFF-4111-958F-77296D673671}" type="sibTrans" cxnId="{7ACFF270-5D4B-43E2-A348-3106C6321921}">
      <dgm:prSet/>
      <dgm:spPr/>
      <dgm:t>
        <a:bodyPr/>
        <a:lstStyle/>
        <a:p>
          <a:endParaRPr lang="en-US"/>
        </a:p>
      </dgm:t>
    </dgm:pt>
    <dgm:pt modelId="{B93A7949-E46B-4A5D-AC0E-CA98607621E3}">
      <dgm:prSet phldrT="[Text]"/>
      <dgm:spPr/>
      <dgm:t>
        <a:bodyPr/>
        <a:lstStyle/>
        <a:p>
          <a:endParaRPr lang="en-US" dirty="0"/>
        </a:p>
      </dgm:t>
    </dgm:pt>
    <dgm:pt modelId="{B35F7A2D-9CF9-4C42-A16C-FC2F36E734BE}" type="parTrans" cxnId="{30B0473D-64B6-4C07-B24B-75017511DAD3}">
      <dgm:prSet/>
      <dgm:spPr/>
      <dgm:t>
        <a:bodyPr/>
        <a:lstStyle/>
        <a:p>
          <a:endParaRPr lang="en-US"/>
        </a:p>
      </dgm:t>
    </dgm:pt>
    <dgm:pt modelId="{11C55D47-7B2B-45B0-830C-276F4E08E4E9}" type="sibTrans" cxnId="{30B0473D-64B6-4C07-B24B-75017511DAD3}">
      <dgm:prSet/>
      <dgm:spPr/>
      <dgm:t>
        <a:bodyPr/>
        <a:lstStyle/>
        <a:p>
          <a:endParaRPr lang="en-US"/>
        </a:p>
      </dgm:t>
    </dgm:pt>
    <dgm:pt modelId="{1A5124A2-A2DB-4463-83FB-F208E771E91C}" type="pres">
      <dgm:prSet presAssocID="{1AA6036A-B017-4735-B664-C0379BE1B5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778D88-D40B-4C1E-A45F-2C9AFF3ACA23}" type="pres">
      <dgm:prSet presAssocID="{E2750480-CBA2-4A77-831F-64197FE47582}" presName="hierRoot1" presStyleCnt="0"/>
      <dgm:spPr/>
    </dgm:pt>
    <dgm:pt modelId="{A70663AE-3DCC-456D-9ED6-84F749F25FC6}" type="pres">
      <dgm:prSet presAssocID="{E2750480-CBA2-4A77-831F-64197FE47582}" presName="composite" presStyleCnt="0"/>
      <dgm:spPr/>
    </dgm:pt>
    <dgm:pt modelId="{D71CD55F-8B8D-492B-8A60-749F3E3C47E3}" type="pres">
      <dgm:prSet presAssocID="{E2750480-CBA2-4A77-831F-64197FE47582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FA7B85-DD96-47B3-9320-F36042239149}" type="pres">
      <dgm:prSet presAssocID="{E2750480-CBA2-4A77-831F-64197FE47582}" presName="text" presStyleLbl="revTx" presStyleIdx="0" presStyleCnt="14">
        <dgm:presLayoutVars>
          <dgm:chPref val="3"/>
        </dgm:presLayoutVars>
      </dgm:prSet>
      <dgm:spPr/>
    </dgm:pt>
    <dgm:pt modelId="{692CB259-2EC7-4260-9BE1-27ADBCF68E43}" type="pres">
      <dgm:prSet presAssocID="{E2750480-CBA2-4A77-831F-64197FE47582}" presName="hierChild2" presStyleCnt="0"/>
      <dgm:spPr/>
    </dgm:pt>
    <dgm:pt modelId="{4FCCACA3-36C2-4856-9476-6776C4E12736}" type="pres">
      <dgm:prSet presAssocID="{ECB59548-0A2C-4BD7-9C8F-0E1ED85F0025}" presName="Name10" presStyleLbl="parChTrans1D2" presStyleIdx="0" presStyleCnt="3"/>
      <dgm:spPr/>
    </dgm:pt>
    <dgm:pt modelId="{FF1C2EF1-E17A-4C29-A0BE-5FB016658CCE}" type="pres">
      <dgm:prSet presAssocID="{917F42DC-3B91-4F87-AC8A-26AEA0F5229D}" presName="hierRoot2" presStyleCnt="0"/>
      <dgm:spPr/>
    </dgm:pt>
    <dgm:pt modelId="{E15C3471-8495-4B74-BE24-800C6E68F70C}" type="pres">
      <dgm:prSet presAssocID="{917F42DC-3B91-4F87-AC8A-26AEA0F5229D}" presName="composite2" presStyleCnt="0"/>
      <dgm:spPr/>
    </dgm:pt>
    <dgm:pt modelId="{1808DCBC-0D26-4911-8935-CFE14B0AD0AB}" type="pres">
      <dgm:prSet presAssocID="{917F42DC-3B91-4F87-AC8A-26AEA0F5229D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8F20095-3F5F-4B5F-8F35-81B9AC56A5A4}" type="pres">
      <dgm:prSet presAssocID="{917F42DC-3B91-4F87-AC8A-26AEA0F5229D}" presName="text2" presStyleLbl="revTx" presStyleIdx="1" presStyleCnt="14">
        <dgm:presLayoutVars>
          <dgm:chPref val="3"/>
        </dgm:presLayoutVars>
      </dgm:prSet>
      <dgm:spPr/>
    </dgm:pt>
    <dgm:pt modelId="{4F20A5CC-5A31-49BC-ABB9-40CA8A396566}" type="pres">
      <dgm:prSet presAssocID="{917F42DC-3B91-4F87-AC8A-26AEA0F5229D}" presName="hierChild3" presStyleCnt="0"/>
      <dgm:spPr/>
    </dgm:pt>
    <dgm:pt modelId="{CA4B470A-A634-4F90-8D1F-6B0953D6DBC5}" type="pres">
      <dgm:prSet presAssocID="{34107150-660F-43DC-8719-F2CDCF495082}" presName="Name17" presStyleLbl="parChTrans1D3" presStyleIdx="0" presStyleCnt="9"/>
      <dgm:spPr/>
    </dgm:pt>
    <dgm:pt modelId="{8652216B-E6F5-4E70-8905-DA5B2E049C0D}" type="pres">
      <dgm:prSet presAssocID="{C81ADD37-B172-40F0-91E9-6DCF3389D3D8}" presName="hierRoot3" presStyleCnt="0"/>
      <dgm:spPr/>
    </dgm:pt>
    <dgm:pt modelId="{80738114-6B41-4AF8-ACE7-4C06701085F0}" type="pres">
      <dgm:prSet presAssocID="{C81ADD37-B172-40F0-91E9-6DCF3389D3D8}" presName="composite3" presStyleCnt="0"/>
      <dgm:spPr/>
    </dgm:pt>
    <dgm:pt modelId="{AA34D032-B44F-483B-BE1A-B24E8D2BA9E1}" type="pres">
      <dgm:prSet presAssocID="{C81ADD37-B172-40F0-91E9-6DCF3389D3D8}" presName="image3" presStyleLbl="node3" presStyleIdx="0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16F2059-0CDF-491B-869D-3934177F081B}" type="pres">
      <dgm:prSet presAssocID="{C81ADD37-B172-40F0-91E9-6DCF3389D3D8}" presName="text3" presStyleLbl="revTx" presStyleIdx="2" presStyleCnt="14">
        <dgm:presLayoutVars>
          <dgm:chPref val="3"/>
        </dgm:presLayoutVars>
      </dgm:prSet>
      <dgm:spPr/>
    </dgm:pt>
    <dgm:pt modelId="{0E40F8BC-0CEF-4443-804C-423AF3A32C8C}" type="pres">
      <dgm:prSet presAssocID="{C81ADD37-B172-40F0-91E9-6DCF3389D3D8}" presName="hierChild4" presStyleCnt="0"/>
      <dgm:spPr/>
    </dgm:pt>
    <dgm:pt modelId="{B3CB53DC-C776-446F-8E2E-F7D1EE8D9FF5}" type="pres">
      <dgm:prSet presAssocID="{9B6855A6-0DA7-4CB6-BB89-FBB6F95F37E1}" presName="Name17" presStyleLbl="parChTrans1D3" presStyleIdx="1" presStyleCnt="9"/>
      <dgm:spPr/>
    </dgm:pt>
    <dgm:pt modelId="{56F06589-5C06-4FC9-B861-292949AB1E49}" type="pres">
      <dgm:prSet presAssocID="{509B8350-2DC7-459D-A26E-ACB62C415794}" presName="hierRoot3" presStyleCnt="0"/>
      <dgm:spPr/>
    </dgm:pt>
    <dgm:pt modelId="{9F7AC214-CFB4-4D9D-BEA8-20C388F5D61C}" type="pres">
      <dgm:prSet presAssocID="{509B8350-2DC7-459D-A26E-ACB62C415794}" presName="composite3" presStyleCnt="0"/>
      <dgm:spPr/>
    </dgm:pt>
    <dgm:pt modelId="{C92743E4-A1DC-4AE0-8BDF-FFDD2B693EF9}" type="pres">
      <dgm:prSet presAssocID="{509B8350-2DC7-459D-A26E-ACB62C415794}" presName="image3" presStyleLbl="node3" presStyleIdx="1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EDCA860-778A-45A5-841A-0C0F6E31866E}" type="pres">
      <dgm:prSet presAssocID="{509B8350-2DC7-459D-A26E-ACB62C415794}" presName="text3" presStyleLbl="revTx" presStyleIdx="3" presStyleCnt="14">
        <dgm:presLayoutVars>
          <dgm:chPref val="3"/>
        </dgm:presLayoutVars>
      </dgm:prSet>
      <dgm:spPr/>
    </dgm:pt>
    <dgm:pt modelId="{4A52D4C2-8EF1-4862-B1E2-82815142A0AD}" type="pres">
      <dgm:prSet presAssocID="{509B8350-2DC7-459D-A26E-ACB62C415794}" presName="hierChild4" presStyleCnt="0"/>
      <dgm:spPr/>
    </dgm:pt>
    <dgm:pt modelId="{0858E2F8-47AA-4953-9769-41F5109141A1}" type="pres">
      <dgm:prSet presAssocID="{B35F7A2D-9CF9-4C42-A16C-FC2F36E734BE}" presName="Name17" presStyleLbl="parChTrans1D3" presStyleIdx="2" presStyleCnt="9"/>
      <dgm:spPr/>
    </dgm:pt>
    <dgm:pt modelId="{2F75ABA0-E824-4F25-B382-81C9F3E5C66D}" type="pres">
      <dgm:prSet presAssocID="{B93A7949-E46B-4A5D-AC0E-CA98607621E3}" presName="hierRoot3" presStyleCnt="0"/>
      <dgm:spPr/>
    </dgm:pt>
    <dgm:pt modelId="{B17F396D-AA4B-408B-990C-CE628A5206B1}" type="pres">
      <dgm:prSet presAssocID="{B93A7949-E46B-4A5D-AC0E-CA98607621E3}" presName="composite3" presStyleCnt="0"/>
      <dgm:spPr/>
    </dgm:pt>
    <dgm:pt modelId="{6995B640-B75C-463E-8B50-ED7DEBC42DA1}" type="pres">
      <dgm:prSet presAssocID="{B93A7949-E46B-4A5D-AC0E-CA98607621E3}" presName="image3" presStyleLbl="node3" presStyleIdx="2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347EEDB-F3ED-49BF-911B-91425953098F}" type="pres">
      <dgm:prSet presAssocID="{B93A7949-E46B-4A5D-AC0E-CA98607621E3}" presName="text3" presStyleLbl="revTx" presStyleIdx="4" presStyleCnt="14">
        <dgm:presLayoutVars>
          <dgm:chPref val="3"/>
        </dgm:presLayoutVars>
      </dgm:prSet>
      <dgm:spPr/>
    </dgm:pt>
    <dgm:pt modelId="{023B75CD-1B7A-472E-8BB4-31A6C1F8518B}" type="pres">
      <dgm:prSet presAssocID="{B93A7949-E46B-4A5D-AC0E-CA98607621E3}" presName="hierChild4" presStyleCnt="0"/>
      <dgm:spPr/>
    </dgm:pt>
    <dgm:pt modelId="{F282305C-7D89-47FF-AB12-095EBCD56667}" type="pres">
      <dgm:prSet presAssocID="{B0A136C4-83D7-4C45-871A-9997DFCCD304}" presName="Name10" presStyleLbl="parChTrans1D2" presStyleIdx="1" presStyleCnt="3"/>
      <dgm:spPr/>
    </dgm:pt>
    <dgm:pt modelId="{3D5F0791-E45C-4724-8951-6D1B18150EEE}" type="pres">
      <dgm:prSet presAssocID="{0DA0E236-3AE8-4E4D-9B7A-71EF05DC9647}" presName="hierRoot2" presStyleCnt="0"/>
      <dgm:spPr/>
    </dgm:pt>
    <dgm:pt modelId="{8A308523-55A6-43A4-AE46-34994193FEBB}" type="pres">
      <dgm:prSet presAssocID="{0DA0E236-3AE8-4E4D-9B7A-71EF05DC9647}" presName="composite2" presStyleCnt="0"/>
      <dgm:spPr/>
    </dgm:pt>
    <dgm:pt modelId="{293CC1A8-195A-47C6-B048-BC8319B7C75B}" type="pres">
      <dgm:prSet presAssocID="{0DA0E236-3AE8-4E4D-9B7A-71EF05DC9647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385FB6A-4B02-4E48-8E25-4D154864DEEA}" type="pres">
      <dgm:prSet presAssocID="{0DA0E236-3AE8-4E4D-9B7A-71EF05DC9647}" presName="text2" presStyleLbl="revTx" presStyleIdx="5" presStyleCnt="14">
        <dgm:presLayoutVars>
          <dgm:chPref val="3"/>
        </dgm:presLayoutVars>
      </dgm:prSet>
      <dgm:spPr/>
    </dgm:pt>
    <dgm:pt modelId="{613ACFCA-398F-43CA-969C-6E8C61810294}" type="pres">
      <dgm:prSet presAssocID="{0DA0E236-3AE8-4E4D-9B7A-71EF05DC9647}" presName="hierChild3" presStyleCnt="0"/>
      <dgm:spPr/>
    </dgm:pt>
    <dgm:pt modelId="{42C7D468-AF4F-40DC-B822-4A994B38E5F6}" type="pres">
      <dgm:prSet presAssocID="{1B46CE3E-D380-4400-92E3-DDD2C73B52BB}" presName="Name17" presStyleLbl="parChTrans1D3" presStyleIdx="3" presStyleCnt="9"/>
      <dgm:spPr/>
    </dgm:pt>
    <dgm:pt modelId="{C26FA77B-FAD8-40B0-A217-A9AD8A34C5DD}" type="pres">
      <dgm:prSet presAssocID="{29782A13-5637-4D43-9196-BF9F81812783}" presName="hierRoot3" presStyleCnt="0"/>
      <dgm:spPr/>
    </dgm:pt>
    <dgm:pt modelId="{013ACB4C-1A9F-4FF2-9D98-31272412E720}" type="pres">
      <dgm:prSet presAssocID="{29782A13-5637-4D43-9196-BF9F81812783}" presName="composite3" presStyleCnt="0"/>
      <dgm:spPr/>
    </dgm:pt>
    <dgm:pt modelId="{FEB29BAE-ED3C-4A23-BEAB-B23D79E7604D}" type="pres">
      <dgm:prSet presAssocID="{29782A13-5637-4D43-9196-BF9F81812783}" presName="image3" presStyleLbl="node3" presStyleIdx="3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86EE2FD-113E-486B-91E7-0A48D9946FEC}" type="pres">
      <dgm:prSet presAssocID="{29782A13-5637-4D43-9196-BF9F81812783}" presName="text3" presStyleLbl="revTx" presStyleIdx="6" presStyleCnt="14">
        <dgm:presLayoutVars>
          <dgm:chPref val="3"/>
        </dgm:presLayoutVars>
      </dgm:prSet>
      <dgm:spPr/>
    </dgm:pt>
    <dgm:pt modelId="{1EBB4DA8-372B-42E6-8C6C-2A55010FEAB9}" type="pres">
      <dgm:prSet presAssocID="{29782A13-5637-4D43-9196-BF9F81812783}" presName="hierChild4" presStyleCnt="0"/>
      <dgm:spPr/>
    </dgm:pt>
    <dgm:pt modelId="{A3965729-893D-4D94-9ED1-362034C3C16A}" type="pres">
      <dgm:prSet presAssocID="{871C210F-338E-407C-9844-97D426589808}" presName="Name17" presStyleLbl="parChTrans1D3" presStyleIdx="4" presStyleCnt="9"/>
      <dgm:spPr/>
    </dgm:pt>
    <dgm:pt modelId="{0349FECC-3685-4FF9-80CB-87FA686774BC}" type="pres">
      <dgm:prSet presAssocID="{EE58100A-9F56-43E5-8E03-C9EB08AB4C41}" presName="hierRoot3" presStyleCnt="0"/>
      <dgm:spPr/>
    </dgm:pt>
    <dgm:pt modelId="{939F27A2-77C4-42CD-B565-297150B29F8D}" type="pres">
      <dgm:prSet presAssocID="{EE58100A-9F56-43E5-8E03-C9EB08AB4C41}" presName="composite3" presStyleCnt="0"/>
      <dgm:spPr/>
    </dgm:pt>
    <dgm:pt modelId="{2E2AC6C0-1A69-49DB-AE37-E1721B0E3602}" type="pres">
      <dgm:prSet presAssocID="{EE58100A-9F56-43E5-8E03-C9EB08AB4C41}" presName="image3" presStyleLbl="node3" presStyleIdx="4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4B76F34-89AE-4EC4-AC41-4E033CCFF80B}" type="pres">
      <dgm:prSet presAssocID="{EE58100A-9F56-43E5-8E03-C9EB08AB4C41}" presName="text3" presStyleLbl="revTx" presStyleIdx="7" presStyleCnt="14">
        <dgm:presLayoutVars>
          <dgm:chPref val="3"/>
        </dgm:presLayoutVars>
      </dgm:prSet>
      <dgm:spPr/>
    </dgm:pt>
    <dgm:pt modelId="{8366D63C-7155-49DE-BE81-6EAA687CD038}" type="pres">
      <dgm:prSet presAssocID="{EE58100A-9F56-43E5-8E03-C9EB08AB4C41}" presName="hierChild4" presStyleCnt="0"/>
      <dgm:spPr/>
    </dgm:pt>
    <dgm:pt modelId="{919FE390-7610-4D7F-9610-4DB1FFAED33F}" type="pres">
      <dgm:prSet presAssocID="{EC4D70E3-411C-418F-B23F-3B6AE1B8CE05}" presName="Name10" presStyleLbl="parChTrans1D2" presStyleIdx="2" presStyleCnt="3"/>
      <dgm:spPr/>
    </dgm:pt>
    <dgm:pt modelId="{FB87B499-7C75-4B62-828F-D56B67981A84}" type="pres">
      <dgm:prSet presAssocID="{D0EF7EDD-D141-4B86-905B-87A7CBBD01AD}" presName="hierRoot2" presStyleCnt="0"/>
      <dgm:spPr/>
    </dgm:pt>
    <dgm:pt modelId="{8D7FB4E2-FF10-4A88-A18F-629E3555EDCE}" type="pres">
      <dgm:prSet presAssocID="{D0EF7EDD-D141-4B86-905B-87A7CBBD01AD}" presName="composite2" presStyleCnt="0"/>
      <dgm:spPr/>
    </dgm:pt>
    <dgm:pt modelId="{B2B7C046-0458-411F-AA7C-436EDF9144A7}" type="pres">
      <dgm:prSet presAssocID="{D0EF7EDD-D141-4B86-905B-87A7CBBD01AD}" presName="image2" presStyleLbl="node2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extLst>
        <a:ext uri="{E40237B7-FDA0-4F09-8148-C483321AD2D9}">
          <dgm14:cNvPr xmlns:dgm14="http://schemas.microsoft.com/office/drawing/2010/diagram" id="0" name="" descr="File:&lt;strong&gt;Brain&lt;/strong&gt; picture.jpg - Wikimedia Commons"/>
        </a:ext>
      </dgm:extLst>
    </dgm:pt>
    <dgm:pt modelId="{CC9AEB02-8C4A-4D5C-8C76-71FBE93C6CEA}" type="pres">
      <dgm:prSet presAssocID="{D0EF7EDD-D141-4B86-905B-87A7CBBD01AD}" presName="text2" presStyleLbl="revTx" presStyleIdx="8" presStyleCnt="14">
        <dgm:presLayoutVars>
          <dgm:chPref val="3"/>
        </dgm:presLayoutVars>
      </dgm:prSet>
      <dgm:spPr/>
    </dgm:pt>
    <dgm:pt modelId="{3167238F-0EBD-457C-948B-1166AF0628D7}" type="pres">
      <dgm:prSet presAssocID="{D0EF7EDD-D141-4B86-905B-87A7CBBD01AD}" presName="hierChild3" presStyleCnt="0"/>
      <dgm:spPr/>
    </dgm:pt>
    <dgm:pt modelId="{08428B5E-41F8-42B4-834C-397D6570D742}" type="pres">
      <dgm:prSet presAssocID="{263BF841-B508-4431-B50B-1E37C9EBB2BE}" presName="Name17" presStyleLbl="parChTrans1D3" presStyleIdx="5" presStyleCnt="9"/>
      <dgm:spPr/>
    </dgm:pt>
    <dgm:pt modelId="{71695B3D-FEA7-424A-8AC0-57836511D921}" type="pres">
      <dgm:prSet presAssocID="{B2A630D5-2C61-4EE3-BF76-6A02B89416E8}" presName="hierRoot3" presStyleCnt="0"/>
      <dgm:spPr/>
    </dgm:pt>
    <dgm:pt modelId="{4D1870B6-A45E-43D8-B2D2-3719EDCAC8F5}" type="pres">
      <dgm:prSet presAssocID="{B2A630D5-2C61-4EE3-BF76-6A02B89416E8}" presName="composite3" presStyleCnt="0"/>
      <dgm:spPr/>
    </dgm:pt>
    <dgm:pt modelId="{5448660A-5668-4C40-A2C9-8AEB902E58AD}" type="pres">
      <dgm:prSet presAssocID="{B2A630D5-2C61-4EE3-BF76-6A02B89416E8}" presName="image3" presStyleLbl="node3" presStyleIdx="5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9B2C096-5789-4648-BA7D-7629A4275E05}" type="pres">
      <dgm:prSet presAssocID="{B2A630D5-2C61-4EE3-BF76-6A02B89416E8}" presName="text3" presStyleLbl="revTx" presStyleIdx="9" presStyleCnt="14">
        <dgm:presLayoutVars>
          <dgm:chPref val="3"/>
        </dgm:presLayoutVars>
      </dgm:prSet>
      <dgm:spPr/>
    </dgm:pt>
    <dgm:pt modelId="{E076BB44-CF9B-41E7-9F1A-232505055408}" type="pres">
      <dgm:prSet presAssocID="{B2A630D5-2C61-4EE3-BF76-6A02B89416E8}" presName="hierChild4" presStyleCnt="0"/>
      <dgm:spPr/>
    </dgm:pt>
    <dgm:pt modelId="{772050D2-CE26-4E56-8857-6929866DBC1A}" type="pres">
      <dgm:prSet presAssocID="{8B843443-2308-482C-B025-38BFB3C9C0A8}" presName="Name17" presStyleLbl="parChTrans1D3" presStyleIdx="6" presStyleCnt="9"/>
      <dgm:spPr/>
    </dgm:pt>
    <dgm:pt modelId="{4722B15A-D6C8-4012-A393-4A37AFE83043}" type="pres">
      <dgm:prSet presAssocID="{3FECCD9F-C0E8-4317-BBBB-4A4CF3F2B9C0}" presName="hierRoot3" presStyleCnt="0"/>
      <dgm:spPr/>
    </dgm:pt>
    <dgm:pt modelId="{298492DB-5E38-4F6D-8009-3DD1EF9D8220}" type="pres">
      <dgm:prSet presAssocID="{3FECCD9F-C0E8-4317-BBBB-4A4CF3F2B9C0}" presName="composite3" presStyleCnt="0"/>
      <dgm:spPr/>
    </dgm:pt>
    <dgm:pt modelId="{E6720A3A-7B3B-4E3C-86FE-481739D44B6A}" type="pres">
      <dgm:prSet presAssocID="{3FECCD9F-C0E8-4317-BBBB-4A4CF3F2B9C0}" presName="image3" presStyleLbl="node3" presStyleIdx="6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8BE8BCA-12D6-4DA5-9553-A264A4BB55EF}" type="pres">
      <dgm:prSet presAssocID="{3FECCD9F-C0E8-4317-BBBB-4A4CF3F2B9C0}" presName="text3" presStyleLbl="revTx" presStyleIdx="10" presStyleCnt="14">
        <dgm:presLayoutVars>
          <dgm:chPref val="3"/>
        </dgm:presLayoutVars>
      </dgm:prSet>
      <dgm:spPr/>
    </dgm:pt>
    <dgm:pt modelId="{99983E72-BA69-4DBA-93D7-29271C088A9D}" type="pres">
      <dgm:prSet presAssocID="{3FECCD9F-C0E8-4317-BBBB-4A4CF3F2B9C0}" presName="hierChild4" presStyleCnt="0"/>
      <dgm:spPr/>
    </dgm:pt>
    <dgm:pt modelId="{F76ECAC9-ABD8-4BAD-BDDF-819A56A3959F}" type="pres">
      <dgm:prSet presAssocID="{85B593E2-1A00-4206-BBF0-20175852BBBA}" presName="Name23" presStyleLbl="parChTrans1D4" presStyleIdx="0" presStyleCnt="1"/>
      <dgm:spPr/>
    </dgm:pt>
    <dgm:pt modelId="{727C0689-BBD6-4FBF-8C7B-AB399F177BA6}" type="pres">
      <dgm:prSet presAssocID="{28B01739-530C-4F9F-8B49-7ECAA5C6860A}" presName="hierRoot4" presStyleCnt="0"/>
      <dgm:spPr/>
    </dgm:pt>
    <dgm:pt modelId="{2DF1EC32-108C-4892-B04A-523E242CAD93}" type="pres">
      <dgm:prSet presAssocID="{28B01739-530C-4F9F-8B49-7ECAA5C6860A}" presName="composite4" presStyleCnt="0"/>
      <dgm:spPr/>
    </dgm:pt>
    <dgm:pt modelId="{1E142763-C490-4B05-8C23-97E4978EEF87}" type="pres">
      <dgm:prSet presAssocID="{28B01739-530C-4F9F-8B49-7ECAA5C6860A}" presName="image4" presStyleLbl="node4" presStyleIdx="0" presStyleCnt="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3B4F80E-CE78-490E-BF0E-3D9D80FCD864}" type="pres">
      <dgm:prSet presAssocID="{28B01739-530C-4F9F-8B49-7ECAA5C6860A}" presName="text4" presStyleLbl="revTx" presStyleIdx="11" presStyleCnt="14">
        <dgm:presLayoutVars>
          <dgm:chPref val="3"/>
        </dgm:presLayoutVars>
      </dgm:prSet>
      <dgm:spPr/>
    </dgm:pt>
    <dgm:pt modelId="{94FABA87-16F1-4413-9833-D7B0E32DC59B}" type="pres">
      <dgm:prSet presAssocID="{28B01739-530C-4F9F-8B49-7ECAA5C6860A}" presName="hierChild5" presStyleCnt="0"/>
      <dgm:spPr/>
    </dgm:pt>
    <dgm:pt modelId="{FD62CEA3-585C-4214-A215-9ABAC9CDA724}" type="pres">
      <dgm:prSet presAssocID="{93A186FA-F237-49AA-98DC-CBE17722EFB2}" presName="Name17" presStyleLbl="parChTrans1D3" presStyleIdx="7" presStyleCnt="9"/>
      <dgm:spPr/>
    </dgm:pt>
    <dgm:pt modelId="{4926FFB5-A2C8-4572-BD5A-1457D4EF27B3}" type="pres">
      <dgm:prSet presAssocID="{554EA7ED-4441-44F7-8FE4-0764D11C2350}" presName="hierRoot3" presStyleCnt="0"/>
      <dgm:spPr/>
    </dgm:pt>
    <dgm:pt modelId="{45DCD096-8908-4427-86E1-76FAF2FE28A0}" type="pres">
      <dgm:prSet presAssocID="{554EA7ED-4441-44F7-8FE4-0764D11C2350}" presName="composite3" presStyleCnt="0"/>
      <dgm:spPr/>
    </dgm:pt>
    <dgm:pt modelId="{1FABBE10-13CE-4E43-90C9-D3D67D998D1C}" type="pres">
      <dgm:prSet presAssocID="{554EA7ED-4441-44F7-8FE4-0764D11C2350}" presName="image3" presStyleLbl="node3" presStyleIdx="7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MS Monster Straw Target &lt;strong&gt;Dummy&lt;/strong&gt;.png"/>
        </a:ext>
      </dgm:extLst>
    </dgm:pt>
    <dgm:pt modelId="{EE1F5E77-E6E0-44C5-8CC8-76023B2A647C}" type="pres">
      <dgm:prSet presAssocID="{554EA7ED-4441-44F7-8FE4-0764D11C2350}" presName="text3" presStyleLbl="revTx" presStyleIdx="12" presStyleCnt="14">
        <dgm:presLayoutVars>
          <dgm:chPref val="3"/>
        </dgm:presLayoutVars>
      </dgm:prSet>
      <dgm:spPr/>
    </dgm:pt>
    <dgm:pt modelId="{989E9E2C-D383-47BF-BEF1-6C631BC75F52}" type="pres">
      <dgm:prSet presAssocID="{554EA7ED-4441-44F7-8FE4-0764D11C2350}" presName="hierChild4" presStyleCnt="0"/>
      <dgm:spPr/>
    </dgm:pt>
    <dgm:pt modelId="{939228BA-84F8-42D2-AC64-4C2609E16D65}" type="pres">
      <dgm:prSet presAssocID="{04D7FEBD-A460-4CD2-AD83-EF88E5A68756}" presName="Name17" presStyleLbl="parChTrans1D3" presStyleIdx="8" presStyleCnt="9"/>
      <dgm:spPr/>
    </dgm:pt>
    <dgm:pt modelId="{57EC9775-C580-4E0A-9061-8E284263B797}" type="pres">
      <dgm:prSet presAssocID="{99EF393E-674F-4024-AD16-C6296BC535E7}" presName="hierRoot3" presStyleCnt="0"/>
      <dgm:spPr/>
    </dgm:pt>
    <dgm:pt modelId="{B27DE3AD-3460-4EA8-8642-E4B6247F6368}" type="pres">
      <dgm:prSet presAssocID="{99EF393E-674F-4024-AD16-C6296BC535E7}" presName="composite3" presStyleCnt="0"/>
      <dgm:spPr/>
    </dgm:pt>
    <dgm:pt modelId="{049917B7-FAAE-4BAF-9518-E61EF0F15E75}" type="pres">
      <dgm:prSet presAssocID="{99EF393E-674F-4024-AD16-C6296BC535E7}" presName="image3" presStyleLbl="node3" presStyleIdx="8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C251412-B7F3-440A-83B1-F822DC0D7413}" type="pres">
      <dgm:prSet presAssocID="{99EF393E-674F-4024-AD16-C6296BC535E7}" presName="text3" presStyleLbl="revTx" presStyleIdx="13" presStyleCnt="14">
        <dgm:presLayoutVars>
          <dgm:chPref val="3"/>
        </dgm:presLayoutVars>
      </dgm:prSet>
      <dgm:spPr/>
    </dgm:pt>
    <dgm:pt modelId="{4DC7C622-ADD8-4029-9FB7-59421A5C7A71}" type="pres">
      <dgm:prSet presAssocID="{99EF393E-674F-4024-AD16-C6296BC535E7}" presName="hierChild4" presStyleCnt="0"/>
      <dgm:spPr/>
    </dgm:pt>
  </dgm:ptLst>
  <dgm:cxnLst>
    <dgm:cxn modelId="{10E4C605-B4C9-4661-A887-A0FA6279C18E}" type="presOf" srcId="{3FECCD9F-C0E8-4317-BBBB-4A4CF3F2B9C0}" destId="{28BE8BCA-12D6-4DA5-9553-A264A4BB55EF}" srcOrd="0" destOrd="0" presId="urn:microsoft.com/office/officeart/2009/layout/CirclePictureHierarchy"/>
    <dgm:cxn modelId="{A074AB0D-2511-4881-A114-1D247C36DD83}" srcId="{E2750480-CBA2-4A77-831F-64197FE47582}" destId="{917F42DC-3B91-4F87-AC8A-26AEA0F5229D}" srcOrd="0" destOrd="0" parTransId="{ECB59548-0A2C-4BD7-9C8F-0E1ED85F0025}" sibTransId="{5BF996BF-151A-4DEC-B041-114BD0C086E9}"/>
    <dgm:cxn modelId="{5BD06825-1513-437F-B6FA-03331DB79C00}" type="presOf" srcId="{C81ADD37-B172-40F0-91E9-6DCF3389D3D8}" destId="{A16F2059-0CDF-491B-869D-3934177F081B}" srcOrd="0" destOrd="0" presId="urn:microsoft.com/office/officeart/2009/layout/CirclePictureHierarchy"/>
    <dgm:cxn modelId="{6F53B327-D294-43F6-A748-B0357C37F7D2}" type="presOf" srcId="{D0EF7EDD-D141-4B86-905B-87A7CBBD01AD}" destId="{CC9AEB02-8C4A-4D5C-8C76-71FBE93C6CEA}" srcOrd="0" destOrd="0" presId="urn:microsoft.com/office/officeart/2009/layout/CirclePictureHierarchy"/>
    <dgm:cxn modelId="{5AAA4028-757A-4AD6-BA5A-A790A1A09C6F}" type="presOf" srcId="{04D7FEBD-A460-4CD2-AD83-EF88E5A68756}" destId="{939228BA-84F8-42D2-AC64-4C2609E16D65}" srcOrd="0" destOrd="0" presId="urn:microsoft.com/office/officeart/2009/layout/CirclePictureHierarchy"/>
    <dgm:cxn modelId="{8417B130-6D3C-48E7-ACE5-17F69B328A75}" srcId="{0DA0E236-3AE8-4E4D-9B7A-71EF05DC9647}" destId="{EE58100A-9F56-43E5-8E03-C9EB08AB4C41}" srcOrd="1" destOrd="0" parTransId="{871C210F-338E-407C-9844-97D426589808}" sibTransId="{BA4E588F-0634-4653-BDD1-2999F4782A5B}"/>
    <dgm:cxn modelId="{E7EB4F35-BCC5-4AF9-BB99-DF71849E1F9C}" srcId="{D0EF7EDD-D141-4B86-905B-87A7CBBD01AD}" destId="{99EF393E-674F-4024-AD16-C6296BC535E7}" srcOrd="3" destOrd="0" parTransId="{04D7FEBD-A460-4CD2-AD83-EF88E5A68756}" sibTransId="{C648C924-F338-4CC6-A868-43EB8F17830B}"/>
    <dgm:cxn modelId="{03A99538-1883-474D-8677-C34D8846005D}" srcId="{0DA0E236-3AE8-4E4D-9B7A-71EF05DC9647}" destId="{29782A13-5637-4D43-9196-BF9F81812783}" srcOrd="0" destOrd="0" parTransId="{1B46CE3E-D380-4400-92E3-DDD2C73B52BB}" sibTransId="{8E2CD7A7-05E5-4FBC-8F68-914E063FE1D9}"/>
    <dgm:cxn modelId="{30B0473D-64B6-4C07-B24B-75017511DAD3}" srcId="{917F42DC-3B91-4F87-AC8A-26AEA0F5229D}" destId="{B93A7949-E46B-4A5D-AC0E-CA98607621E3}" srcOrd="2" destOrd="0" parTransId="{B35F7A2D-9CF9-4C42-A16C-FC2F36E734BE}" sibTransId="{11C55D47-7B2B-45B0-830C-276F4E08E4E9}"/>
    <dgm:cxn modelId="{3C1C4765-22BE-4C6A-B5E1-C80C761B8691}" type="presOf" srcId="{99EF393E-674F-4024-AD16-C6296BC535E7}" destId="{7C251412-B7F3-440A-83B1-F822DC0D7413}" srcOrd="0" destOrd="0" presId="urn:microsoft.com/office/officeart/2009/layout/CirclePictureHierarchy"/>
    <dgm:cxn modelId="{D40B0566-28D3-4A24-9D56-20CAE3C77CE7}" type="presOf" srcId="{93A186FA-F237-49AA-98DC-CBE17722EFB2}" destId="{FD62CEA3-585C-4214-A215-9ABAC9CDA724}" srcOrd="0" destOrd="0" presId="urn:microsoft.com/office/officeart/2009/layout/CirclePictureHierarchy"/>
    <dgm:cxn modelId="{96898F4B-640E-42E7-BD3D-6A309C5678C5}" type="presOf" srcId="{1AA6036A-B017-4735-B664-C0379BE1B5FC}" destId="{1A5124A2-A2DB-4463-83FB-F208E771E91C}" srcOrd="0" destOrd="0" presId="urn:microsoft.com/office/officeart/2009/layout/CirclePictureHierarchy"/>
    <dgm:cxn modelId="{3C68574D-4F2D-449F-9D10-AAB72A645335}" srcId="{D0EF7EDD-D141-4B86-905B-87A7CBBD01AD}" destId="{B2A630D5-2C61-4EE3-BF76-6A02B89416E8}" srcOrd="0" destOrd="0" parTransId="{263BF841-B508-4431-B50B-1E37C9EBB2BE}" sibTransId="{2DA36995-24D4-4805-9772-DE5F85BFFC25}"/>
    <dgm:cxn modelId="{7ACFF270-5D4B-43E2-A348-3106C6321921}" srcId="{917F42DC-3B91-4F87-AC8A-26AEA0F5229D}" destId="{509B8350-2DC7-459D-A26E-ACB62C415794}" srcOrd="1" destOrd="0" parTransId="{9B6855A6-0DA7-4CB6-BB89-FBB6F95F37E1}" sibTransId="{D155E999-AEFF-4111-958F-77296D673671}"/>
    <dgm:cxn modelId="{CEE75E51-5235-42D1-ABBC-E65A64081EEE}" type="presOf" srcId="{29782A13-5637-4D43-9196-BF9F81812783}" destId="{486EE2FD-113E-486B-91E7-0A48D9946FEC}" srcOrd="0" destOrd="0" presId="urn:microsoft.com/office/officeart/2009/layout/CirclePictureHierarchy"/>
    <dgm:cxn modelId="{93BB3C58-CD24-458E-9DD1-D4BE9D51C098}" type="presOf" srcId="{B93A7949-E46B-4A5D-AC0E-CA98607621E3}" destId="{6347EEDB-F3ED-49BF-911B-91425953098F}" srcOrd="0" destOrd="0" presId="urn:microsoft.com/office/officeart/2009/layout/CirclePictureHierarchy"/>
    <dgm:cxn modelId="{9F78797A-513D-4C21-81B4-B3D32279ED0F}" type="presOf" srcId="{9B6855A6-0DA7-4CB6-BB89-FBB6F95F37E1}" destId="{B3CB53DC-C776-446F-8E2E-F7D1EE8D9FF5}" srcOrd="0" destOrd="0" presId="urn:microsoft.com/office/officeart/2009/layout/CirclePictureHierarchy"/>
    <dgm:cxn modelId="{329E837B-E962-4DFD-8959-16862AD86C6B}" type="presOf" srcId="{E2750480-CBA2-4A77-831F-64197FE47582}" destId="{3EFA7B85-DD96-47B3-9320-F36042239149}" srcOrd="0" destOrd="0" presId="urn:microsoft.com/office/officeart/2009/layout/CirclePictureHierarchy"/>
    <dgm:cxn modelId="{E86BD081-31EC-4E0B-8376-0073EC383A3B}" type="presOf" srcId="{EC4D70E3-411C-418F-B23F-3B6AE1B8CE05}" destId="{919FE390-7610-4D7F-9610-4DB1FFAED33F}" srcOrd="0" destOrd="0" presId="urn:microsoft.com/office/officeart/2009/layout/CirclePictureHierarchy"/>
    <dgm:cxn modelId="{07DBAD85-1A2D-4636-B7F8-DB79AEC4D24C}" type="presOf" srcId="{B35F7A2D-9CF9-4C42-A16C-FC2F36E734BE}" destId="{0858E2F8-47AA-4953-9769-41F5109141A1}" srcOrd="0" destOrd="0" presId="urn:microsoft.com/office/officeart/2009/layout/CirclePictureHierarchy"/>
    <dgm:cxn modelId="{83188D89-015F-4495-A178-C64BF60EAF7C}" type="presOf" srcId="{917F42DC-3B91-4F87-AC8A-26AEA0F5229D}" destId="{F8F20095-3F5F-4B5F-8F35-81B9AC56A5A4}" srcOrd="0" destOrd="0" presId="urn:microsoft.com/office/officeart/2009/layout/CirclePictureHierarchy"/>
    <dgm:cxn modelId="{E972F789-9CBC-42CC-8041-8A4751319AAF}" srcId="{917F42DC-3B91-4F87-AC8A-26AEA0F5229D}" destId="{C81ADD37-B172-40F0-91E9-6DCF3389D3D8}" srcOrd="0" destOrd="0" parTransId="{34107150-660F-43DC-8719-F2CDCF495082}" sibTransId="{7117EC90-F4FF-4D3A-8D8C-9649E7BA9561}"/>
    <dgm:cxn modelId="{2027F48B-7641-4C89-8A3D-3035D853CEC2}" srcId="{E2750480-CBA2-4A77-831F-64197FE47582}" destId="{0DA0E236-3AE8-4E4D-9B7A-71EF05DC9647}" srcOrd="1" destOrd="0" parTransId="{B0A136C4-83D7-4C45-871A-9997DFCCD304}" sibTransId="{67600AB8-E8DA-429E-BBE3-E855BEB93070}"/>
    <dgm:cxn modelId="{79E71B92-B6DB-4D5E-8A16-C9C70A8D8687}" srcId="{3FECCD9F-C0E8-4317-BBBB-4A4CF3F2B9C0}" destId="{28B01739-530C-4F9F-8B49-7ECAA5C6860A}" srcOrd="0" destOrd="0" parTransId="{85B593E2-1A00-4206-BBF0-20175852BBBA}" sibTransId="{C67796C7-0388-4113-9F18-1AB25EFC35C3}"/>
    <dgm:cxn modelId="{44307D9C-A850-49C5-8F09-6E124806A1DC}" type="presOf" srcId="{871C210F-338E-407C-9844-97D426589808}" destId="{A3965729-893D-4D94-9ED1-362034C3C16A}" srcOrd="0" destOrd="0" presId="urn:microsoft.com/office/officeart/2009/layout/CirclePictureHierarchy"/>
    <dgm:cxn modelId="{5D73EEA2-C3D3-46EE-B0BB-9E6685E5E807}" type="presOf" srcId="{1B46CE3E-D380-4400-92E3-DDD2C73B52BB}" destId="{42C7D468-AF4F-40DC-B822-4A994B38E5F6}" srcOrd="0" destOrd="0" presId="urn:microsoft.com/office/officeart/2009/layout/CirclePictureHierarchy"/>
    <dgm:cxn modelId="{042D7EA6-35E5-4753-B9F5-9046FFB6D0CE}" type="presOf" srcId="{0DA0E236-3AE8-4E4D-9B7A-71EF05DC9647}" destId="{2385FB6A-4B02-4E48-8E25-4D154864DEEA}" srcOrd="0" destOrd="0" presId="urn:microsoft.com/office/officeart/2009/layout/CirclePictureHierarchy"/>
    <dgm:cxn modelId="{6C11A6A6-84EE-453F-A4D8-86E7895482F5}" type="presOf" srcId="{509B8350-2DC7-459D-A26E-ACB62C415794}" destId="{CEDCA860-778A-45A5-841A-0C0F6E31866E}" srcOrd="0" destOrd="0" presId="urn:microsoft.com/office/officeart/2009/layout/CirclePictureHierarchy"/>
    <dgm:cxn modelId="{826A93A8-8DFB-49FC-9ED8-28E7CEB46951}" type="presOf" srcId="{554EA7ED-4441-44F7-8FE4-0764D11C2350}" destId="{EE1F5E77-E6E0-44C5-8CC8-76023B2A647C}" srcOrd="0" destOrd="0" presId="urn:microsoft.com/office/officeart/2009/layout/CirclePictureHierarchy"/>
    <dgm:cxn modelId="{2091F3AF-AA12-4D55-AD3A-36FF97B8FE45}" srcId="{1AA6036A-B017-4735-B664-C0379BE1B5FC}" destId="{E2750480-CBA2-4A77-831F-64197FE47582}" srcOrd="0" destOrd="0" parTransId="{3FC65FCE-9970-483C-8EFE-5441954CF7CC}" sibTransId="{472D9CA6-302E-4C9D-A655-8CBA8CBE940A}"/>
    <dgm:cxn modelId="{DCC825B6-FE35-480A-A1A9-3284308E03A2}" type="presOf" srcId="{ECB59548-0A2C-4BD7-9C8F-0E1ED85F0025}" destId="{4FCCACA3-36C2-4856-9476-6776C4E12736}" srcOrd="0" destOrd="0" presId="urn:microsoft.com/office/officeart/2009/layout/CirclePictureHierarchy"/>
    <dgm:cxn modelId="{8490CBB9-2FC2-4164-BF12-547EBE8D706A}" type="presOf" srcId="{B0A136C4-83D7-4C45-871A-9997DFCCD304}" destId="{F282305C-7D89-47FF-AB12-095EBCD56667}" srcOrd="0" destOrd="0" presId="urn:microsoft.com/office/officeart/2009/layout/CirclePictureHierarchy"/>
    <dgm:cxn modelId="{0B0CE2C1-FFCD-4499-A50A-284B73C9EB96}" type="presOf" srcId="{263BF841-B508-4431-B50B-1E37C9EBB2BE}" destId="{08428B5E-41F8-42B4-834C-397D6570D742}" srcOrd="0" destOrd="0" presId="urn:microsoft.com/office/officeart/2009/layout/CirclePictureHierarchy"/>
    <dgm:cxn modelId="{F5A5A4D6-C551-4B28-BECF-356B040FC925}" type="presOf" srcId="{85B593E2-1A00-4206-BBF0-20175852BBBA}" destId="{F76ECAC9-ABD8-4BAD-BDDF-819A56A3959F}" srcOrd="0" destOrd="0" presId="urn:microsoft.com/office/officeart/2009/layout/CirclePictureHierarchy"/>
    <dgm:cxn modelId="{313F79DF-C473-4B92-93A2-FAFAFF11F58A}" srcId="{D0EF7EDD-D141-4B86-905B-87A7CBBD01AD}" destId="{554EA7ED-4441-44F7-8FE4-0764D11C2350}" srcOrd="2" destOrd="0" parTransId="{93A186FA-F237-49AA-98DC-CBE17722EFB2}" sibTransId="{97E4D6B8-4F5B-43D0-A25C-D8EEF4879413}"/>
    <dgm:cxn modelId="{701FA0E0-7E50-4F8D-BA6A-2D8277588C0D}" type="presOf" srcId="{B2A630D5-2C61-4EE3-BF76-6A02B89416E8}" destId="{C9B2C096-5789-4648-BA7D-7629A4275E05}" srcOrd="0" destOrd="0" presId="urn:microsoft.com/office/officeart/2009/layout/CirclePictureHierarchy"/>
    <dgm:cxn modelId="{65CA7DE3-F1BC-43C7-A9E0-CF2B4C1232A3}" type="presOf" srcId="{8B843443-2308-482C-B025-38BFB3C9C0A8}" destId="{772050D2-CE26-4E56-8857-6929866DBC1A}" srcOrd="0" destOrd="0" presId="urn:microsoft.com/office/officeart/2009/layout/CirclePictureHierarchy"/>
    <dgm:cxn modelId="{6BFE70E8-9AC2-464D-942B-27D57CA6371E}" srcId="{D0EF7EDD-D141-4B86-905B-87A7CBBD01AD}" destId="{3FECCD9F-C0E8-4317-BBBB-4A4CF3F2B9C0}" srcOrd="1" destOrd="0" parTransId="{8B843443-2308-482C-B025-38BFB3C9C0A8}" sibTransId="{4055703F-55C4-4427-9407-33D17C0B0F5A}"/>
    <dgm:cxn modelId="{6CE355ED-5A3A-4E3E-BC98-B8EBB8261112}" type="presOf" srcId="{EE58100A-9F56-43E5-8E03-C9EB08AB4C41}" destId="{A4B76F34-89AE-4EC4-AC41-4E033CCFF80B}" srcOrd="0" destOrd="0" presId="urn:microsoft.com/office/officeart/2009/layout/CirclePictureHierarchy"/>
    <dgm:cxn modelId="{4835E2F2-6231-46DA-8106-606DDA1182C9}" type="presOf" srcId="{28B01739-530C-4F9F-8B49-7ECAA5C6860A}" destId="{73B4F80E-CE78-490E-BF0E-3D9D80FCD864}" srcOrd="0" destOrd="0" presId="urn:microsoft.com/office/officeart/2009/layout/CirclePictureHierarchy"/>
    <dgm:cxn modelId="{2821CCF9-809E-4939-8860-3B3D28928384}" srcId="{E2750480-CBA2-4A77-831F-64197FE47582}" destId="{D0EF7EDD-D141-4B86-905B-87A7CBBD01AD}" srcOrd="2" destOrd="0" parTransId="{EC4D70E3-411C-418F-B23F-3B6AE1B8CE05}" sibTransId="{128FD547-0BCE-48DF-8E27-86D721828739}"/>
    <dgm:cxn modelId="{0182F7FF-CCEC-48A9-B160-2601C0246FC1}" type="presOf" srcId="{34107150-660F-43DC-8719-F2CDCF495082}" destId="{CA4B470A-A634-4F90-8D1F-6B0953D6DBC5}" srcOrd="0" destOrd="0" presId="urn:microsoft.com/office/officeart/2009/layout/CirclePictureHierarchy"/>
    <dgm:cxn modelId="{F346A610-D92F-41CD-9CF8-754665478DA0}" type="presParOf" srcId="{1A5124A2-A2DB-4463-83FB-F208E771E91C}" destId="{5C778D88-D40B-4C1E-A45F-2C9AFF3ACA23}" srcOrd="0" destOrd="0" presId="urn:microsoft.com/office/officeart/2009/layout/CirclePictureHierarchy"/>
    <dgm:cxn modelId="{026D537C-B9E3-4EC5-994D-1E9998551679}" type="presParOf" srcId="{5C778D88-D40B-4C1E-A45F-2C9AFF3ACA23}" destId="{A70663AE-3DCC-456D-9ED6-84F749F25FC6}" srcOrd="0" destOrd="0" presId="urn:microsoft.com/office/officeart/2009/layout/CirclePictureHierarchy"/>
    <dgm:cxn modelId="{735EC2B4-D423-4D35-B3E4-C1511F4223A3}" type="presParOf" srcId="{A70663AE-3DCC-456D-9ED6-84F749F25FC6}" destId="{D71CD55F-8B8D-492B-8A60-749F3E3C47E3}" srcOrd="0" destOrd="0" presId="urn:microsoft.com/office/officeart/2009/layout/CirclePictureHierarchy"/>
    <dgm:cxn modelId="{EC66FFEE-95BD-4DA7-B225-A760C5D550ED}" type="presParOf" srcId="{A70663AE-3DCC-456D-9ED6-84F749F25FC6}" destId="{3EFA7B85-DD96-47B3-9320-F36042239149}" srcOrd="1" destOrd="0" presId="urn:microsoft.com/office/officeart/2009/layout/CirclePictureHierarchy"/>
    <dgm:cxn modelId="{AB464F81-C0BB-45C3-951B-F82AFB640A29}" type="presParOf" srcId="{5C778D88-D40B-4C1E-A45F-2C9AFF3ACA23}" destId="{692CB259-2EC7-4260-9BE1-27ADBCF68E43}" srcOrd="1" destOrd="0" presId="urn:microsoft.com/office/officeart/2009/layout/CirclePictureHierarchy"/>
    <dgm:cxn modelId="{08863D7D-9477-473D-8891-22E59DD6543A}" type="presParOf" srcId="{692CB259-2EC7-4260-9BE1-27ADBCF68E43}" destId="{4FCCACA3-36C2-4856-9476-6776C4E12736}" srcOrd="0" destOrd="0" presId="urn:microsoft.com/office/officeart/2009/layout/CirclePictureHierarchy"/>
    <dgm:cxn modelId="{002242C6-9511-46AA-978A-078F4D88418C}" type="presParOf" srcId="{692CB259-2EC7-4260-9BE1-27ADBCF68E43}" destId="{FF1C2EF1-E17A-4C29-A0BE-5FB016658CCE}" srcOrd="1" destOrd="0" presId="urn:microsoft.com/office/officeart/2009/layout/CirclePictureHierarchy"/>
    <dgm:cxn modelId="{34778C73-746D-4215-9AB4-68736C73E9F0}" type="presParOf" srcId="{FF1C2EF1-E17A-4C29-A0BE-5FB016658CCE}" destId="{E15C3471-8495-4B74-BE24-800C6E68F70C}" srcOrd="0" destOrd="0" presId="urn:microsoft.com/office/officeart/2009/layout/CirclePictureHierarchy"/>
    <dgm:cxn modelId="{633F94B6-C835-4D47-8F8E-CB5C36D7676F}" type="presParOf" srcId="{E15C3471-8495-4B74-BE24-800C6E68F70C}" destId="{1808DCBC-0D26-4911-8935-CFE14B0AD0AB}" srcOrd="0" destOrd="0" presId="urn:microsoft.com/office/officeart/2009/layout/CirclePictureHierarchy"/>
    <dgm:cxn modelId="{B09C020C-A19F-4042-A26B-8C0FD46B5671}" type="presParOf" srcId="{E15C3471-8495-4B74-BE24-800C6E68F70C}" destId="{F8F20095-3F5F-4B5F-8F35-81B9AC56A5A4}" srcOrd="1" destOrd="0" presId="urn:microsoft.com/office/officeart/2009/layout/CirclePictureHierarchy"/>
    <dgm:cxn modelId="{B9E4E743-D895-47D2-B543-ED08E91C6751}" type="presParOf" srcId="{FF1C2EF1-E17A-4C29-A0BE-5FB016658CCE}" destId="{4F20A5CC-5A31-49BC-ABB9-40CA8A396566}" srcOrd="1" destOrd="0" presId="urn:microsoft.com/office/officeart/2009/layout/CirclePictureHierarchy"/>
    <dgm:cxn modelId="{EEFE08B6-84DD-4DEA-8EBA-7F611CB14B38}" type="presParOf" srcId="{4F20A5CC-5A31-49BC-ABB9-40CA8A396566}" destId="{CA4B470A-A634-4F90-8D1F-6B0953D6DBC5}" srcOrd="0" destOrd="0" presId="urn:microsoft.com/office/officeart/2009/layout/CirclePictureHierarchy"/>
    <dgm:cxn modelId="{A9F4F890-2CF3-4720-9DC7-BC416313204F}" type="presParOf" srcId="{4F20A5CC-5A31-49BC-ABB9-40CA8A396566}" destId="{8652216B-E6F5-4E70-8905-DA5B2E049C0D}" srcOrd="1" destOrd="0" presId="urn:microsoft.com/office/officeart/2009/layout/CirclePictureHierarchy"/>
    <dgm:cxn modelId="{4430EF6B-DAAA-4919-A22F-7CAFBD044586}" type="presParOf" srcId="{8652216B-E6F5-4E70-8905-DA5B2E049C0D}" destId="{80738114-6B41-4AF8-ACE7-4C06701085F0}" srcOrd="0" destOrd="0" presId="urn:microsoft.com/office/officeart/2009/layout/CirclePictureHierarchy"/>
    <dgm:cxn modelId="{4A4ECBA9-AA10-47EB-8ADB-51F0904F8B16}" type="presParOf" srcId="{80738114-6B41-4AF8-ACE7-4C06701085F0}" destId="{AA34D032-B44F-483B-BE1A-B24E8D2BA9E1}" srcOrd="0" destOrd="0" presId="urn:microsoft.com/office/officeart/2009/layout/CirclePictureHierarchy"/>
    <dgm:cxn modelId="{30CE6CEF-36B7-4E1B-86BC-8AD5C80E9C5E}" type="presParOf" srcId="{80738114-6B41-4AF8-ACE7-4C06701085F0}" destId="{A16F2059-0CDF-491B-869D-3934177F081B}" srcOrd="1" destOrd="0" presId="urn:microsoft.com/office/officeart/2009/layout/CirclePictureHierarchy"/>
    <dgm:cxn modelId="{99F1337A-D862-484C-BE18-A156FE7263C0}" type="presParOf" srcId="{8652216B-E6F5-4E70-8905-DA5B2E049C0D}" destId="{0E40F8BC-0CEF-4443-804C-423AF3A32C8C}" srcOrd="1" destOrd="0" presId="urn:microsoft.com/office/officeart/2009/layout/CirclePictureHierarchy"/>
    <dgm:cxn modelId="{2EF62B96-7256-40E2-801A-D0AAC22FE92B}" type="presParOf" srcId="{4F20A5CC-5A31-49BC-ABB9-40CA8A396566}" destId="{B3CB53DC-C776-446F-8E2E-F7D1EE8D9FF5}" srcOrd="2" destOrd="0" presId="urn:microsoft.com/office/officeart/2009/layout/CirclePictureHierarchy"/>
    <dgm:cxn modelId="{C7C3F63F-DB74-4AB7-B338-45FE009758F9}" type="presParOf" srcId="{4F20A5CC-5A31-49BC-ABB9-40CA8A396566}" destId="{56F06589-5C06-4FC9-B861-292949AB1E49}" srcOrd="3" destOrd="0" presId="urn:microsoft.com/office/officeart/2009/layout/CirclePictureHierarchy"/>
    <dgm:cxn modelId="{37128697-0968-4CF4-BA3B-BBA0DC6CD478}" type="presParOf" srcId="{56F06589-5C06-4FC9-B861-292949AB1E49}" destId="{9F7AC214-CFB4-4D9D-BEA8-20C388F5D61C}" srcOrd="0" destOrd="0" presId="urn:microsoft.com/office/officeart/2009/layout/CirclePictureHierarchy"/>
    <dgm:cxn modelId="{A0ED6607-C6D2-42D3-91AB-DFE6C3BCD816}" type="presParOf" srcId="{9F7AC214-CFB4-4D9D-BEA8-20C388F5D61C}" destId="{C92743E4-A1DC-4AE0-8BDF-FFDD2B693EF9}" srcOrd="0" destOrd="0" presId="urn:microsoft.com/office/officeart/2009/layout/CirclePictureHierarchy"/>
    <dgm:cxn modelId="{67C66C9E-EA34-450A-9F41-97B6BB0A82B7}" type="presParOf" srcId="{9F7AC214-CFB4-4D9D-BEA8-20C388F5D61C}" destId="{CEDCA860-778A-45A5-841A-0C0F6E31866E}" srcOrd="1" destOrd="0" presId="urn:microsoft.com/office/officeart/2009/layout/CirclePictureHierarchy"/>
    <dgm:cxn modelId="{670A6E53-B072-4E70-B4C4-FD87627815B2}" type="presParOf" srcId="{56F06589-5C06-4FC9-B861-292949AB1E49}" destId="{4A52D4C2-8EF1-4862-B1E2-82815142A0AD}" srcOrd="1" destOrd="0" presId="urn:microsoft.com/office/officeart/2009/layout/CirclePictureHierarchy"/>
    <dgm:cxn modelId="{FAFCFAC5-040B-47D0-83E1-B0AF391A0EC1}" type="presParOf" srcId="{4F20A5CC-5A31-49BC-ABB9-40CA8A396566}" destId="{0858E2F8-47AA-4953-9769-41F5109141A1}" srcOrd="4" destOrd="0" presId="urn:microsoft.com/office/officeart/2009/layout/CirclePictureHierarchy"/>
    <dgm:cxn modelId="{E93CABCB-6643-475A-88A0-C5EE5D64D4ED}" type="presParOf" srcId="{4F20A5CC-5A31-49BC-ABB9-40CA8A396566}" destId="{2F75ABA0-E824-4F25-B382-81C9F3E5C66D}" srcOrd="5" destOrd="0" presId="urn:microsoft.com/office/officeart/2009/layout/CirclePictureHierarchy"/>
    <dgm:cxn modelId="{422D6B41-F158-47D8-B48E-7318D355FEB6}" type="presParOf" srcId="{2F75ABA0-E824-4F25-B382-81C9F3E5C66D}" destId="{B17F396D-AA4B-408B-990C-CE628A5206B1}" srcOrd="0" destOrd="0" presId="urn:microsoft.com/office/officeart/2009/layout/CirclePictureHierarchy"/>
    <dgm:cxn modelId="{F1A25792-1B3F-4FA8-8371-2E2923FCE07B}" type="presParOf" srcId="{B17F396D-AA4B-408B-990C-CE628A5206B1}" destId="{6995B640-B75C-463E-8B50-ED7DEBC42DA1}" srcOrd="0" destOrd="0" presId="urn:microsoft.com/office/officeart/2009/layout/CirclePictureHierarchy"/>
    <dgm:cxn modelId="{D01F79C3-7B97-49DD-8589-5DAFE32C750C}" type="presParOf" srcId="{B17F396D-AA4B-408B-990C-CE628A5206B1}" destId="{6347EEDB-F3ED-49BF-911B-91425953098F}" srcOrd="1" destOrd="0" presId="urn:microsoft.com/office/officeart/2009/layout/CirclePictureHierarchy"/>
    <dgm:cxn modelId="{D7AA3B62-AB16-4541-9959-B186B09993BF}" type="presParOf" srcId="{2F75ABA0-E824-4F25-B382-81C9F3E5C66D}" destId="{023B75CD-1B7A-472E-8BB4-31A6C1F8518B}" srcOrd="1" destOrd="0" presId="urn:microsoft.com/office/officeart/2009/layout/CirclePictureHierarchy"/>
    <dgm:cxn modelId="{C1E8A90F-626B-4D50-9EF7-0B98D32E8857}" type="presParOf" srcId="{692CB259-2EC7-4260-9BE1-27ADBCF68E43}" destId="{F282305C-7D89-47FF-AB12-095EBCD56667}" srcOrd="2" destOrd="0" presId="urn:microsoft.com/office/officeart/2009/layout/CirclePictureHierarchy"/>
    <dgm:cxn modelId="{5294ABEF-2685-47A4-95BE-AD48534DCDCF}" type="presParOf" srcId="{692CB259-2EC7-4260-9BE1-27ADBCF68E43}" destId="{3D5F0791-E45C-4724-8951-6D1B18150EEE}" srcOrd="3" destOrd="0" presId="urn:microsoft.com/office/officeart/2009/layout/CirclePictureHierarchy"/>
    <dgm:cxn modelId="{B2FE0C20-EF55-4E9B-8E5E-630EA639557A}" type="presParOf" srcId="{3D5F0791-E45C-4724-8951-6D1B18150EEE}" destId="{8A308523-55A6-43A4-AE46-34994193FEBB}" srcOrd="0" destOrd="0" presId="urn:microsoft.com/office/officeart/2009/layout/CirclePictureHierarchy"/>
    <dgm:cxn modelId="{F864C85B-D24B-43FE-ADFA-0B9744DD054C}" type="presParOf" srcId="{8A308523-55A6-43A4-AE46-34994193FEBB}" destId="{293CC1A8-195A-47C6-B048-BC8319B7C75B}" srcOrd="0" destOrd="0" presId="urn:microsoft.com/office/officeart/2009/layout/CirclePictureHierarchy"/>
    <dgm:cxn modelId="{0514496C-0E51-4DE2-8858-03490BF9EF19}" type="presParOf" srcId="{8A308523-55A6-43A4-AE46-34994193FEBB}" destId="{2385FB6A-4B02-4E48-8E25-4D154864DEEA}" srcOrd="1" destOrd="0" presId="urn:microsoft.com/office/officeart/2009/layout/CirclePictureHierarchy"/>
    <dgm:cxn modelId="{DAE7488C-1F7C-44FA-89E6-3FAAA050F23E}" type="presParOf" srcId="{3D5F0791-E45C-4724-8951-6D1B18150EEE}" destId="{613ACFCA-398F-43CA-969C-6E8C61810294}" srcOrd="1" destOrd="0" presId="urn:microsoft.com/office/officeart/2009/layout/CirclePictureHierarchy"/>
    <dgm:cxn modelId="{B10AC6EE-5D16-4D5D-9A6D-FC920937D0A7}" type="presParOf" srcId="{613ACFCA-398F-43CA-969C-6E8C61810294}" destId="{42C7D468-AF4F-40DC-B822-4A994B38E5F6}" srcOrd="0" destOrd="0" presId="urn:microsoft.com/office/officeart/2009/layout/CirclePictureHierarchy"/>
    <dgm:cxn modelId="{9458C501-2A4B-4963-8533-E370E33F7707}" type="presParOf" srcId="{613ACFCA-398F-43CA-969C-6E8C61810294}" destId="{C26FA77B-FAD8-40B0-A217-A9AD8A34C5DD}" srcOrd="1" destOrd="0" presId="urn:microsoft.com/office/officeart/2009/layout/CirclePictureHierarchy"/>
    <dgm:cxn modelId="{F503ABED-E58A-4CEF-AB4B-A4515FD904F2}" type="presParOf" srcId="{C26FA77B-FAD8-40B0-A217-A9AD8A34C5DD}" destId="{013ACB4C-1A9F-4FF2-9D98-31272412E720}" srcOrd="0" destOrd="0" presId="urn:microsoft.com/office/officeart/2009/layout/CirclePictureHierarchy"/>
    <dgm:cxn modelId="{A6E27A90-494A-410C-8705-85974C68D42D}" type="presParOf" srcId="{013ACB4C-1A9F-4FF2-9D98-31272412E720}" destId="{FEB29BAE-ED3C-4A23-BEAB-B23D79E7604D}" srcOrd="0" destOrd="0" presId="urn:microsoft.com/office/officeart/2009/layout/CirclePictureHierarchy"/>
    <dgm:cxn modelId="{96D6260A-877C-4108-B4F4-AD0148C36F8E}" type="presParOf" srcId="{013ACB4C-1A9F-4FF2-9D98-31272412E720}" destId="{486EE2FD-113E-486B-91E7-0A48D9946FEC}" srcOrd="1" destOrd="0" presId="urn:microsoft.com/office/officeart/2009/layout/CirclePictureHierarchy"/>
    <dgm:cxn modelId="{59BDD329-BDB6-40EF-92B3-DDDCF1DCE870}" type="presParOf" srcId="{C26FA77B-FAD8-40B0-A217-A9AD8A34C5DD}" destId="{1EBB4DA8-372B-42E6-8C6C-2A55010FEAB9}" srcOrd="1" destOrd="0" presId="urn:microsoft.com/office/officeart/2009/layout/CirclePictureHierarchy"/>
    <dgm:cxn modelId="{D4404418-EDA4-4E06-B741-7D3EE85BDC47}" type="presParOf" srcId="{613ACFCA-398F-43CA-969C-6E8C61810294}" destId="{A3965729-893D-4D94-9ED1-362034C3C16A}" srcOrd="2" destOrd="0" presId="urn:microsoft.com/office/officeart/2009/layout/CirclePictureHierarchy"/>
    <dgm:cxn modelId="{D68459E1-FB15-4CB8-B65A-11240421956C}" type="presParOf" srcId="{613ACFCA-398F-43CA-969C-6E8C61810294}" destId="{0349FECC-3685-4FF9-80CB-87FA686774BC}" srcOrd="3" destOrd="0" presId="urn:microsoft.com/office/officeart/2009/layout/CirclePictureHierarchy"/>
    <dgm:cxn modelId="{B4920370-9679-43CA-ABEA-EDE95704708B}" type="presParOf" srcId="{0349FECC-3685-4FF9-80CB-87FA686774BC}" destId="{939F27A2-77C4-42CD-B565-297150B29F8D}" srcOrd="0" destOrd="0" presId="urn:microsoft.com/office/officeart/2009/layout/CirclePictureHierarchy"/>
    <dgm:cxn modelId="{8AA4FCA0-4F87-43E0-93E9-511D4077015C}" type="presParOf" srcId="{939F27A2-77C4-42CD-B565-297150B29F8D}" destId="{2E2AC6C0-1A69-49DB-AE37-E1721B0E3602}" srcOrd="0" destOrd="0" presId="urn:microsoft.com/office/officeart/2009/layout/CirclePictureHierarchy"/>
    <dgm:cxn modelId="{A7A12314-83D4-418C-8B6D-F9BB8C5BD169}" type="presParOf" srcId="{939F27A2-77C4-42CD-B565-297150B29F8D}" destId="{A4B76F34-89AE-4EC4-AC41-4E033CCFF80B}" srcOrd="1" destOrd="0" presId="urn:microsoft.com/office/officeart/2009/layout/CirclePictureHierarchy"/>
    <dgm:cxn modelId="{69D6002E-96D3-44E4-889F-71D08190FECE}" type="presParOf" srcId="{0349FECC-3685-4FF9-80CB-87FA686774BC}" destId="{8366D63C-7155-49DE-BE81-6EAA687CD038}" srcOrd="1" destOrd="0" presId="urn:microsoft.com/office/officeart/2009/layout/CirclePictureHierarchy"/>
    <dgm:cxn modelId="{3F25457A-DD4E-47CD-8BE2-DE4F34734840}" type="presParOf" srcId="{692CB259-2EC7-4260-9BE1-27ADBCF68E43}" destId="{919FE390-7610-4D7F-9610-4DB1FFAED33F}" srcOrd="4" destOrd="0" presId="urn:microsoft.com/office/officeart/2009/layout/CirclePictureHierarchy"/>
    <dgm:cxn modelId="{BEDFFC1A-2283-49EF-AF20-9242DCAAF20D}" type="presParOf" srcId="{692CB259-2EC7-4260-9BE1-27ADBCF68E43}" destId="{FB87B499-7C75-4B62-828F-D56B67981A84}" srcOrd="5" destOrd="0" presId="urn:microsoft.com/office/officeart/2009/layout/CirclePictureHierarchy"/>
    <dgm:cxn modelId="{B3EB305F-5DFB-43F7-8859-1B279C017CE4}" type="presParOf" srcId="{FB87B499-7C75-4B62-828F-D56B67981A84}" destId="{8D7FB4E2-FF10-4A88-A18F-629E3555EDCE}" srcOrd="0" destOrd="0" presId="urn:microsoft.com/office/officeart/2009/layout/CirclePictureHierarchy"/>
    <dgm:cxn modelId="{DD8DCC92-4F05-4BC6-AEFE-53C6FE2DFA37}" type="presParOf" srcId="{8D7FB4E2-FF10-4A88-A18F-629E3555EDCE}" destId="{B2B7C046-0458-411F-AA7C-436EDF9144A7}" srcOrd="0" destOrd="0" presId="urn:microsoft.com/office/officeart/2009/layout/CirclePictureHierarchy"/>
    <dgm:cxn modelId="{079C036A-40FA-4431-8D93-AE46038B56E2}" type="presParOf" srcId="{8D7FB4E2-FF10-4A88-A18F-629E3555EDCE}" destId="{CC9AEB02-8C4A-4D5C-8C76-71FBE93C6CEA}" srcOrd="1" destOrd="0" presId="urn:microsoft.com/office/officeart/2009/layout/CirclePictureHierarchy"/>
    <dgm:cxn modelId="{249BED99-3E3A-426A-B8F3-9124BB21D66D}" type="presParOf" srcId="{FB87B499-7C75-4B62-828F-D56B67981A84}" destId="{3167238F-0EBD-457C-948B-1166AF0628D7}" srcOrd="1" destOrd="0" presId="urn:microsoft.com/office/officeart/2009/layout/CirclePictureHierarchy"/>
    <dgm:cxn modelId="{11484232-A02B-4925-BC43-2887D3A23337}" type="presParOf" srcId="{3167238F-0EBD-457C-948B-1166AF0628D7}" destId="{08428B5E-41F8-42B4-834C-397D6570D742}" srcOrd="0" destOrd="0" presId="urn:microsoft.com/office/officeart/2009/layout/CirclePictureHierarchy"/>
    <dgm:cxn modelId="{3C2F2003-5DDF-4F5F-A3B8-6C049EBB11BC}" type="presParOf" srcId="{3167238F-0EBD-457C-948B-1166AF0628D7}" destId="{71695B3D-FEA7-424A-8AC0-57836511D921}" srcOrd="1" destOrd="0" presId="urn:microsoft.com/office/officeart/2009/layout/CirclePictureHierarchy"/>
    <dgm:cxn modelId="{29A0ADF0-BAC7-4C79-AF30-3F4417322CBC}" type="presParOf" srcId="{71695B3D-FEA7-424A-8AC0-57836511D921}" destId="{4D1870B6-A45E-43D8-B2D2-3719EDCAC8F5}" srcOrd="0" destOrd="0" presId="urn:microsoft.com/office/officeart/2009/layout/CirclePictureHierarchy"/>
    <dgm:cxn modelId="{DAD04EFE-AE34-4EAC-A721-3DA1C3C68E41}" type="presParOf" srcId="{4D1870B6-A45E-43D8-B2D2-3719EDCAC8F5}" destId="{5448660A-5668-4C40-A2C9-8AEB902E58AD}" srcOrd="0" destOrd="0" presId="urn:microsoft.com/office/officeart/2009/layout/CirclePictureHierarchy"/>
    <dgm:cxn modelId="{20C33238-0D61-4C0F-8426-6A14600168BB}" type="presParOf" srcId="{4D1870B6-A45E-43D8-B2D2-3719EDCAC8F5}" destId="{C9B2C096-5789-4648-BA7D-7629A4275E05}" srcOrd="1" destOrd="0" presId="urn:microsoft.com/office/officeart/2009/layout/CirclePictureHierarchy"/>
    <dgm:cxn modelId="{61A9532B-10C0-482B-8986-F49B074443F9}" type="presParOf" srcId="{71695B3D-FEA7-424A-8AC0-57836511D921}" destId="{E076BB44-CF9B-41E7-9F1A-232505055408}" srcOrd="1" destOrd="0" presId="urn:microsoft.com/office/officeart/2009/layout/CirclePictureHierarchy"/>
    <dgm:cxn modelId="{5C167E46-31D8-4E20-8F81-925C176D6FB4}" type="presParOf" srcId="{3167238F-0EBD-457C-948B-1166AF0628D7}" destId="{772050D2-CE26-4E56-8857-6929866DBC1A}" srcOrd="2" destOrd="0" presId="urn:microsoft.com/office/officeart/2009/layout/CirclePictureHierarchy"/>
    <dgm:cxn modelId="{8C460E9F-FF9D-4B4B-B8B0-D411AC92EC6E}" type="presParOf" srcId="{3167238F-0EBD-457C-948B-1166AF0628D7}" destId="{4722B15A-D6C8-4012-A393-4A37AFE83043}" srcOrd="3" destOrd="0" presId="urn:microsoft.com/office/officeart/2009/layout/CirclePictureHierarchy"/>
    <dgm:cxn modelId="{043E00DE-AAA9-4BCB-A1C8-9F09EB5CFB71}" type="presParOf" srcId="{4722B15A-D6C8-4012-A393-4A37AFE83043}" destId="{298492DB-5E38-4F6D-8009-3DD1EF9D8220}" srcOrd="0" destOrd="0" presId="urn:microsoft.com/office/officeart/2009/layout/CirclePictureHierarchy"/>
    <dgm:cxn modelId="{68DF623D-3D2A-4ED8-A0EA-306E8BF1E533}" type="presParOf" srcId="{298492DB-5E38-4F6D-8009-3DD1EF9D8220}" destId="{E6720A3A-7B3B-4E3C-86FE-481739D44B6A}" srcOrd="0" destOrd="0" presId="urn:microsoft.com/office/officeart/2009/layout/CirclePictureHierarchy"/>
    <dgm:cxn modelId="{116A0F84-CBB0-4E7C-9822-05123E0307A5}" type="presParOf" srcId="{298492DB-5E38-4F6D-8009-3DD1EF9D8220}" destId="{28BE8BCA-12D6-4DA5-9553-A264A4BB55EF}" srcOrd="1" destOrd="0" presId="urn:microsoft.com/office/officeart/2009/layout/CirclePictureHierarchy"/>
    <dgm:cxn modelId="{890D81E9-3962-4BE0-855A-474673C0143A}" type="presParOf" srcId="{4722B15A-D6C8-4012-A393-4A37AFE83043}" destId="{99983E72-BA69-4DBA-93D7-29271C088A9D}" srcOrd="1" destOrd="0" presId="urn:microsoft.com/office/officeart/2009/layout/CirclePictureHierarchy"/>
    <dgm:cxn modelId="{8FC82B7C-433B-4D1B-BA6D-53992F0D1451}" type="presParOf" srcId="{99983E72-BA69-4DBA-93D7-29271C088A9D}" destId="{F76ECAC9-ABD8-4BAD-BDDF-819A56A3959F}" srcOrd="0" destOrd="0" presId="urn:microsoft.com/office/officeart/2009/layout/CirclePictureHierarchy"/>
    <dgm:cxn modelId="{A0A14C6E-8C3D-4AEB-8B39-A5C8D59D67B8}" type="presParOf" srcId="{99983E72-BA69-4DBA-93D7-29271C088A9D}" destId="{727C0689-BBD6-4FBF-8C7B-AB399F177BA6}" srcOrd="1" destOrd="0" presId="urn:microsoft.com/office/officeart/2009/layout/CirclePictureHierarchy"/>
    <dgm:cxn modelId="{10AC8A0F-D43A-445A-B015-01E672C0C987}" type="presParOf" srcId="{727C0689-BBD6-4FBF-8C7B-AB399F177BA6}" destId="{2DF1EC32-108C-4892-B04A-523E242CAD93}" srcOrd="0" destOrd="0" presId="urn:microsoft.com/office/officeart/2009/layout/CirclePictureHierarchy"/>
    <dgm:cxn modelId="{ACABC746-650A-4F05-B08C-AE148CD65172}" type="presParOf" srcId="{2DF1EC32-108C-4892-B04A-523E242CAD93}" destId="{1E142763-C490-4B05-8C23-97E4978EEF87}" srcOrd="0" destOrd="0" presId="urn:microsoft.com/office/officeart/2009/layout/CirclePictureHierarchy"/>
    <dgm:cxn modelId="{18279FAE-1027-4729-AFDC-57DF3EAAAD48}" type="presParOf" srcId="{2DF1EC32-108C-4892-B04A-523E242CAD93}" destId="{73B4F80E-CE78-490E-BF0E-3D9D80FCD864}" srcOrd="1" destOrd="0" presId="urn:microsoft.com/office/officeart/2009/layout/CirclePictureHierarchy"/>
    <dgm:cxn modelId="{4632B756-F439-451E-B471-A246BCBDF174}" type="presParOf" srcId="{727C0689-BBD6-4FBF-8C7B-AB399F177BA6}" destId="{94FABA87-16F1-4413-9833-D7B0E32DC59B}" srcOrd="1" destOrd="0" presId="urn:microsoft.com/office/officeart/2009/layout/CirclePictureHierarchy"/>
    <dgm:cxn modelId="{B2CE3943-DA7A-43C4-8C05-A2BB55956251}" type="presParOf" srcId="{3167238F-0EBD-457C-948B-1166AF0628D7}" destId="{FD62CEA3-585C-4214-A215-9ABAC9CDA724}" srcOrd="4" destOrd="0" presId="urn:microsoft.com/office/officeart/2009/layout/CirclePictureHierarchy"/>
    <dgm:cxn modelId="{D5C952EB-ED09-4071-BE5F-301BC98976B2}" type="presParOf" srcId="{3167238F-0EBD-457C-948B-1166AF0628D7}" destId="{4926FFB5-A2C8-4572-BD5A-1457D4EF27B3}" srcOrd="5" destOrd="0" presId="urn:microsoft.com/office/officeart/2009/layout/CirclePictureHierarchy"/>
    <dgm:cxn modelId="{CA963977-8875-4634-9C7D-18AABCC00DA0}" type="presParOf" srcId="{4926FFB5-A2C8-4572-BD5A-1457D4EF27B3}" destId="{45DCD096-8908-4427-86E1-76FAF2FE28A0}" srcOrd="0" destOrd="0" presId="urn:microsoft.com/office/officeart/2009/layout/CirclePictureHierarchy"/>
    <dgm:cxn modelId="{962DB58F-E51A-44CB-B3E0-70FBAD562580}" type="presParOf" srcId="{45DCD096-8908-4427-86E1-76FAF2FE28A0}" destId="{1FABBE10-13CE-4E43-90C9-D3D67D998D1C}" srcOrd="0" destOrd="0" presId="urn:microsoft.com/office/officeart/2009/layout/CirclePictureHierarchy"/>
    <dgm:cxn modelId="{F91E3BE0-0582-49B6-849D-FE1B744D8156}" type="presParOf" srcId="{45DCD096-8908-4427-86E1-76FAF2FE28A0}" destId="{EE1F5E77-E6E0-44C5-8CC8-76023B2A647C}" srcOrd="1" destOrd="0" presId="urn:microsoft.com/office/officeart/2009/layout/CirclePictureHierarchy"/>
    <dgm:cxn modelId="{8C180FA2-A938-4278-AEC5-3A401FB0D538}" type="presParOf" srcId="{4926FFB5-A2C8-4572-BD5A-1457D4EF27B3}" destId="{989E9E2C-D383-47BF-BEF1-6C631BC75F52}" srcOrd="1" destOrd="0" presId="urn:microsoft.com/office/officeart/2009/layout/CirclePictureHierarchy"/>
    <dgm:cxn modelId="{1BB44C89-FD56-46ED-BD22-CB157088E85D}" type="presParOf" srcId="{3167238F-0EBD-457C-948B-1166AF0628D7}" destId="{939228BA-84F8-42D2-AC64-4C2609E16D65}" srcOrd="6" destOrd="0" presId="urn:microsoft.com/office/officeart/2009/layout/CirclePictureHierarchy"/>
    <dgm:cxn modelId="{7AC831EC-6CF2-4896-AEC4-D983BED9FB1A}" type="presParOf" srcId="{3167238F-0EBD-457C-948B-1166AF0628D7}" destId="{57EC9775-C580-4E0A-9061-8E284263B797}" srcOrd="7" destOrd="0" presId="urn:microsoft.com/office/officeart/2009/layout/CirclePictureHierarchy"/>
    <dgm:cxn modelId="{F0B5540E-F001-48E6-B26D-B55503776A06}" type="presParOf" srcId="{57EC9775-C580-4E0A-9061-8E284263B797}" destId="{B27DE3AD-3460-4EA8-8642-E4B6247F6368}" srcOrd="0" destOrd="0" presId="urn:microsoft.com/office/officeart/2009/layout/CirclePictureHierarchy"/>
    <dgm:cxn modelId="{D00120D1-5D9F-4167-A311-91036594C29F}" type="presParOf" srcId="{B27DE3AD-3460-4EA8-8642-E4B6247F6368}" destId="{049917B7-FAAE-4BAF-9518-E61EF0F15E75}" srcOrd="0" destOrd="0" presId="urn:microsoft.com/office/officeart/2009/layout/CirclePictureHierarchy"/>
    <dgm:cxn modelId="{FAE06A34-5DCF-4F12-B481-E50EAD6D242D}" type="presParOf" srcId="{B27DE3AD-3460-4EA8-8642-E4B6247F6368}" destId="{7C251412-B7F3-440A-83B1-F822DC0D7413}" srcOrd="1" destOrd="0" presId="urn:microsoft.com/office/officeart/2009/layout/CirclePictureHierarchy"/>
    <dgm:cxn modelId="{47C444EB-433D-4074-B71B-F294145C2303}" type="presParOf" srcId="{57EC9775-C580-4E0A-9061-8E284263B797}" destId="{4DC7C622-ADD8-4029-9FB7-59421A5C7A7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6036A-B017-4735-B664-C0379BE1B5F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F7EDD-D141-4B86-905B-87A7CBBD01AD}">
      <dgm:prSet phldrT="[Text]"/>
      <dgm:spPr/>
      <dgm:t>
        <a:bodyPr/>
        <a:lstStyle/>
        <a:p>
          <a:r>
            <a:rPr lang="en-US" dirty="0" err="1"/>
            <a:t>BodyApp</a:t>
          </a:r>
          <a:endParaRPr lang="en-US" dirty="0"/>
        </a:p>
      </dgm:t>
    </dgm:pt>
    <dgm:pt modelId="{EC4D70E3-411C-418F-B23F-3B6AE1B8CE05}" type="parTrans" cxnId="{2821CCF9-809E-4939-8860-3B3D28928384}">
      <dgm:prSet/>
      <dgm:spPr/>
      <dgm:t>
        <a:bodyPr/>
        <a:lstStyle/>
        <a:p>
          <a:endParaRPr lang="en-US"/>
        </a:p>
      </dgm:t>
    </dgm:pt>
    <dgm:pt modelId="{128FD547-0BCE-48DF-8E27-86D721828739}" type="sibTrans" cxnId="{2821CCF9-809E-4939-8860-3B3D28928384}">
      <dgm:prSet/>
      <dgm:spPr/>
      <dgm:t>
        <a:bodyPr/>
        <a:lstStyle/>
        <a:p>
          <a:endParaRPr lang="en-US"/>
        </a:p>
      </dgm:t>
    </dgm:pt>
    <dgm:pt modelId="{B2A630D5-2C61-4EE3-BF76-6A02B89416E8}">
      <dgm:prSet phldrT="[Text]"/>
      <dgm:spPr/>
      <dgm:t>
        <a:bodyPr/>
        <a:lstStyle/>
        <a:p>
          <a:r>
            <a:rPr lang="en-US" dirty="0" err="1"/>
            <a:t>MovieFilterBox</a:t>
          </a:r>
          <a:endParaRPr lang="en-US" dirty="0"/>
        </a:p>
      </dgm:t>
    </dgm:pt>
    <dgm:pt modelId="{263BF841-B508-4431-B50B-1E37C9EBB2BE}" type="parTrans" cxnId="{3C68574D-4F2D-449F-9D10-AAB72A645335}">
      <dgm:prSet/>
      <dgm:spPr/>
      <dgm:t>
        <a:bodyPr/>
        <a:lstStyle/>
        <a:p>
          <a:endParaRPr lang="en-US"/>
        </a:p>
      </dgm:t>
    </dgm:pt>
    <dgm:pt modelId="{2DA36995-24D4-4805-9772-DE5F85BFFC25}" type="sibTrans" cxnId="{3C68574D-4F2D-449F-9D10-AAB72A645335}">
      <dgm:prSet/>
      <dgm:spPr/>
      <dgm:t>
        <a:bodyPr/>
        <a:lstStyle/>
        <a:p>
          <a:endParaRPr lang="en-US"/>
        </a:p>
      </dgm:t>
    </dgm:pt>
    <dgm:pt modelId="{28B01739-530C-4F9F-8B49-7ECAA5C6860A}">
      <dgm:prSet phldrT="[Text]"/>
      <dgm:spPr/>
      <dgm:t>
        <a:bodyPr/>
        <a:lstStyle/>
        <a:p>
          <a:r>
            <a:rPr lang="en-US" dirty="0"/>
            <a:t>Movie</a:t>
          </a:r>
        </a:p>
      </dgm:t>
    </dgm:pt>
    <dgm:pt modelId="{85B593E2-1A00-4206-BBF0-20175852BBBA}" type="parTrans" cxnId="{79E71B92-B6DB-4D5E-8A16-C9C70A8D8687}">
      <dgm:prSet/>
      <dgm:spPr/>
      <dgm:t>
        <a:bodyPr/>
        <a:lstStyle/>
        <a:p>
          <a:endParaRPr lang="en-US"/>
        </a:p>
      </dgm:t>
    </dgm:pt>
    <dgm:pt modelId="{C67796C7-0388-4113-9F18-1AB25EFC35C3}" type="sibTrans" cxnId="{79E71B92-B6DB-4D5E-8A16-C9C70A8D8687}">
      <dgm:prSet/>
      <dgm:spPr/>
      <dgm:t>
        <a:bodyPr/>
        <a:lstStyle/>
        <a:p>
          <a:endParaRPr lang="en-US"/>
        </a:p>
      </dgm:t>
    </dgm:pt>
    <dgm:pt modelId="{554EA7ED-4441-44F7-8FE4-0764D11C2350}">
      <dgm:prSet phldrT="[Text]"/>
      <dgm:spPr/>
      <dgm:t>
        <a:bodyPr/>
        <a:lstStyle/>
        <a:p>
          <a:r>
            <a:rPr lang="en-US" dirty="0" err="1"/>
            <a:t>AddMovieBox</a:t>
          </a:r>
          <a:endParaRPr lang="en-US" dirty="0"/>
        </a:p>
      </dgm:t>
    </dgm:pt>
    <dgm:pt modelId="{93A186FA-F237-49AA-98DC-CBE17722EFB2}" type="parTrans" cxnId="{313F79DF-C473-4B92-93A2-FAFAFF11F58A}">
      <dgm:prSet/>
      <dgm:spPr/>
      <dgm:t>
        <a:bodyPr/>
        <a:lstStyle/>
        <a:p>
          <a:endParaRPr lang="en-US"/>
        </a:p>
      </dgm:t>
    </dgm:pt>
    <dgm:pt modelId="{97E4D6B8-4F5B-43D0-A25C-D8EEF4879413}" type="sibTrans" cxnId="{313F79DF-C473-4B92-93A2-FAFAFF11F58A}">
      <dgm:prSet/>
      <dgm:spPr/>
      <dgm:t>
        <a:bodyPr/>
        <a:lstStyle/>
        <a:p>
          <a:endParaRPr lang="en-US"/>
        </a:p>
      </dgm:t>
    </dgm:pt>
    <dgm:pt modelId="{99EF393E-674F-4024-AD16-C6296BC535E7}">
      <dgm:prSet phldrT="[Text]"/>
      <dgm:spPr/>
      <dgm:t>
        <a:bodyPr/>
        <a:lstStyle/>
        <a:p>
          <a:r>
            <a:rPr lang="en-US" dirty="0"/>
            <a:t>Footer</a:t>
          </a:r>
        </a:p>
      </dgm:t>
    </dgm:pt>
    <dgm:pt modelId="{04D7FEBD-A460-4CD2-AD83-EF88E5A68756}" type="parTrans" cxnId="{E7EB4F35-BCC5-4AF9-BB99-DF71849E1F9C}">
      <dgm:prSet/>
      <dgm:spPr/>
      <dgm:t>
        <a:bodyPr/>
        <a:lstStyle/>
        <a:p>
          <a:endParaRPr lang="en-US"/>
        </a:p>
      </dgm:t>
    </dgm:pt>
    <dgm:pt modelId="{C648C924-F338-4CC6-A868-43EB8F17830B}" type="sibTrans" cxnId="{E7EB4F35-BCC5-4AF9-BB99-DF71849E1F9C}">
      <dgm:prSet/>
      <dgm:spPr/>
      <dgm:t>
        <a:bodyPr/>
        <a:lstStyle/>
        <a:p>
          <a:endParaRPr lang="en-US"/>
        </a:p>
      </dgm:t>
    </dgm:pt>
    <dgm:pt modelId="{3FECCD9F-C0E8-4317-BBBB-4A4CF3F2B9C0}">
      <dgm:prSet phldrT="[Text]"/>
      <dgm:spPr/>
      <dgm:t>
        <a:bodyPr/>
        <a:lstStyle/>
        <a:p>
          <a:r>
            <a:rPr lang="en-US" dirty="0" err="1"/>
            <a:t>MovieList</a:t>
          </a:r>
          <a:endParaRPr lang="en-US" dirty="0"/>
        </a:p>
      </dgm:t>
    </dgm:pt>
    <dgm:pt modelId="{4055703F-55C4-4427-9407-33D17C0B0F5A}" type="sibTrans" cxnId="{6BFE70E8-9AC2-464D-942B-27D57CA6371E}">
      <dgm:prSet/>
      <dgm:spPr/>
      <dgm:t>
        <a:bodyPr/>
        <a:lstStyle/>
        <a:p>
          <a:endParaRPr lang="en-US"/>
        </a:p>
      </dgm:t>
    </dgm:pt>
    <dgm:pt modelId="{8B843443-2308-482C-B025-38BFB3C9C0A8}" type="parTrans" cxnId="{6BFE70E8-9AC2-464D-942B-27D57CA6371E}">
      <dgm:prSet/>
      <dgm:spPr/>
      <dgm:t>
        <a:bodyPr/>
        <a:lstStyle/>
        <a:p>
          <a:endParaRPr lang="en-US"/>
        </a:p>
      </dgm:t>
    </dgm:pt>
    <dgm:pt modelId="{0DA0E236-3AE8-4E4D-9B7A-71EF05DC9647}">
      <dgm:prSet phldrT="[Text]"/>
      <dgm:spPr/>
      <dgm:t>
        <a:bodyPr/>
        <a:lstStyle/>
        <a:p>
          <a:r>
            <a:rPr lang="en-US" dirty="0" err="1"/>
            <a:t>UserLoginHeader</a:t>
          </a:r>
          <a:endParaRPr lang="en-US" dirty="0"/>
        </a:p>
      </dgm:t>
    </dgm:pt>
    <dgm:pt modelId="{B0A136C4-83D7-4C45-871A-9997DFCCD304}" type="parTrans" cxnId="{2027F48B-7641-4C89-8A3D-3035D853CEC2}">
      <dgm:prSet/>
      <dgm:spPr/>
      <dgm:t>
        <a:bodyPr/>
        <a:lstStyle/>
        <a:p>
          <a:endParaRPr lang="en-US"/>
        </a:p>
      </dgm:t>
    </dgm:pt>
    <dgm:pt modelId="{67600AB8-E8DA-429E-BBE3-E855BEB93070}" type="sibTrans" cxnId="{2027F48B-7641-4C89-8A3D-3035D853CEC2}">
      <dgm:prSet/>
      <dgm:spPr/>
      <dgm:t>
        <a:bodyPr/>
        <a:lstStyle/>
        <a:p>
          <a:endParaRPr lang="en-US"/>
        </a:p>
      </dgm:t>
    </dgm:pt>
    <dgm:pt modelId="{29782A13-5637-4D43-9196-BF9F81812783}">
      <dgm:prSet phldrT="[Text]"/>
      <dgm:spPr/>
      <dgm:t>
        <a:bodyPr/>
        <a:lstStyle/>
        <a:p>
          <a:r>
            <a:rPr lang="en-US" dirty="0" err="1"/>
            <a:t>UserLoginBox</a:t>
          </a:r>
          <a:endParaRPr lang="en-US" dirty="0"/>
        </a:p>
      </dgm:t>
    </dgm:pt>
    <dgm:pt modelId="{1B46CE3E-D380-4400-92E3-DDD2C73B52BB}" type="parTrans" cxnId="{03A99538-1883-474D-8677-C34D8846005D}">
      <dgm:prSet/>
      <dgm:spPr/>
      <dgm:t>
        <a:bodyPr/>
        <a:lstStyle/>
        <a:p>
          <a:endParaRPr lang="en-US"/>
        </a:p>
      </dgm:t>
    </dgm:pt>
    <dgm:pt modelId="{8E2CD7A7-05E5-4FBC-8F68-914E063FE1D9}" type="sibTrans" cxnId="{03A99538-1883-474D-8677-C34D8846005D}">
      <dgm:prSet/>
      <dgm:spPr/>
      <dgm:t>
        <a:bodyPr/>
        <a:lstStyle/>
        <a:p>
          <a:endParaRPr lang="en-US"/>
        </a:p>
      </dgm:t>
    </dgm:pt>
    <dgm:pt modelId="{EE58100A-9F56-43E5-8E03-C9EB08AB4C41}">
      <dgm:prSet phldrT="[Text]"/>
      <dgm:spPr/>
      <dgm:t>
        <a:bodyPr/>
        <a:lstStyle/>
        <a:p>
          <a:r>
            <a:rPr lang="en-US" dirty="0" err="1"/>
            <a:t>UserDetails</a:t>
          </a:r>
          <a:endParaRPr lang="en-US" dirty="0"/>
        </a:p>
      </dgm:t>
    </dgm:pt>
    <dgm:pt modelId="{871C210F-338E-407C-9844-97D426589808}" type="parTrans" cxnId="{8417B130-6D3C-48E7-ACE5-17F69B328A75}">
      <dgm:prSet/>
      <dgm:spPr/>
      <dgm:t>
        <a:bodyPr/>
        <a:lstStyle/>
        <a:p>
          <a:endParaRPr lang="en-US"/>
        </a:p>
      </dgm:t>
    </dgm:pt>
    <dgm:pt modelId="{BA4E588F-0634-4653-BDD1-2999F4782A5B}" type="sibTrans" cxnId="{8417B130-6D3C-48E7-ACE5-17F69B328A75}">
      <dgm:prSet/>
      <dgm:spPr/>
      <dgm:t>
        <a:bodyPr/>
        <a:lstStyle/>
        <a:p>
          <a:endParaRPr lang="en-US"/>
        </a:p>
      </dgm:t>
    </dgm:pt>
    <dgm:pt modelId="{E2750480-CBA2-4A77-831F-64197FE47582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3FC65FCE-9970-483C-8EFE-5441954CF7CC}" type="parTrans" cxnId="{2091F3AF-AA12-4D55-AD3A-36FF97B8FE45}">
      <dgm:prSet/>
      <dgm:spPr/>
      <dgm:t>
        <a:bodyPr/>
        <a:lstStyle/>
        <a:p>
          <a:endParaRPr lang="en-US"/>
        </a:p>
      </dgm:t>
    </dgm:pt>
    <dgm:pt modelId="{472D9CA6-302E-4C9D-A655-8CBA8CBE940A}" type="sibTrans" cxnId="{2091F3AF-AA12-4D55-AD3A-36FF97B8FE45}">
      <dgm:prSet/>
      <dgm:spPr/>
      <dgm:t>
        <a:bodyPr/>
        <a:lstStyle/>
        <a:p>
          <a:endParaRPr lang="en-US"/>
        </a:p>
      </dgm:t>
    </dgm:pt>
    <dgm:pt modelId="{917F42DC-3B91-4F87-AC8A-26AEA0F5229D}">
      <dgm:prSet phldrT="[Text]"/>
      <dgm:spPr/>
      <dgm:t>
        <a:bodyPr/>
        <a:lstStyle/>
        <a:p>
          <a:r>
            <a:rPr lang="en-US" dirty="0"/>
            <a:t>Sidebar</a:t>
          </a:r>
        </a:p>
      </dgm:t>
    </dgm:pt>
    <dgm:pt modelId="{ECB59548-0A2C-4BD7-9C8F-0E1ED85F0025}" type="parTrans" cxnId="{A074AB0D-2511-4881-A114-1D247C36DD83}">
      <dgm:prSet/>
      <dgm:spPr/>
      <dgm:t>
        <a:bodyPr/>
        <a:lstStyle/>
        <a:p>
          <a:endParaRPr lang="en-US"/>
        </a:p>
      </dgm:t>
    </dgm:pt>
    <dgm:pt modelId="{5BF996BF-151A-4DEC-B041-114BD0C086E9}" type="sibTrans" cxnId="{A074AB0D-2511-4881-A114-1D247C36DD83}">
      <dgm:prSet/>
      <dgm:spPr/>
      <dgm:t>
        <a:bodyPr/>
        <a:lstStyle/>
        <a:p>
          <a:endParaRPr lang="en-US"/>
        </a:p>
      </dgm:t>
    </dgm:pt>
    <dgm:pt modelId="{C81ADD37-B172-40F0-91E9-6DCF3389D3D8}">
      <dgm:prSet phldrT="[Text]"/>
      <dgm:spPr/>
      <dgm:t>
        <a:bodyPr/>
        <a:lstStyle/>
        <a:p>
          <a:r>
            <a:rPr lang="en-US" dirty="0" err="1"/>
            <a:t>FeaturedMoviesList</a:t>
          </a:r>
          <a:endParaRPr lang="en-US" dirty="0"/>
        </a:p>
      </dgm:t>
    </dgm:pt>
    <dgm:pt modelId="{34107150-660F-43DC-8719-F2CDCF495082}" type="parTrans" cxnId="{E972F789-9CBC-42CC-8041-8A4751319AAF}">
      <dgm:prSet/>
      <dgm:spPr/>
      <dgm:t>
        <a:bodyPr/>
        <a:lstStyle/>
        <a:p>
          <a:endParaRPr lang="en-US"/>
        </a:p>
      </dgm:t>
    </dgm:pt>
    <dgm:pt modelId="{7117EC90-F4FF-4D3A-8D8C-9649E7BA9561}" type="sibTrans" cxnId="{E972F789-9CBC-42CC-8041-8A4751319AAF}">
      <dgm:prSet/>
      <dgm:spPr/>
      <dgm:t>
        <a:bodyPr/>
        <a:lstStyle/>
        <a:p>
          <a:endParaRPr lang="en-US"/>
        </a:p>
      </dgm:t>
    </dgm:pt>
    <dgm:pt modelId="{509B8350-2DC7-459D-A26E-ACB62C415794}">
      <dgm:prSet phldrT="[Text]"/>
      <dgm:spPr/>
      <dgm:t>
        <a:bodyPr/>
        <a:lstStyle/>
        <a:p>
          <a:r>
            <a:rPr lang="en-US" dirty="0" err="1"/>
            <a:t>TopUsersList</a:t>
          </a:r>
          <a:endParaRPr lang="en-US" dirty="0"/>
        </a:p>
      </dgm:t>
    </dgm:pt>
    <dgm:pt modelId="{9B6855A6-0DA7-4CB6-BB89-FBB6F95F37E1}" type="parTrans" cxnId="{7ACFF270-5D4B-43E2-A348-3106C6321921}">
      <dgm:prSet/>
      <dgm:spPr/>
      <dgm:t>
        <a:bodyPr/>
        <a:lstStyle/>
        <a:p>
          <a:endParaRPr lang="en-US"/>
        </a:p>
      </dgm:t>
    </dgm:pt>
    <dgm:pt modelId="{D155E999-AEFF-4111-958F-77296D673671}" type="sibTrans" cxnId="{7ACFF270-5D4B-43E2-A348-3106C6321921}">
      <dgm:prSet/>
      <dgm:spPr/>
      <dgm:t>
        <a:bodyPr/>
        <a:lstStyle/>
        <a:p>
          <a:endParaRPr lang="en-US"/>
        </a:p>
      </dgm:t>
    </dgm:pt>
    <dgm:pt modelId="{B93A7949-E46B-4A5D-AC0E-CA98607621E3}">
      <dgm:prSet phldrT="[Text]"/>
      <dgm:spPr/>
      <dgm:t>
        <a:bodyPr/>
        <a:lstStyle/>
        <a:p>
          <a:endParaRPr lang="en-US" dirty="0"/>
        </a:p>
      </dgm:t>
    </dgm:pt>
    <dgm:pt modelId="{B35F7A2D-9CF9-4C42-A16C-FC2F36E734BE}" type="parTrans" cxnId="{30B0473D-64B6-4C07-B24B-75017511DAD3}">
      <dgm:prSet/>
      <dgm:spPr/>
      <dgm:t>
        <a:bodyPr/>
        <a:lstStyle/>
        <a:p>
          <a:endParaRPr lang="en-US"/>
        </a:p>
      </dgm:t>
    </dgm:pt>
    <dgm:pt modelId="{11C55D47-7B2B-45B0-830C-276F4E08E4E9}" type="sibTrans" cxnId="{30B0473D-64B6-4C07-B24B-75017511DAD3}">
      <dgm:prSet/>
      <dgm:spPr/>
      <dgm:t>
        <a:bodyPr/>
        <a:lstStyle/>
        <a:p>
          <a:endParaRPr lang="en-US"/>
        </a:p>
      </dgm:t>
    </dgm:pt>
    <dgm:pt modelId="{1A5124A2-A2DB-4463-83FB-F208E771E91C}" type="pres">
      <dgm:prSet presAssocID="{1AA6036A-B017-4735-B664-C0379BE1B5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778D88-D40B-4C1E-A45F-2C9AFF3ACA23}" type="pres">
      <dgm:prSet presAssocID="{E2750480-CBA2-4A77-831F-64197FE47582}" presName="hierRoot1" presStyleCnt="0"/>
      <dgm:spPr/>
    </dgm:pt>
    <dgm:pt modelId="{A70663AE-3DCC-456D-9ED6-84F749F25FC6}" type="pres">
      <dgm:prSet presAssocID="{E2750480-CBA2-4A77-831F-64197FE47582}" presName="composite" presStyleCnt="0"/>
      <dgm:spPr/>
    </dgm:pt>
    <dgm:pt modelId="{D71CD55F-8B8D-492B-8A60-749F3E3C47E3}" type="pres">
      <dgm:prSet presAssocID="{E2750480-CBA2-4A77-831F-64197FE47582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FA7B85-DD96-47B3-9320-F36042239149}" type="pres">
      <dgm:prSet presAssocID="{E2750480-CBA2-4A77-831F-64197FE47582}" presName="text" presStyleLbl="revTx" presStyleIdx="0" presStyleCnt="14">
        <dgm:presLayoutVars>
          <dgm:chPref val="3"/>
        </dgm:presLayoutVars>
      </dgm:prSet>
      <dgm:spPr/>
    </dgm:pt>
    <dgm:pt modelId="{692CB259-2EC7-4260-9BE1-27ADBCF68E43}" type="pres">
      <dgm:prSet presAssocID="{E2750480-CBA2-4A77-831F-64197FE47582}" presName="hierChild2" presStyleCnt="0"/>
      <dgm:spPr/>
    </dgm:pt>
    <dgm:pt modelId="{4FCCACA3-36C2-4856-9476-6776C4E12736}" type="pres">
      <dgm:prSet presAssocID="{ECB59548-0A2C-4BD7-9C8F-0E1ED85F0025}" presName="Name10" presStyleLbl="parChTrans1D2" presStyleIdx="0" presStyleCnt="3"/>
      <dgm:spPr/>
    </dgm:pt>
    <dgm:pt modelId="{FF1C2EF1-E17A-4C29-A0BE-5FB016658CCE}" type="pres">
      <dgm:prSet presAssocID="{917F42DC-3B91-4F87-AC8A-26AEA0F5229D}" presName="hierRoot2" presStyleCnt="0"/>
      <dgm:spPr/>
    </dgm:pt>
    <dgm:pt modelId="{E15C3471-8495-4B74-BE24-800C6E68F70C}" type="pres">
      <dgm:prSet presAssocID="{917F42DC-3B91-4F87-AC8A-26AEA0F5229D}" presName="composite2" presStyleCnt="0"/>
      <dgm:spPr/>
    </dgm:pt>
    <dgm:pt modelId="{1808DCBC-0D26-4911-8935-CFE14B0AD0AB}" type="pres">
      <dgm:prSet presAssocID="{917F42DC-3B91-4F87-AC8A-26AEA0F5229D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8F20095-3F5F-4B5F-8F35-81B9AC56A5A4}" type="pres">
      <dgm:prSet presAssocID="{917F42DC-3B91-4F87-AC8A-26AEA0F5229D}" presName="text2" presStyleLbl="revTx" presStyleIdx="1" presStyleCnt="14">
        <dgm:presLayoutVars>
          <dgm:chPref val="3"/>
        </dgm:presLayoutVars>
      </dgm:prSet>
      <dgm:spPr/>
    </dgm:pt>
    <dgm:pt modelId="{4F20A5CC-5A31-49BC-ABB9-40CA8A396566}" type="pres">
      <dgm:prSet presAssocID="{917F42DC-3B91-4F87-AC8A-26AEA0F5229D}" presName="hierChild3" presStyleCnt="0"/>
      <dgm:spPr/>
    </dgm:pt>
    <dgm:pt modelId="{CA4B470A-A634-4F90-8D1F-6B0953D6DBC5}" type="pres">
      <dgm:prSet presAssocID="{34107150-660F-43DC-8719-F2CDCF495082}" presName="Name17" presStyleLbl="parChTrans1D3" presStyleIdx="0" presStyleCnt="9"/>
      <dgm:spPr/>
    </dgm:pt>
    <dgm:pt modelId="{8652216B-E6F5-4E70-8905-DA5B2E049C0D}" type="pres">
      <dgm:prSet presAssocID="{C81ADD37-B172-40F0-91E9-6DCF3389D3D8}" presName="hierRoot3" presStyleCnt="0"/>
      <dgm:spPr/>
    </dgm:pt>
    <dgm:pt modelId="{80738114-6B41-4AF8-ACE7-4C06701085F0}" type="pres">
      <dgm:prSet presAssocID="{C81ADD37-B172-40F0-91E9-6DCF3389D3D8}" presName="composite3" presStyleCnt="0"/>
      <dgm:spPr/>
    </dgm:pt>
    <dgm:pt modelId="{AA34D032-B44F-483B-BE1A-B24E8D2BA9E1}" type="pres">
      <dgm:prSet presAssocID="{C81ADD37-B172-40F0-91E9-6DCF3389D3D8}" presName="image3" presStyleLbl="node3" presStyleIdx="0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16F2059-0CDF-491B-869D-3934177F081B}" type="pres">
      <dgm:prSet presAssocID="{C81ADD37-B172-40F0-91E9-6DCF3389D3D8}" presName="text3" presStyleLbl="revTx" presStyleIdx="2" presStyleCnt="14">
        <dgm:presLayoutVars>
          <dgm:chPref val="3"/>
        </dgm:presLayoutVars>
      </dgm:prSet>
      <dgm:spPr/>
    </dgm:pt>
    <dgm:pt modelId="{0E40F8BC-0CEF-4443-804C-423AF3A32C8C}" type="pres">
      <dgm:prSet presAssocID="{C81ADD37-B172-40F0-91E9-6DCF3389D3D8}" presName="hierChild4" presStyleCnt="0"/>
      <dgm:spPr/>
    </dgm:pt>
    <dgm:pt modelId="{B3CB53DC-C776-446F-8E2E-F7D1EE8D9FF5}" type="pres">
      <dgm:prSet presAssocID="{9B6855A6-0DA7-4CB6-BB89-FBB6F95F37E1}" presName="Name17" presStyleLbl="parChTrans1D3" presStyleIdx="1" presStyleCnt="9"/>
      <dgm:spPr/>
    </dgm:pt>
    <dgm:pt modelId="{56F06589-5C06-4FC9-B861-292949AB1E49}" type="pres">
      <dgm:prSet presAssocID="{509B8350-2DC7-459D-A26E-ACB62C415794}" presName="hierRoot3" presStyleCnt="0"/>
      <dgm:spPr/>
    </dgm:pt>
    <dgm:pt modelId="{9F7AC214-CFB4-4D9D-BEA8-20C388F5D61C}" type="pres">
      <dgm:prSet presAssocID="{509B8350-2DC7-459D-A26E-ACB62C415794}" presName="composite3" presStyleCnt="0"/>
      <dgm:spPr/>
    </dgm:pt>
    <dgm:pt modelId="{C92743E4-A1DC-4AE0-8BDF-FFDD2B693EF9}" type="pres">
      <dgm:prSet presAssocID="{509B8350-2DC7-459D-A26E-ACB62C415794}" presName="image3" presStyleLbl="node3" presStyleIdx="1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EDCA860-778A-45A5-841A-0C0F6E31866E}" type="pres">
      <dgm:prSet presAssocID="{509B8350-2DC7-459D-A26E-ACB62C415794}" presName="text3" presStyleLbl="revTx" presStyleIdx="3" presStyleCnt="14">
        <dgm:presLayoutVars>
          <dgm:chPref val="3"/>
        </dgm:presLayoutVars>
      </dgm:prSet>
      <dgm:spPr/>
    </dgm:pt>
    <dgm:pt modelId="{4A52D4C2-8EF1-4862-B1E2-82815142A0AD}" type="pres">
      <dgm:prSet presAssocID="{509B8350-2DC7-459D-A26E-ACB62C415794}" presName="hierChild4" presStyleCnt="0"/>
      <dgm:spPr/>
    </dgm:pt>
    <dgm:pt modelId="{0858E2F8-47AA-4953-9769-41F5109141A1}" type="pres">
      <dgm:prSet presAssocID="{B35F7A2D-9CF9-4C42-A16C-FC2F36E734BE}" presName="Name17" presStyleLbl="parChTrans1D3" presStyleIdx="2" presStyleCnt="9"/>
      <dgm:spPr/>
    </dgm:pt>
    <dgm:pt modelId="{2F75ABA0-E824-4F25-B382-81C9F3E5C66D}" type="pres">
      <dgm:prSet presAssocID="{B93A7949-E46B-4A5D-AC0E-CA98607621E3}" presName="hierRoot3" presStyleCnt="0"/>
      <dgm:spPr/>
    </dgm:pt>
    <dgm:pt modelId="{B17F396D-AA4B-408B-990C-CE628A5206B1}" type="pres">
      <dgm:prSet presAssocID="{B93A7949-E46B-4A5D-AC0E-CA98607621E3}" presName="composite3" presStyleCnt="0"/>
      <dgm:spPr/>
    </dgm:pt>
    <dgm:pt modelId="{6995B640-B75C-463E-8B50-ED7DEBC42DA1}" type="pres">
      <dgm:prSet presAssocID="{B93A7949-E46B-4A5D-AC0E-CA98607621E3}" presName="image3" presStyleLbl="node3" presStyleIdx="2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347EEDB-F3ED-49BF-911B-91425953098F}" type="pres">
      <dgm:prSet presAssocID="{B93A7949-E46B-4A5D-AC0E-CA98607621E3}" presName="text3" presStyleLbl="revTx" presStyleIdx="4" presStyleCnt="14">
        <dgm:presLayoutVars>
          <dgm:chPref val="3"/>
        </dgm:presLayoutVars>
      </dgm:prSet>
      <dgm:spPr/>
    </dgm:pt>
    <dgm:pt modelId="{023B75CD-1B7A-472E-8BB4-31A6C1F8518B}" type="pres">
      <dgm:prSet presAssocID="{B93A7949-E46B-4A5D-AC0E-CA98607621E3}" presName="hierChild4" presStyleCnt="0"/>
      <dgm:spPr/>
    </dgm:pt>
    <dgm:pt modelId="{F282305C-7D89-47FF-AB12-095EBCD56667}" type="pres">
      <dgm:prSet presAssocID="{B0A136C4-83D7-4C45-871A-9997DFCCD304}" presName="Name10" presStyleLbl="parChTrans1D2" presStyleIdx="1" presStyleCnt="3"/>
      <dgm:spPr/>
    </dgm:pt>
    <dgm:pt modelId="{3D5F0791-E45C-4724-8951-6D1B18150EEE}" type="pres">
      <dgm:prSet presAssocID="{0DA0E236-3AE8-4E4D-9B7A-71EF05DC9647}" presName="hierRoot2" presStyleCnt="0"/>
      <dgm:spPr/>
    </dgm:pt>
    <dgm:pt modelId="{8A308523-55A6-43A4-AE46-34994193FEBB}" type="pres">
      <dgm:prSet presAssocID="{0DA0E236-3AE8-4E4D-9B7A-71EF05DC9647}" presName="composite2" presStyleCnt="0"/>
      <dgm:spPr/>
    </dgm:pt>
    <dgm:pt modelId="{293CC1A8-195A-47C6-B048-BC8319B7C75B}" type="pres">
      <dgm:prSet presAssocID="{0DA0E236-3AE8-4E4D-9B7A-71EF05DC9647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385FB6A-4B02-4E48-8E25-4D154864DEEA}" type="pres">
      <dgm:prSet presAssocID="{0DA0E236-3AE8-4E4D-9B7A-71EF05DC9647}" presName="text2" presStyleLbl="revTx" presStyleIdx="5" presStyleCnt="14">
        <dgm:presLayoutVars>
          <dgm:chPref val="3"/>
        </dgm:presLayoutVars>
      </dgm:prSet>
      <dgm:spPr/>
    </dgm:pt>
    <dgm:pt modelId="{613ACFCA-398F-43CA-969C-6E8C61810294}" type="pres">
      <dgm:prSet presAssocID="{0DA0E236-3AE8-4E4D-9B7A-71EF05DC9647}" presName="hierChild3" presStyleCnt="0"/>
      <dgm:spPr/>
    </dgm:pt>
    <dgm:pt modelId="{42C7D468-AF4F-40DC-B822-4A994B38E5F6}" type="pres">
      <dgm:prSet presAssocID="{1B46CE3E-D380-4400-92E3-DDD2C73B52BB}" presName="Name17" presStyleLbl="parChTrans1D3" presStyleIdx="3" presStyleCnt="9"/>
      <dgm:spPr/>
    </dgm:pt>
    <dgm:pt modelId="{C26FA77B-FAD8-40B0-A217-A9AD8A34C5DD}" type="pres">
      <dgm:prSet presAssocID="{29782A13-5637-4D43-9196-BF9F81812783}" presName="hierRoot3" presStyleCnt="0"/>
      <dgm:spPr/>
    </dgm:pt>
    <dgm:pt modelId="{013ACB4C-1A9F-4FF2-9D98-31272412E720}" type="pres">
      <dgm:prSet presAssocID="{29782A13-5637-4D43-9196-BF9F81812783}" presName="composite3" presStyleCnt="0"/>
      <dgm:spPr/>
    </dgm:pt>
    <dgm:pt modelId="{FEB29BAE-ED3C-4A23-BEAB-B23D79E7604D}" type="pres">
      <dgm:prSet presAssocID="{29782A13-5637-4D43-9196-BF9F81812783}" presName="image3" presStyleLbl="node3" presStyleIdx="3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86EE2FD-113E-486B-91E7-0A48D9946FEC}" type="pres">
      <dgm:prSet presAssocID="{29782A13-5637-4D43-9196-BF9F81812783}" presName="text3" presStyleLbl="revTx" presStyleIdx="6" presStyleCnt="14">
        <dgm:presLayoutVars>
          <dgm:chPref val="3"/>
        </dgm:presLayoutVars>
      </dgm:prSet>
      <dgm:spPr/>
    </dgm:pt>
    <dgm:pt modelId="{1EBB4DA8-372B-42E6-8C6C-2A55010FEAB9}" type="pres">
      <dgm:prSet presAssocID="{29782A13-5637-4D43-9196-BF9F81812783}" presName="hierChild4" presStyleCnt="0"/>
      <dgm:spPr/>
    </dgm:pt>
    <dgm:pt modelId="{A3965729-893D-4D94-9ED1-362034C3C16A}" type="pres">
      <dgm:prSet presAssocID="{871C210F-338E-407C-9844-97D426589808}" presName="Name17" presStyleLbl="parChTrans1D3" presStyleIdx="4" presStyleCnt="9"/>
      <dgm:spPr/>
    </dgm:pt>
    <dgm:pt modelId="{0349FECC-3685-4FF9-80CB-87FA686774BC}" type="pres">
      <dgm:prSet presAssocID="{EE58100A-9F56-43E5-8E03-C9EB08AB4C41}" presName="hierRoot3" presStyleCnt="0"/>
      <dgm:spPr/>
    </dgm:pt>
    <dgm:pt modelId="{939F27A2-77C4-42CD-B565-297150B29F8D}" type="pres">
      <dgm:prSet presAssocID="{EE58100A-9F56-43E5-8E03-C9EB08AB4C41}" presName="composite3" presStyleCnt="0"/>
      <dgm:spPr/>
    </dgm:pt>
    <dgm:pt modelId="{2E2AC6C0-1A69-49DB-AE37-E1721B0E3602}" type="pres">
      <dgm:prSet presAssocID="{EE58100A-9F56-43E5-8E03-C9EB08AB4C41}" presName="image3" presStyleLbl="node3" presStyleIdx="4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4B76F34-89AE-4EC4-AC41-4E033CCFF80B}" type="pres">
      <dgm:prSet presAssocID="{EE58100A-9F56-43E5-8E03-C9EB08AB4C41}" presName="text3" presStyleLbl="revTx" presStyleIdx="7" presStyleCnt="14">
        <dgm:presLayoutVars>
          <dgm:chPref val="3"/>
        </dgm:presLayoutVars>
      </dgm:prSet>
      <dgm:spPr/>
    </dgm:pt>
    <dgm:pt modelId="{8366D63C-7155-49DE-BE81-6EAA687CD038}" type="pres">
      <dgm:prSet presAssocID="{EE58100A-9F56-43E5-8E03-C9EB08AB4C41}" presName="hierChild4" presStyleCnt="0"/>
      <dgm:spPr/>
    </dgm:pt>
    <dgm:pt modelId="{919FE390-7610-4D7F-9610-4DB1FFAED33F}" type="pres">
      <dgm:prSet presAssocID="{EC4D70E3-411C-418F-B23F-3B6AE1B8CE05}" presName="Name10" presStyleLbl="parChTrans1D2" presStyleIdx="2" presStyleCnt="3"/>
      <dgm:spPr/>
    </dgm:pt>
    <dgm:pt modelId="{FB87B499-7C75-4B62-828F-D56B67981A84}" type="pres">
      <dgm:prSet presAssocID="{D0EF7EDD-D141-4B86-905B-87A7CBBD01AD}" presName="hierRoot2" presStyleCnt="0"/>
      <dgm:spPr/>
    </dgm:pt>
    <dgm:pt modelId="{8D7FB4E2-FF10-4A88-A18F-629E3555EDCE}" type="pres">
      <dgm:prSet presAssocID="{D0EF7EDD-D141-4B86-905B-87A7CBBD01AD}" presName="composite2" presStyleCnt="0"/>
      <dgm:spPr/>
    </dgm:pt>
    <dgm:pt modelId="{B2B7C046-0458-411F-AA7C-436EDF9144A7}" type="pres">
      <dgm:prSet presAssocID="{D0EF7EDD-D141-4B86-905B-87A7CBBD01AD}" presName="image2" presStyleLbl="node2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:&lt;strong&gt;Brain&lt;/strong&gt; picture.jpg - Wikimedia Commons"/>
        </a:ext>
      </dgm:extLst>
    </dgm:pt>
    <dgm:pt modelId="{CC9AEB02-8C4A-4D5C-8C76-71FBE93C6CEA}" type="pres">
      <dgm:prSet presAssocID="{D0EF7EDD-D141-4B86-905B-87A7CBBD01AD}" presName="text2" presStyleLbl="revTx" presStyleIdx="8" presStyleCnt="14">
        <dgm:presLayoutVars>
          <dgm:chPref val="3"/>
        </dgm:presLayoutVars>
      </dgm:prSet>
      <dgm:spPr/>
    </dgm:pt>
    <dgm:pt modelId="{3167238F-0EBD-457C-948B-1166AF0628D7}" type="pres">
      <dgm:prSet presAssocID="{D0EF7EDD-D141-4B86-905B-87A7CBBD01AD}" presName="hierChild3" presStyleCnt="0"/>
      <dgm:spPr/>
    </dgm:pt>
    <dgm:pt modelId="{08428B5E-41F8-42B4-834C-397D6570D742}" type="pres">
      <dgm:prSet presAssocID="{263BF841-B508-4431-B50B-1E37C9EBB2BE}" presName="Name17" presStyleLbl="parChTrans1D3" presStyleIdx="5" presStyleCnt="9"/>
      <dgm:spPr/>
    </dgm:pt>
    <dgm:pt modelId="{71695B3D-FEA7-424A-8AC0-57836511D921}" type="pres">
      <dgm:prSet presAssocID="{B2A630D5-2C61-4EE3-BF76-6A02B89416E8}" presName="hierRoot3" presStyleCnt="0"/>
      <dgm:spPr/>
    </dgm:pt>
    <dgm:pt modelId="{4D1870B6-A45E-43D8-B2D2-3719EDCAC8F5}" type="pres">
      <dgm:prSet presAssocID="{B2A630D5-2C61-4EE3-BF76-6A02B89416E8}" presName="composite3" presStyleCnt="0"/>
      <dgm:spPr/>
    </dgm:pt>
    <dgm:pt modelId="{5448660A-5668-4C40-A2C9-8AEB902E58AD}" type="pres">
      <dgm:prSet presAssocID="{B2A630D5-2C61-4EE3-BF76-6A02B89416E8}" presName="image3" presStyleLbl="node3" presStyleIdx="5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9B2C096-5789-4648-BA7D-7629A4275E05}" type="pres">
      <dgm:prSet presAssocID="{B2A630D5-2C61-4EE3-BF76-6A02B89416E8}" presName="text3" presStyleLbl="revTx" presStyleIdx="9" presStyleCnt="14">
        <dgm:presLayoutVars>
          <dgm:chPref val="3"/>
        </dgm:presLayoutVars>
      </dgm:prSet>
      <dgm:spPr/>
    </dgm:pt>
    <dgm:pt modelId="{E076BB44-CF9B-41E7-9F1A-232505055408}" type="pres">
      <dgm:prSet presAssocID="{B2A630D5-2C61-4EE3-BF76-6A02B89416E8}" presName="hierChild4" presStyleCnt="0"/>
      <dgm:spPr/>
    </dgm:pt>
    <dgm:pt modelId="{772050D2-CE26-4E56-8857-6929866DBC1A}" type="pres">
      <dgm:prSet presAssocID="{8B843443-2308-482C-B025-38BFB3C9C0A8}" presName="Name17" presStyleLbl="parChTrans1D3" presStyleIdx="6" presStyleCnt="9"/>
      <dgm:spPr/>
    </dgm:pt>
    <dgm:pt modelId="{4722B15A-D6C8-4012-A393-4A37AFE83043}" type="pres">
      <dgm:prSet presAssocID="{3FECCD9F-C0E8-4317-BBBB-4A4CF3F2B9C0}" presName="hierRoot3" presStyleCnt="0"/>
      <dgm:spPr/>
    </dgm:pt>
    <dgm:pt modelId="{298492DB-5E38-4F6D-8009-3DD1EF9D8220}" type="pres">
      <dgm:prSet presAssocID="{3FECCD9F-C0E8-4317-BBBB-4A4CF3F2B9C0}" presName="composite3" presStyleCnt="0"/>
      <dgm:spPr/>
    </dgm:pt>
    <dgm:pt modelId="{E6720A3A-7B3B-4E3C-86FE-481739D44B6A}" type="pres">
      <dgm:prSet presAssocID="{3FECCD9F-C0E8-4317-BBBB-4A4CF3F2B9C0}" presName="image3" presStyleLbl="node3" presStyleIdx="6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8BE8BCA-12D6-4DA5-9553-A264A4BB55EF}" type="pres">
      <dgm:prSet presAssocID="{3FECCD9F-C0E8-4317-BBBB-4A4CF3F2B9C0}" presName="text3" presStyleLbl="revTx" presStyleIdx="10" presStyleCnt="14">
        <dgm:presLayoutVars>
          <dgm:chPref val="3"/>
        </dgm:presLayoutVars>
      </dgm:prSet>
      <dgm:spPr/>
    </dgm:pt>
    <dgm:pt modelId="{99983E72-BA69-4DBA-93D7-29271C088A9D}" type="pres">
      <dgm:prSet presAssocID="{3FECCD9F-C0E8-4317-BBBB-4A4CF3F2B9C0}" presName="hierChild4" presStyleCnt="0"/>
      <dgm:spPr/>
    </dgm:pt>
    <dgm:pt modelId="{F76ECAC9-ABD8-4BAD-BDDF-819A56A3959F}" type="pres">
      <dgm:prSet presAssocID="{85B593E2-1A00-4206-BBF0-20175852BBBA}" presName="Name23" presStyleLbl="parChTrans1D4" presStyleIdx="0" presStyleCnt="1"/>
      <dgm:spPr/>
    </dgm:pt>
    <dgm:pt modelId="{727C0689-BBD6-4FBF-8C7B-AB399F177BA6}" type="pres">
      <dgm:prSet presAssocID="{28B01739-530C-4F9F-8B49-7ECAA5C6860A}" presName="hierRoot4" presStyleCnt="0"/>
      <dgm:spPr/>
    </dgm:pt>
    <dgm:pt modelId="{2DF1EC32-108C-4892-B04A-523E242CAD93}" type="pres">
      <dgm:prSet presAssocID="{28B01739-530C-4F9F-8B49-7ECAA5C6860A}" presName="composite4" presStyleCnt="0"/>
      <dgm:spPr/>
    </dgm:pt>
    <dgm:pt modelId="{1E142763-C490-4B05-8C23-97E4978EEF87}" type="pres">
      <dgm:prSet presAssocID="{28B01739-530C-4F9F-8B49-7ECAA5C6860A}" presName="image4" presStyleLbl="node4" presStyleIdx="0" presStyleCnt="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3B4F80E-CE78-490E-BF0E-3D9D80FCD864}" type="pres">
      <dgm:prSet presAssocID="{28B01739-530C-4F9F-8B49-7ECAA5C6860A}" presName="text4" presStyleLbl="revTx" presStyleIdx="11" presStyleCnt="14">
        <dgm:presLayoutVars>
          <dgm:chPref val="3"/>
        </dgm:presLayoutVars>
      </dgm:prSet>
      <dgm:spPr/>
    </dgm:pt>
    <dgm:pt modelId="{94FABA87-16F1-4413-9833-D7B0E32DC59B}" type="pres">
      <dgm:prSet presAssocID="{28B01739-530C-4F9F-8B49-7ECAA5C6860A}" presName="hierChild5" presStyleCnt="0"/>
      <dgm:spPr/>
    </dgm:pt>
    <dgm:pt modelId="{FD62CEA3-585C-4214-A215-9ABAC9CDA724}" type="pres">
      <dgm:prSet presAssocID="{93A186FA-F237-49AA-98DC-CBE17722EFB2}" presName="Name17" presStyleLbl="parChTrans1D3" presStyleIdx="7" presStyleCnt="9"/>
      <dgm:spPr/>
    </dgm:pt>
    <dgm:pt modelId="{4926FFB5-A2C8-4572-BD5A-1457D4EF27B3}" type="pres">
      <dgm:prSet presAssocID="{554EA7ED-4441-44F7-8FE4-0764D11C2350}" presName="hierRoot3" presStyleCnt="0"/>
      <dgm:spPr/>
    </dgm:pt>
    <dgm:pt modelId="{45DCD096-8908-4427-86E1-76FAF2FE28A0}" type="pres">
      <dgm:prSet presAssocID="{554EA7ED-4441-44F7-8FE4-0764D11C2350}" presName="composite3" presStyleCnt="0"/>
      <dgm:spPr/>
    </dgm:pt>
    <dgm:pt modelId="{1FABBE10-13CE-4E43-90C9-D3D67D998D1C}" type="pres">
      <dgm:prSet presAssocID="{554EA7ED-4441-44F7-8FE4-0764D11C2350}" presName="image3" presStyleLbl="node3" presStyleIdx="7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MS Monster Straw Target &lt;strong&gt;Dummy&lt;/strong&gt;.png"/>
        </a:ext>
      </dgm:extLst>
    </dgm:pt>
    <dgm:pt modelId="{EE1F5E77-E6E0-44C5-8CC8-76023B2A647C}" type="pres">
      <dgm:prSet presAssocID="{554EA7ED-4441-44F7-8FE4-0764D11C2350}" presName="text3" presStyleLbl="revTx" presStyleIdx="12" presStyleCnt="14">
        <dgm:presLayoutVars>
          <dgm:chPref val="3"/>
        </dgm:presLayoutVars>
      </dgm:prSet>
      <dgm:spPr/>
    </dgm:pt>
    <dgm:pt modelId="{989E9E2C-D383-47BF-BEF1-6C631BC75F52}" type="pres">
      <dgm:prSet presAssocID="{554EA7ED-4441-44F7-8FE4-0764D11C2350}" presName="hierChild4" presStyleCnt="0"/>
      <dgm:spPr/>
    </dgm:pt>
    <dgm:pt modelId="{939228BA-84F8-42D2-AC64-4C2609E16D65}" type="pres">
      <dgm:prSet presAssocID="{04D7FEBD-A460-4CD2-AD83-EF88E5A68756}" presName="Name17" presStyleLbl="parChTrans1D3" presStyleIdx="8" presStyleCnt="9"/>
      <dgm:spPr/>
    </dgm:pt>
    <dgm:pt modelId="{57EC9775-C580-4E0A-9061-8E284263B797}" type="pres">
      <dgm:prSet presAssocID="{99EF393E-674F-4024-AD16-C6296BC535E7}" presName="hierRoot3" presStyleCnt="0"/>
      <dgm:spPr/>
    </dgm:pt>
    <dgm:pt modelId="{B27DE3AD-3460-4EA8-8642-E4B6247F6368}" type="pres">
      <dgm:prSet presAssocID="{99EF393E-674F-4024-AD16-C6296BC535E7}" presName="composite3" presStyleCnt="0"/>
      <dgm:spPr/>
    </dgm:pt>
    <dgm:pt modelId="{049917B7-FAAE-4BAF-9518-E61EF0F15E75}" type="pres">
      <dgm:prSet presAssocID="{99EF393E-674F-4024-AD16-C6296BC535E7}" presName="image3" presStyleLbl="node3" presStyleIdx="8" presStyleCnt="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C251412-B7F3-440A-83B1-F822DC0D7413}" type="pres">
      <dgm:prSet presAssocID="{99EF393E-674F-4024-AD16-C6296BC535E7}" presName="text3" presStyleLbl="revTx" presStyleIdx="13" presStyleCnt="14">
        <dgm:presLayoutVars>
          <dgm:chPref val="3"/>
        </dgm:presLayoutVars>
      </dgm:prSet>
      <dgm:spPr/>
    </dgm:pt>
    <dgm:pt modelId="{4DC7C622-ADD8-4029-9FB7-59421A5C7A71}" type="pres">
      <dgm:prSet presAssocID="{99EF393E-674F-4024-AD16-C6296BC535E7}" presName="hierChild4" presStyleCnt="0"/>
      <dgm:spPr/>
    </dgm:pt>
  </dgm:ptLst>
  <dgm:cxnLst>
    <dgm:cxn modelId="{10E4C605-B4C9-4661-A887-A0FA6279C18E}" type="presOf" srcId="{3FECCD9F-C0E8-4317-BBBB-4A4CF3F2B9C0}" destId="{28BE8BCA-12D6-4DA5-9553-A264A4BB55EF}" srcOrd="0" destOrd="0" presId="urn:microsoft.com/office/officeart/2009/layout/CirclePictureHierarchy"/>
    <dgm:cxn modelId="{A074AB0D-2511-4881-A114-1D247C36DD83}" srcId="{E2750480-CBA2-4A77-831F-64197FE47582}" destId="{917F42DC-3B91-4F87-AC8A-26AEA0F5229D}" srcOrd="0" destOrd="0" parTransId="{ECB59548-0A2C-4BD7-9C8F-0E1ED85F0025}" sibTransId="{5BF996BF-151A-4DEC-B041-114BD0C086E9}"/>
    <dgm:cxn modelId="{5BD06825-1513-437F-B6FA-03331DB79C00}" type="presOf" srcId="{C81ADD37-B172-40F0-91E9-6DCF3389D3D8}" destId="{A16F2059-0CDF-491B-869D-3934177F081B}" srcOrd="0" destOrd="0" presId="urn:microsoft.com/office/officeart/2009/layout/CirclePictureHierarchy"/>
    <dgm:cxn modelId="{6F53B327-D294-43F6-A748-B0357C37F7D2}" type="presOf" srcId="{D0EF7EDD-D141-4B86-905B-87A7CBBD01AD}" destId="{CC9AEB02-8C4A-4D5C-8C76-71FBE93C6CEA}" srcOrd="0" destOrd="0" presId="urn:microsoft.com/office/officeart/2009/layout/CirclePictureHierarchy"/>
    <dgm:cxn modelId="{5AAA4028-757A-4AD6-BA5A-A790A1A09C6F}" type="presOf" srcId="{04D7FEBD-A460-4CD2-AD83-EF88E5A68756}" destId="{939228BA-84F8-42D2-AC64-4C2609E16D65}" srcOrd="0" destOrd="0" presId="urn:microsoft.com/office/officeart/2009/layout/CirclePictureHierarchy"/>
    <dgm:cxn modelId="{8417B130-6D3C-48E7-ACE5-17F69B328A75}" srcId="{0DA0E236-3AE8-4E4D-9B7A-71EF05DC9647}" destId="{EE58100A-9F56-43E5-8E03-C9EB08AB4C41}" srcOrd="1" destOrd="0" parTransId="{871C210F-338E-407C-9844-97D426589808}" sibTransId="{BA4E588F-0634-4653-BDD1-2999F4782A5B}"/>
    <dgm:cxn modelId="{E7EB4F35-BCC5-4AF9-BB99-DF71849E1F9C}" srcId="{D0EF7EDD-D141-4B86-905B-87A7CBBD01AD}" destId="{99EF393E-674F-4024-AD16-C6296BC535E7}" srcOrd="3" destOrd="0" parTransId="{04D7FEBD-A460-4CD2-AD83-EF88E5A68756}" sibTransId="{C648C924-F338-4CC6-A868-43EB8F17830B}"/>
    <dgm:cxn modelId="{03A99538-1883-474D-8677-C34D8846005D}" srcId="{0DA0E236-3AE8-4E4D-9B7A-71EF05DC9647}" destId="{29782A13-5637-4D43-9196-BF9F81812783}" srcOrd="0" destOrd="0" parTransId="{1B46CE3E-D380-4400-92E3-DDD2C73B52BB}" sibTransId="{8E2CD7A7-05E5-4FBC-8F68-914E063FE1D9}"/>
    <dgm:cxn modelId="{30B0473D-64B6-4C07-B24B-75017511DAD3}" srcId="{917F42DC-3B91-4F87-AC8A-26AEA0F5229D}" destId="{B93A7949-E46B-4A5D-AC0E-CA98607621E3}" srcOrd="2" destOrd="0" parTransId="{B35F7A2D-9CF9-4C42-A16C-FC2F36E734BE}" sibTransId="{11C55D47-7B2B-45B0-830C-276F4E08E4E9}"/>
    <dgm:cxn modelId="{3C1C4765-22BE-4C6A-B5E1-C80C761B8691}" type="presOf" srcId="{99EF393E-674F-4024-AD16-C6296BC535E7}" destId="{7C251412-B7F3-440A-83B1-F822DC0D7413}" srcOrd="0" destOrd="0" presId="urn:microsoft.com/office/officeart/2009/layout/CirclePictureHierarchy"/>
    <dgm:cxn modelId="{D40B0566-28D3-4A24-9D56-20CAE3C77CE7}" type="presOf" srcId="{93A186FA-F237-49AA-98DC-CBE17722EFB2}" destId="{FD62CEA3-585C-4214-A215-9ABAC9CDA724}" srcOrd="0" destOrd="0" presId="urn:microsoft.com/office/officeart/2009/layout/CirclePictureHierarchy"/>
    <dgm:cxn modelId="{96898F4B-640E-42E7-BD3D-6A309C5678C5}" type="presOf" srcId="{1AA6036A-B017-4735-B664-C0379BE1B5FC}" destId="{1A5124A2-A2DB-4463-83FB-F208E771E91C}" srcOrd="0" destOrd="0" presId="urn:microsoft.com/office/officeart/2009/layout/CirclePictureHierarchy"/>
    <dgm:cxn modelId="{3C68574D-4F2D-449F-9D10-AAB72A645335}" srcId="{D0EF7EDD-D141-4B86-905B-87A7CBBD01AD}" destId="{B2A630D5-2C61-4EE3-BF76-6A02B89416E8}" srcOrd="0" destOrd="0" parTransId="{263BF841-B508-4431-B50B-1E37C9EBB2BE}" sibTransId="{2DA36995-24D4-4805-9772-DE5F85BFFC25}"/>
    <dgm:cxn modelId="{7ACFF270-5D4B-43E2-A348-3106C6321921}" srcId="{917F42DC-3B91-4F87-AC8A-26AEA0F5229D}" destId="{509B8350-2DC7-459D-A26E-ACB62C415794}" srcOrd="1" destOrd="0" parTransId="{9B6855A6-0DA7-4CB6-BB89-FBB6F95F37E1}" sibTransId="{D155E999-AEFF-4111-958F-77296D673671}"/>
    <dgm:cxn modelId="{CEE75E51-5235-42D1-ABBC-E65A64081EEE}" type="presOf" srcId="{29782A13-5637-4D43-9196-BF9F81812783}" destId="{486EE2FD-113E-486B-91E7-0A48D9946FEC}" srcOrd="0" destOrd="0" presId="urn:microsoft.com/office/officeart/2009/layout/CirclePictureHierarchy"/>
    <dgm:cxn modelId="{93BB3C58-CD24-458E-9DD1-D4BE9D51C098}" type="presOf" srcId="{B93A7949-E46B-4A5D-AC0E-CA98607621E3}" destId="{6347EEDB-F3ED-49BF-911B-91425953098F}" srcOrd="0" destOrd="0" presId="urn:microsoft.com/office/officeart/2009/layout/CirclePictureHierarchy"/>
    <dgm:cxn modelId="{9F78797A-513D-4C21-81B4-B3D32279ED0F}" type="presOf" srcId="{9B6855A6-0DA7-4CB6-BB89-FBB6F95F37E1}" destId="{B3CB53DC-C776-446F-8E2E-F7D1EE8D9FF5}" srcOrd="0" destOrd="0" presId="urn:microsoft.com/office/officeart/2009/layout/CirclePictureHierarchy"/>
    <dgm:cxn modelId="{329E837B-E962-4DFD-8959-16862AD86C6B}" type="presOf" srcId="{E2750480-CBA2-4A77-831F-64197FE47582}" destId="{3EFA7B85-DD96-47B3-9320-F36042239149}" srcOrd="0" destOrd="0" presId="urn:microsoft.com/office/officeart/2009/layout/CirclePictureHierarchy"/>
    <dgm:cxn modelId="{E86BD081-31EC-4E0B-8376-0073EC383A3B}" type="presOf" srcId="{EC4D70E3-411C-418F-B23F-3B6AE1B8CE05}" destId="{919FE390-7610-4D7F-9610-4DB1FFAED33F}" srcOrd="0" destOrd="0" presId="urn:microsoft.com/office/officeart/2009/layout/CirclePictureHierarchy"/>
    <dgm:cxn modelId="{07DBAD85-1A2D-4636-B7F8-DB79AEC4D24C}" type="presOf" srcId="{B35F7A2D-9CF9-4C42-A16C-FC2F36E734BE}" destId="{0858E2F8-47AA-4953-9769-41F5109141A1}" srcOrd="0" destOrd="0" presId="urn:microsoft.com/office/officeart/2009/layout/CirclePictureHierarchy"/>
    <dgm:cxn modelId="{83188D89-015F-4495-A178-C64BF60EAF7C}" type="presOf" srcId="{917F42DC-3B91-4F87-AC8A-26AEA0F5229D}" destId="{F8F20095-3F5F-4B5F-8F35-81B9AC56A5A4}" srcOrd="0" destOrd="0" presId="urn:microsoft.com/office/officeart/2009/layout/CirclePictureHierarchy"/>
    <dgm:cxn modelId="{E972F789-9CBC-42CC-8041-8A4751319AAF}" srcId="{917F42DC-3B91-4F87-AC8A-26AEA0F5229D}" destId="{C81ADD37-B172-40F0-91E9-6DCF3389D3D8}" srcOrd="0" destOrd="0" parTransId="{34107150-660F-43DC-8719-F2CDCF495082}" sibTransId="{7117EC90-F4FF-4D3A-8D8C-9649E7BA9561}"/>
    <dgm:cxn modelId="{2027F48B-7641-4C89-8A3D-3035D853CEC2}" srcId="{E2750480-CBA2-4A77-831F-64197FE47582}" destId="{0DA0E236-3AE8-4E4D-9B7A-71EF05DC9647}" srcOrd="1" destOrd="0" parTransId="{B0A136C4-83D7-4C45-871A-9997DFCCD304}" sibTransId="{67600AB8-E8DA-429E-BBE3-E855BEB93070}"/>
    <dgm:cxn modelId="{79E71B92-B6DB-4D5E-8A16-C9C70A8D8687}" srcId="{3FECCD9F-C0E8-4317-BBBB-4A4CF3F2B9C0}" destId="{28B01739-530C-4F9F-8B49-7ECAA5C6860A}" srcOrd="0" destOrd="0" parTransId="{85B593E2-1A00-4206-BBF0-20175852BBBA}" sibTransId="{C67796C7-0388-4113-9F18-1AB25EFC35C3}"/>
    <dgm:cxn modelId="{44307D9C-A850-49C5-8F09-6E124806A1DC}" type="presOf" srcId="{871C210F-338E-407C-9844-97D426589808}" destId="{A3965729-893D-4D94-9ED1-362034C3C16A}" srcOrd="0" destOrd="0" presId="urn:microsoft.com/office/officeart/2009/layout/CirclePictureHierarchy"/>
    <dgm:cxn modelId="{5D73EEA2-C3D3-46EE-B0BB-9E6685E5E807}" type="presOf" srcId="{1B46CE3E-D380-4400-92E3-DDD2C73B52BB}" destId="{42C7D468-AF4F-40DC-B822-4A994B38E5F6}" srcOrd="0" destOrd="0" presId="urn:microsoft.com/office/officeart/2009/layout/CirclePictureHierarchy"/>
    <dgm:cxn modelId="{042D7EA6-35E5-4753-B9F5-9046FFB6D0CE}" type="presOf" srcId="{0DA0E236-3AE8-4E4D-9B7A-71EF05DC9647}" destId="{2385FB6A-4B02-4E48-8E25-4D154864DEEA}" srcOrd="0" destOrd="0" presId="urn:microsoft.com/office/officeart/2009/layout/CirclePictureHierarchy"/>
    <dgm:cxn modelId="{6C11A6A6-84EE-453F-A4D8-86E7895482F5}" type="presOf" srcId="{509B8350-2DC7-459D-A26E-ACB62C415794}" destId="{CEDCA860-778A-45A5-841A-0C0F6E31866E}" srcOrd="0" destOrd="0" presId="urn:microsoft.com/office/officeart/2009/layout/CirclePictureHierarchy"/>
    <dgm:cxn modelId="{826A93A8-8DFB-49FC-9ED8-28E7CEB46951}" type="presOf" srcId="{554EA7ED-4441-44F7-8FE4-0764D11C2350}" destId="{EE1F5E77-E6E0-44C5-8CC8-76023B2A647C}" srcOrd="0" destOrd="0" presId="urn:microsoft.com/office/officeart/2009/layout/CirclePictureHierarchy"/>
    <dgm:cxn modelId="{2091F3AF-AA12-4D55-AD3A-36FF97B8FE45}" srcId="{1AA6036A-B017-4735-B664-C0379BE1B5FC}" destId="{E2750480-CBA2-4A77-831F-64197FE47582}" srcOrd="0" destOrd="0" parTransId="{3FC65FCE-9970-483C-8EFE-5441954CF7CC}" sibTransId="{472D9CA6-302E-4C9D-A655-8CBA8CBE940A}"/>
    <dgm:cxn modelId="{DCC825B6-FE35-480A-A1A9-3284308E03A2}" type="presOf" srcId="{ECB59548-0A2C-4BD7-9C8F-0E1ED85F0025}" destId="{4FCCACA3-36C2-4856-9476-6776C4E12736}" srcOrd="0" destOrd="0" presId="urn:microsoft.com/office/officeart/2009/layout/CirclePictureHierarchy"/>
    <dgm:cxn modelId="{8490CBB9-2FC2-4164-BF12-547EBE8D706A}" type="presOf" srcId="{B0A136C4-83D7-4C45-871A-9997DFCCD304}" destId="{F282305C-7D89-47FF-AB12-095EBCD56667}" srcOrd="0" destOrd="0" presId="urn:microsoft.com/office/officeart/2009/layout/CirclePictureHierarchy"/>
    <dgm:cxn modelId="{0B0CE2C1-FFCD-4499-A50A-284B73C9EB96}" type="presOf" srcId="{263BF841-B508-4431-B50B-1E37C9EBB2BE}" destId="{08428B5E-41F8-42B4-834C-397D6570D742}" srcOrd="0" destOrd="0" presId="urn:microsoft.com/office/officeart/2009/layout/CirclePictureHierarchy"/>
    <dgm:cxn modelId="{F5A5A4D6-C551-4B28-BECF-356B040FC925}" type="presOf" srcId="{85B593E2-1A00-4206-BBF0-20175852BBBA}" destId="{F76ECAC9-ABD8-4BAD-BDDF-819A56A3959F}" srcOrd="0" destOrd="0" presId="urn:microsoft.com/office/officeart/2009/layout/CirclePictureHierarchy"/>
    <dgm:cxn modelId="{313F79DF-C473-4B92-93A2-FAFAFF11F58A}" srcId="{D0EF7EDD-D141-4B86-905B-87A7CBBD01AD}" destId="{554EA7ED-4441-44F7-8FE4-0764D11C2350}" srcOrd="2" destOrd="0" parTransId="{93A186FA-F237-49AA-98DC-CBE17722EFB2}" sibTransId="{97E4D6B8-4F5B-43D0-A25C-D8EEF4879413}"/>
    <dgm:cxn modelId="{701FA0E0-7E50-4F8D-BA6A-2D8277588C0D}" type="presOf" srcId="{B2A630D5-2C61-4EE3-BF76-6A02B89416E8}" destId="{C9B2C096-5789-4648-BA7D-7629A4275E05}" srcOrd="0" destOrd="0" presId="urn:microsoft.com/office/officeart/2009/layout/CirclePictureHierarchy"/>
    <dgm:cxn modelId="{65CA7DE3-F1BC-43C7-A9E0-CF2B4C1232A3}" type="presOf" srcId="{8B843443-2308-482C-B025-38BFB3C9C0A8}" destId="{772050D2-CE26-4E56-8857-6929866DBC1A}" srcOrd="0" destOrd="0" presId="urn:microsoft.com/office/officeart/2009/layout/CirclePictureHierarchy"/>
    <dgm:cxn modelId="{6BFE70E8-9AC2-464D-942B-27D57CA6371E}" srcId="{D0EF7EDD-D141-4B86-905B-87A7CBBD01AD}" destId="{3FECCD9F-C0E8-4317-BBBB-4A4CF3F2B9C0}" srcOrd="1" destOrd="0" parTransId="{8B843443-2308-482C-B025-38BFB3C9C0A8}" sibTransId="{4055703F-55C4-4427-9407-33D17C0B0F5A}"/>
    <dgm:cxn modelId="{6CE355ED-5A3A-4E3E-BC98-B8EBB8261112}" type="presOf" srcId="{EE58100A-9F56-43E5-8E03-C9EB08AB4C41}" destId="{A4B76F34-89AE-4EC4-AC41-4E033CCFF80B}" srcOrd="0" destOrd="0" presId="urn:microsoft.com/office/officeart/2009/layout/CirclePictureHierarchy"/>
    <dgm:cxn modelId="{4835E2F2-6231-46DA-8106-606DDA1182C9}" type="presOf" srcId="{28B01739-530C-4F9F-8B49-7ECAA5C6860A}" destId="{73B4F80E-CE78-490E-BF0E-3D9D80FCD864}" srcOrd="0" destOrd="0" presId="urn:microsoft.com/office/officeart/2009/layout/CirclePictureHierarchy"/>
    <dgm:cxn modelId="{2821CCF9-809E-4939-8860-3B3D28928384}" srcId="{E2750480-CBA2-4A77-831F-64197FE47582}" destId="{D0EF7EDD-D141-4B86-905B-87A7CBBD01AD}" srcOrd="2" destOrd="0" parTransId="{EC4D70E3-411C-418F-B23F-3B6AE1B8CE05}" sibTransId="{128FD547-0BCE-48DF-8E27-86D721828739}"/>
    <dgm:cxn modelId="{0182F7FF-CCEC-48A9-B160-2601C0246FC1}" type="presOf" srcId="{34107150-660F-43DC-8719-F2CDCF495082}" destId="{CA4B470A-A634-4F90-8D1F-6B0953D6DBC5}" srcOrd="0" destOrd="0" presId="urn:microsoft.com/office/officeart/2009/layout/CirclePictureHierarchy"/>
    <dgm:cxn modelId="{F346A610-D92F-41CD-9CF8-754665478DA0}" type="presParOf" srcId="{1A5124A2-A2DB-4463-83FB-F208E771E91C}" destId="{5C778D88-D40B-4C1E-A45F-2C9AFF3ACA23}" srcOrd="0" destOrd="0" presId="urn:microsoft.com/office/officeart/2009/layout/CirclePictureHierarchy"/>
    <dgm:cxn modelId="{026D537C-B9E3-4EC5-994D-1E9998551679}" type="presParOf" srcId="{5C778D88-D40B-4C1E-A45F-2C9AFF3ACA23}" destId="{A70663AE-3DCC-456D-9ED6-84F749F25FC6}" srcOrd="0" destOrd="0" presId="urn:microsoft.com/office/officeart/2009/layout/CirclePictureHierarchy"/>
    <dgm:cxn modelId="{735EC2B4-D423-4D35-B3E4-C1511F4223A3}" type="presParOf" srcId="{A70663AE-3DCC-456D-9ED6-84F749F25FC6}" destId="{D71CD55F-8B8D-492B-8A60-749F3E3C47E3}" srcOrd="0" destOrd="0" presId="urn:microsoft.com/office/officeart/2009/layout/CirclePictureHierarchy"/>
    <dgm:cxn modelId="{EC66FFEE-95BD-4DA7-B225-A760C5D550ED}" type="presParOf" srcId="{A70663AE-3DCC-456D-9ED6-84F749F25FC6}" destId="{3EFA7B85-DD96-47B3-9320-F36042239149}" srcOrd="1" destOrd="0" presId="urn:microsoft.com/office/officeart/2009/layout/CirclePictureHierarchy"/>
    <dgm:cxn modelId="{AB464F81-C0BB-45C3-951B-F82AFB640A29}" type="presParOf" srcId="{5C778D88-D40B-4C1E-A45F-2C9AFF3ACA23}" destId="{692CB259-2EC7-4260-9BE1-27ADBCF68E43}" srcOrd="1" destOrd="0" presId="urn:microsoft.com/office/officeart/2009/layout/CirclePictureHierarchy"/>
    <dgm:cxn modelId="{08863D7D-9477-473D-8891-22E59DD6543A}" type="presParOf" srcId="{692CB259-2EC7-4260-9BE1-27ADBCF68E43}" destId="{4FCCACA3-36C2-4856-9476-6776C4E12736}" srcOrd="0" destOrd="0" presId="urn:microsoft.com/office/officeart/2009/layout/CirclePictureHierarchy"/>
    <dgm:cxn modelId="{002242C6-9511-46AA-978A-078F4D88418C}" type="presParOf" srcId="{692CB259-2EC7-4260-9BE1-27ADBCF68E43}" destId="{FF1C2EF1-E17A-4C29-A0BE-5FB016658CCE}" srcOrd="1" destOrd="0" presId="urn:microsoft.com/office/officeart/2009/layout/CirclePictureHierarchy"/>
    <dgm:cxn modelId="{34778C73-746D-4215-9AB4-68736C73E9F0}" type="presParOf" srcId="{FF1C2EF1-E17A-4C29-A0BE-5FB016658CCE}" destId="{E15C3471-8495-4B74-BE24-800C6E68F70C}" srcOrd="0" destOrd="0" presId="urn:microsoft.com/office/officeart/2009/layout/CirclePictureHierarchy"/>
    <dgm:cxn modelId="{633F94B6-C835-4D47-8F8E-CB5C36D7676F}" type="presParOf" srcId="{E15C3471-8495-4B74-BE24-800C6E68F70C}" destId="{1808DCBC-0D26-4911-8935-CFE14B0AD0AB}" srcOrd="0" destOrd="0" presId="urn:microsoft.com/office/officeart/2009/layout/CirclePictureHierarchy"/>
    <dgm:cxn modelId="{B09C020C-A19F-4042-A26B-8C0FD46B5671}" type="presParOf" srcId="{E15C3471-8495-4B74-BE24-800C6E68F70C}" destId="{F8F20095-3F5F-4B5F-8F35-81B9AC56A5A4}" srcOrd="1" destOrd="0" presId="urn:microsoft.com/office/officeart/2009/layout/CirclePictureHierarchy"/>
    <dgm:cxn modelId="{B9E4E743-D895-47D2-B543-ED08E91C6751}" type="presParOf" srcId="{FF1C2EF1-E17A-4C29-A0BE-5FB016658CCE}" destId="{4F20A5CC-5A31-49BC-ABB9-40CA8A396566}" srcOrd="1" destOrd="0" presId="urn:microsoft.com/office/officeart/2009/layout/CirclePictureHierarchy"/>
    <dgm:cxn modelId="{EEFE08B6-84DD-4DEA-8EBA-7F611CB14B38}" type="presParOf" srcId="{4F20A5CC-5A31-49BC-ABB9-40CA8A396566}" destId="{CA4B470A-A634-4F90-8D1F-6B0953D6DBC5}" srcOrd="0" destOrd="0" presId="urn:microsoft.com/office/officeart/2009/layout/CirclePictureHierarchy"/>
    <dgm:cxn modelId="{A9F4F890-2CF3-4720-9DC7-BC416313204F}" type="presParOf" srcId="{4F20A5CC-5A31-49BC-ABB9-40CA8A396566}" destId="{8652216B-E6F5-4E70-8905-DA5B2E049C0D}" srcOrd="1" destOrd="0" presId="urn:microsoft.com/office/officeart/2009/layout/CirclePictureHierarchy"/>
    <dgm:cxn modelId="{4430EF6B-DAAA-4919-A22F-7CAFBD044586}" type="presParOf" srcId="{8652216B-E6F5-4E70-8905-DA5B2E049C0D}" destId="{80738114-6B41-4AF8-ACE7-4C06701085F0}" srcOrd="0" destOrd="0" presId="urn:microsoft.com/office/officeart/2009/layout/CirclePictureHierarchy"/>
    <dgm:cxn modelId="{4A4ECBA9-AA10-47EB-8ADB-51F0904F8B16}" type="presParOf" srcId="{80738114-6B41-4AF8-ACE7-4C06701085F0}" destId="{AA34D032-B44F-483B-BE1A-B24E8D2BA9E1}" srcOrd="0" destOrd="0" presId="urn:microsoft.com/office/officeart/2009/layout/CirclePictureHierarchy"/>
    <dgm:cxn modelId="{30CE6CEF-36B7-4E1B-86BC-8AD5C80E9C5E}" type="presParOf" srcId="{80738114-6B41-4AF8-ACE7-4C06701085F0}" destId="{A16F2059-0CDF-491B-869D-3934177F081B}" srcOrd="1" destOrd="0" presId="urn:microsoft.com/office/officeart/2009/layout/CirclePictureHierarchy"/>
    <dgm:cxn modelId="{99F1337A-D862-484C-BE18-A156FE7263C0}" type="presParOf" srcId="{8652216B-E6F5-4E70-8905-DA5B2E049C0D}" destId="{0E40F8BC-0CEF-4443-804C-423AF3A32C8C}" srcOrd="1" destOrd="0" presId="urn:microsoft.com/office/officeart/2009/layout/CirclePictureHierarchy"/>
    <dgm:cxn modelId="{2EF62B96-7256-40E2-801A-D0AAC22FE92B}" type="presParOf" srcId="{4F20A5CC-5A31-49BC-ABB9-40CA8A396566}" destId="{B3CB53DC-C776-446F-8E2E-F7D1EE8D9FF5}" srcOrd="2" destOrd="0" presId="urn:microsoft.com/office/officeart/2009/layout/CirclePictureHierarchy"/>
    <dgm:cxn modelId="{C7C3F63F-DB74-4AB7-B338-45FE009758F9}" type="presParOf" srcId="{4F20A5CC-5A31-49BC-ABB9-40CA8A396566}" destId="{56F06589-5C06-4FC9-B861-292949AB1E49}" srcOrd="3" destOrd="0" presId="urn:microsoft.com/office/officeart/2009/layout/CirclePictureHierarchy"/>
    <dgm:cxn modelId="{37128697-0968-4CF4-BA3B-BBA0DC6CD478}" type="presParOf" srcId="{56F06589-5C06-4FC9-B861-292949AB1E49}" destId="{9F7AC214-CFB4-4D9D-BEA8-20C388F5D61C}" srcOrd="0" destOrd="0" presId="urn:microsoft.com/office/officeart/2009/layout/CirclePictureHierarchy"/>
    <dgm:cxn modelId="{A0ED6607-C6D2-42D3-91AB-DFE6C3BCD816}" type="presParOf" srcId="{9F7AC214-CFB4-4D9D-BEA8-20C388F5D61C}" destId="{C92743E4-A1DC-4AE0-8BDF-FFDD2B693EF9}" srcOrd="0" destOrd="0" presId="urn:microsoft.com/office/officeart/2009/layout/CirclePictureHierarchy"/>
    <dgm:cxn modelId="{67C66C9E-EA34-450A-9F41-97B6BB0A82B7}" type="presParOf" srcId="{9F7AC214-CFB4-4D9D-BEA8-20C388F5D61C}" destId="{CEDCA860-778A-45A5-841A-0C0F6E31866E}" srcOrd="1" destOrd="0" presId="urn:microsoft.com/office/officeart/2009/layout/CirclePictureHierarchy"/>
    <dgm:cxn modelId="{670A6E53-B072-4E70-B4C4-FD87627815B2}" type="presParOf" srcId="{56F06589-5C06-4FC9-B861-292949AB1E49}" destId="{4A52D4C2-8EF1-4862-B1E2-82815142A0AD}" srcOrd="1" destOrd="0" presId="urn:microsoft.com/office/officeart/2009/layout/CirclePictureHierarchy"/>
    <dgm:cxn modelId="{FAFCFAC5-040B-47D0-83E1-B0AF391A0EC1}" type="presParOf" srcId="{4F20A5CC-5A31-49BC-ABB9-40CA8A396566}" destId="{0858E2F8-47AA-4953-9769-41F5109141A1}" srcOrd="4" destOrd="0" presId="urn:microsoft.com/office/officeart/2009/layout/CirclePictureHierarchy"/>
    <dgm:cxn modelId="{E93CABCB-6643-475A-88A0-C5EE5D64D4ED}" type="presParOf" srcId="{4F20A5CC-5A31-49BC-ABB9-40CA8A396566}" destId="{2F75ABA0-E824-4F25-B382-81C9F3E5C66D}" srcOrd="5" destOrd="0" presId="urn:microsoft.com/office/officeart/2009/layout/CirclePictureHierarchy"/>
    <dgm:cxn modelId="{422D6B41-F158-47D8-B48E-7318D355FEB6}" type="presParOf" srcId="{2F75ABA0-E824-4F25-B382-81C9F3E5C66D}" destId="{B17F396D-AA4B-408B-990C-CE628A5206B1}" srcOrd="0" destOrd="0" presId="urn:microsoft.com/office/officeart/2009/layout/CirclePictureHierarchy"/>
    <dgm:cxn modelId="{F1A25792-1B3F-4FA8-8371-2E2923FCE07B}" type="presParOf" srcId="{B17F396D-AA4B-408B-990C-CE628A5206B1}" destId="{6995B640-B75C-463E-8B50-ED7DEBC42DA1}" srcOrd="0" destOrd="0" presId="urn:microsoft.com/office/officeart/2009/layout/CirclePictureHierarchy"/>
    <dgm:cxn modelId="{D01F79C3-7B97-49DD-8589-5DAFE32C750C}" type="presParOf" srcId="{B17F396D-AA4B-408B-990C-CE628A5206B1}" destId="{6347EEDB-F3ED-49BF-911B-91425953098F}" srcOrd="1" destOrd="0" presId="urn:microsoft.com/office/officeart/2009/layout/CirclePictureHierarchy"/>
    <dgm:cxn modelId="{D7AA3B62-AB16-4541-9959-B186B09993BF}" type="presParOf" srcId="{2F75ABA0-E824-4F25-B382-81C9F3E5C66D}" destId="{023B75CD-1B7A-472E-8BB4-31A6C1F8518B}" srcOrd="1" destOrd="0" presId="urn:microsoft.com/office/officeart/2009/layout/CirclePictureHierarchy"/>
    <dgm:cxn modelId="{C1E8A90F-626B-4D50-9EF7-0B98D32E8857}" type="presParOf" srcId="{692CB259-2EC7-4260-9BE1-27ADBCF68E43}" destId="{F282305C-7D89-47FF-AB12-095EBCD56667}" srcOrd="2" destOrd="0" presId="urn:microsoft.com/office/officeart/2009/layout/CirclePictureHierarchy"/>
    <dgm:cxn modelId="{5294ABEF-2685-47A4-95BE-AD48534DCDCF}" type="presParOf" srcId="{692CB259-2EC7-4260-9BE1-27ADBCF68E43}" destId="{3D5F0791-E45C-4724-8951-6D1B18150EEE}" srcOrd="3" destOrd="0" presId="urn:microsoft.com/office/officeart/2009/layout/CirclePictureHierarchy"/>
    <dgm:cxn modelId="{B2FE0C20-EF55-4E9B-8E5E-630EA639557A}" type="presParOf" srcId="{3D5F0791-E45C-4724-8951-6D1B18150EEE}" destId="{8A308523-55A6-43A4-AE46-34994193FEBB}" srcOrd="0" destOrd="0" presId="urn:microsoft.com/office/officeart/2009/layout/CirclePictureHierarchy"/>
    <dgm:cxn modelId="{F864C85B-D24B-43FE-ADFA-0B9744DD054C}" type="presParOf" srcId="{8A308523-55A6-43A4-AE46-34994193FEBB}" destId="{293CC1A8-195A-47C6-B048-BC8319B7C75B}" srcOrd="0" destOrd="0" presId="urn:microsoft.com/office/officeart/2009/layout/CirclePictureHierarchy"/>
    <dgm:cxn modelId="{0514496C-0E51-4DE2-8858-03490BF9EF19}" type="presParOf" srcId="{8A308523-55A6-43A4-AE46-34994193FEBB}" destId="{2385FB6A-4B02-4E48-8E25-4D154864DEEA}" srcOrd="1" destOrd="0" presId="urn:microsoft.com/office/officeart/2009/layout/CirclePictureHierarchy"/>
    <dgm:cxn modelId="{DAE7488C-1F7C-44FA-89E6-3FAAA050F23E}" type="presParOf" srcId="{3D5F0791-E45C-4724-8951-6D1B18150EEE}" destId="{613ACFCA-398F-43CA-969C-6E8C61810294}" srcOrd="1" destOrd="0" presId="urn:microsoft.com/office/officeart/2009/layout/CirclePictureHierarchy"/>
    <dgm:cxn modelId="{B10AC6EE-5D16-4D5D-9A6D-FC920937D0A7}" type="presParOf" srcId="{613ACFCA-398F-43CA-969C-6E8C61810294}" destId="{42C7D468-AF4F-40DC-B822-4A994B38E5F6}" srcOrd="0" destOrd="0" presId="urn:microsoft.com/office/officeart/2009/layout/CirclePictureHierarchy"/>
    <dgm:cxn modelId="{9458C501-2A4B-4963-8533-E370E33F7707}" type="presParOf" srcId="{613ACFCA-398F-43CA-969C-6E8C61810294}" destId="{C26FA77B-FAD8-40B0-A217-A9AD8A34C5DD}" srcOrd="1" destOrd="0" presId="urn:microsoft.com/office/officeart/2009/layout/CirclePictureHierarchy"/>
    <dgm:cxn modelId="{F503ABED-E58A-4CEF-AB4B-A4515FD904F2}" type="presParOf" srcId="{C26FA77B-FAD8-40B0-A217-A9AD8A34C5DD}" destId="{013ACB4C-1A9F-4FF2-9D98-31272412E720}" srcOrd="0" destOrd="0" presId="urn:microsoft.com/office/officeart/2009/layout/CirclePictureHierarchy"/>
    <dgm:cxn modelId="{A6E27A90-494A-410C-8705-85974C68D42D}" type="presParOf" srcId="{013ACB4C-1A9F-4FF2-9D98-31272412E720}" destId="{FEB29BAE-ED3C-4A23-BEAB-B23D79E7604D}" srcOrd="0" destOrd="0" presId="urn:microsoft.com/office/officeart/2009/layout/CirclePictureHierarchy"/>
    <dgm:cxn modelId="{96D6260A-877C-4108-B4F4-AD0148C36F8E}" type="presParOf" srcId="{013ACB4C-1A9F-4FF2-9D98-31272412E720}" destId="{486EE2FD-113E-486B-91E7-0A48D9946FEC}" srcOrd="1" destOrd="0" presId="urn:microsoft.com/office/officeart/2009/layout/CirclePictureHierarchy"/>
    <dgm:cxn modelId="{59BDD329-BDB6-40EF-92B3-DDDCF1DCE870}" type="presParOf" srcId="{C26FA77B-FAD8-40B0-A217-A9AD8A34C5DD}" destId="{1EBB4DA8-372B-42E6-8C6C-2A55010FEAB9}" srcOrd="1" destOrd="0" presId="urn:microsoft.com/office/officeart/2009/layout/CirclePictureHierarchy"/>
    <dgm:cxn modelId="{D4404418-EDA4-4E06-B741-7D3EE85BDC47}" type="presParOf" srcId="{613ACFCA-398F-43CA-969C-6E8C61810294}" destId="{A3965729-893D-4D94-9ED1-362034C3C16A}" srcOrd="2" destOrd="0" presId="urn:microsoft.com/office/officeart/2009/layout/CirclePictureHierarchy"/>
    <dgm:cxn modelId="{D68459E1-FB15-4CB8-B65A-11240421956C}" type="presParOf" srcId="{613ACFCA-398F-43CA-969C-6E8C61810294}" destId="{0349FECC-3685-4FF9-80CB-87FA686774BC}" srcOrd="3" destOrd="0" presId="urn:microsoft.com/office/officeart/2009/layout/CirclePictureHierarchy"/>
    <dgm:cxn modelId="{B4920370-9679-43CA-ABEA-EDE95704708B}" type="presParOf" srcId="{0349FECC-3685-4FF9-80CB-87FA686774BC}" destId="{939F27A2-77C4-42CD-B565-297150B29F8D}" srcOrd="0" destOrd="0" presId="urn:microsoft.com/office/officeart/2009/layout/CirclePictureHierarchy"/>
    <dgm:cxn modelId="{8AA4FCA0-4F87-43E0-93E9-511D4077015C}" type="presParOf" srcId="{939F27A2-77C4-42CD-B565-297150B29F8D}" destId="{2E2AC6C0-1A69-49DB-AE37-E1721B0E3602}" srcOrd="0" destOrd="0" presId="urn:microsoft.com/office/officeart/2009/layout/CirclePictureHierarchy"/>
    <dgm:cxn modelId="{A7A12314-83D4-418C-8B6D-F9BB8C5BD169}" type="presParOf" srcId="{939F27A2-77C4-42CD-B565-297150B29F8D}" destId="{A4B76F34-89AE-4EC4-AC41-4E033CCFF80B}" srcOrd="1" destOrd="0" presId="urn:microsoft.com/office/officeart/2009/layout/CirclePictureHierarchy"/>
    <dgm:cxn modelId="{69D6002E-96D3-44E4-889F-71D08190FECE}" type="presParOf" srcId="{0349FECC-3685-4FF9-80CB-87FA686774BC}" destId="{8366D63C-7155-49DE-BE81-6EAA687CD038}" srcOrd="1" destOrd="0" presId="urn:microsoft.com/office/officeart/2009/layout/CirclePictureHierarchy"/>
    <dgm:cxn modelId="{3F25457A-DD4E-47CD-8BE2-DE4F34734840}" type="presParOf" srcId="{692CB259-2EC7-4260-9BE1-27ADBCF68E43}" destId="{919FE390-7610-4D7F-9610-4DB1FFAED33F}" srcOrd="4" destOrd="0" presId="urn:microsoft.com/office/officeart/2009/layout/CirclePictureHierarchy"/>
    <dgm:cxn modelId="{BEDFFC1A-2283-49EF-AF20-9242DCAAF20D}" type="presParOf" srcId="{692CB259-2EC7-4260-9BE1-27ADBCF68E43}" destId="{FB87B499-7C75-4B62-828F-D56B67981A84}" srcOrd="5" destOrd="0" presId="urn:microsoft.com/office/officeart/2009/layout/CirclePictureHierarchy"/>
    <dgm:cxn modelId="{B3EB305F-5DFB-43F7-8859-1B279C017CE4}" type="presParOf" srcId="{FB87B499-7C75-4B62-828F-D56B67981A84}" destId="{8D7FB4E2-FF10-4A88-A18F-629E3555EDCE}" srcOrd="0" destOrd="0" presId="urn:microsoft.com/office/officeart/2009/layout/CirclePictureHierarchy"/>
    <dgm:cxn modelId="{DD8DCC92-4F05-4BC6-AEFE-53C6FE2DFA37}" type="presParOf" srcId="{8D7FB4E2-FF10-4A88-A18F-629E3555EDCE}" destId="{B2B7C046-0458-411F-AA7C-436EDF9144A7}" srcOrd="0" destOrd="0" presId="urn:microsoft.com/office/officeart/2009/layout/CirclePictureHierarchy"/>
    <dgm:cxn modelId="{079C036A-40FA-4431-8D93-AE46038B56E2}" type="presParOf" srcId="{8D7FB4E2-FF10-4A88-A18F-629E3555EDCE}" destId="{CC9AEB02-8C4A-4D5C-8C76-71FBE93C6CEA}" srcOrd="1" destOrd="0" presId="urn:microsoft.com/office/officeart/2009/layout/CirclePictureHierarchy"/>
    <dgm:cxn modelId="{249BED99-3E3A-426A-B8F3-9124BB21D66D}" type="presParOf" srcId="{FB87B499-7C75-4B62-828F-D56B67981A84}" destId="{3167238F-0EBD-457C-948B-1166AF0628D7}" srcOrd="1" destOrd="0" presId="urn:microsoft.com/office/officeart/2009/layout/CirclePictureHierarchy"/>
    <dgm:cxn modelId="{11484232-A02B-4925-BC43-2887D3A23337}" type="presParOf" srcId="{3167238F-0EBD-457C-948B-1166AF0628D7}" destId="{08428B5E-41F8-42B4-834C-397D6570D742}" srcOrd="0" destOrd="0" presId="urn:microsoft.com/office/officeart/2009/layout/CirclePictureHierarchy"/>
    <dgm:cxn modelId="{3C2F2003-5DDF-4F5F-A3B8-6C049EBB11BC}" type="presParOf" srcId="{3167238F-0EBD-457C-948B-1166AF0628D7}" destId="{71695B3D-FEA7-424A-8AC0-57836511D921}" srcOrd="1" destOrd="0" presId="urn:microsoft.com/office/officeart/2009/layout/CirclePictureHierarchy"/>
    <dgm:cxn modelId="{29A0ADF0-BAC7-4C79-AF30-3F4417322CBC}" type="presParOf" srcId="{71695B3D-FEA7-424A-8AC0-57836511D921}" destId="{4D1870B6-A45E-43D8-B2D2-3719EDCAC8F5}" srcOrd="0" destOrd="0" presId="urn:microsoft.com/office/officeart/2009/layout/CirclePictureHierarchy"/>
    <dgm:cxn modelId="{DAD04EFE-AE34-4EAC-A721-3DA1C3C68E41}" type="presParOf" srcId="{4D1870B6-A45E-43D8-B2D2-3719EDCAC8F5}" destId="{5448660A-5668-4C40-A2C9-8AEB902E58AD}" srcOrd="0" destOrd="0" presId="urn:microsoft.com/office/officeart/2009/layout/CirclePictureHierarchy"/>
    <dgm:cxn modelId="{20C33238-0D61-4C0F-8426-6A14600168BB}" type="presParOf" srcId="{4D1870B6-A45E-43D8-B2D2-3719EDCAC8F5}" destId="{C9B2C096-5789-4648-BA7D-7629A4275E05}" srcOrd="1" destOrd="0" presId="urn:microsoft.com/office/officeart/2009/layout/CirclePictureHierarchy"/>
    <dgm:cxn modelId="{61A9532B-10C0-482B-8986-F49B074443F9}" type="presParOf" srcId="{71695B3D-FEA7-424A-8AC0-57836511D921}" destId="{E076BB44-CF9B-41E7-9F1A-232505055408}" srcOrd="1" destOrd="0" presId="urn:microsoft.com/office/officeart/2009/layout/CirclePictureHierarchy"/>
    <dgm:cxn modelId="{5C167E46-31D8-4E20-8F81-925C176D6FB4}" type="presParOf" srcId="{3167238F-0EBD-457C-948B-1166AF0628D7}" destId="{772050D2-CE26-4E56-8857-6929866DBC1A}" srcOrd="2" destOrd="0" presId="urn:microsoft.com/office/officeart/2009/layout/CirclePictureHierarchy"/>
    <dgm:cxn modelId="{8C460E9F-FF9D-4B4B-B8B0-D411AC92EC6E}" type="presParOf" srcId="{3167238F-0EBD-457C-948B-1166AF0628D7}" destId="{4722B15A-D6C8-4012-A393-4A37AFE83043}" srcOrd="3" destOrd="0" presId="urn:microsoft.com/office/officeart/2009/layout/CirclePictureHierarchy"/>
    <dgm:cxn modelId="{043E00DE-AAA9-4BCB-A1C8-9F09EB5CFB71}" type="presParOf" srcId="{4722B15A-D6C8-4012-A393-4A37AFE83043}" destId="{298492DB-5E38-4F6D-8009-3DD1EF9D8220}" srcOrd="0" destOrd="0" presId="urn:microsoft.com/office/officeart/2009/layout/CirclePictureHierarchy"/>
    <dgm:cxn modelId="{68DF623D-3D2A-4ED8-A0EA-306E8BF1E533}" type="presParOf" srcId="{298492DB-5E38-4F6D-8009-3DD1EF9D8220}" destId="{E6720A3A-7B3B-4E3C-86FE-481739D44B6A}" srcOrd="0" destOrd="0" presId="urn:microsoft.com/office/officeart/2009/layout/CirclePictureHierarchy"/>
    <dgm:cxn modelId="{116A0F84-CBB0-4E7C-9822-05123E0307A5}" type="presParOf" srcId="{298492DB-5E38-4F6D-8009-3DD1EF9D8220}" destId="{28BE8BCA-12D6-4DA5-9553-A264A4BB55EF}" srcOrd="1" destOrd="0" presId="urn:microsoft.com/office/officeart/2009/layout/CirclePictureHierarchy"/>
    <dgm:cxn modelId="{890D81E9-3962-4BE0-855A-474673C0143A}" type="presParOf" srcId="{4722B15A-D6C8-4012-A393-4A37AFE83043}" destId="{99983E72-BA69-4DBA-93D7-29271C088A9D}" srcOrd="1" destOrd="0" presId="urn:microsoft.com/office/officeart/2009/layout/CirclePictureHierarchy"/>
    <dgm:cxn modelId="{8FC82B7C-433B-4D1B-BA6D-53992F0D1451}" type="presParOf" srcId="{99983E72-BA69-4DBA-93D7-29271C088A9D}" destId="{F76ECAC9-ABD8-4BAD-BDDF-819A56A3959F}" srcOrd="0" destOrd="0" presId="urn:microsoft.com/office/officeart/2009/layout/CirclePictureHierarchy"/>
    <dgm:cxn modelId="{A0A14C6E-8C3D-4AEB-8B39-A5C8D59D67B8}" type="presParOf" srcId="{99983E72-BA69-4DBA-93D7-29271C088A9D}" destId="{727C0689-BBD6-4FBF-8C7B-AB399F177BA6}" srcOrd="1" destOrd="0" presId="urn:microsoft.com/office/officeart/2009/layout/CirclePictureHierarchy"/>
    <dgm:cxn modelId="{10AC8A0F-D43A-445A-B015-01E672C0C987}" type="presParOf" srcId="{727C0689-BBD6-4FBF-8C7B-AB399F177BA6}" destId="{2DF1EC32-108C-4892-B04A-523E242CAD93}" srcOrd="0" destOrd="0" presId="urn:microsoft.com/office/officeart/2009/layout/CirclePictureHierarchy"/>
    <dgm:cxn modelId="{ACABC746-650A-4F05-B08C-AE148CD65172}" type="presParOf" srcId="{2DF1EC32-108C-4892-B04A-523E242CAD93}" destId="{1E142763-C490-4B05-8C23-97E4978EEF87}" srcOrd="0" destOrd="0" presId="urn:microsoft.com/office/officeart/2009/layout/CirclePictureHierarchy"/>
    <dgm:cxn modelId="{18279FAE-1027-4729-AFDC-57DF3EAAAD48}" type="presParOf" srcId="{2DF1EC32-108C-4892-B04A-523E242CAD93}" destId="{73B4F80E-CE78-490E-BF0E-3D9D80FCD864}" srcOrd="1" destOrd="0" presId="urn:microsoft.com/office/officeart/2009/layout/CirclePictureHierarchy"/>
    <dgm:cxn modelId="{4632B756-F439-451E-B471-A246BCBDF174}" type="presParOf" srcId="{727C0689-BBD6-4FBF-8C7B-AB399F177BA6}" destId="{94FABA87-16F1-4413-9833-D7B0E32DC59B}" srcOrd="1" destOrd="0" presId="urn:microsoft.com/office/officeart/2009/layout/CirclePictureHierarchy"/>
    <dgm:cxn modelId="{B2CE3943-DA7A-43C4-8C05-A2BB55956251}" type="presParOf" srcId="{3167238F-0EBD-457C-948B-1166AF0628D7}" destId="{FD62CEA3-585C-4214-A215-9ABAC9CDA724}" srcOrd="4" destOrd="0" presId="urn:microsoft.com/office/officeart/2009/layout/CirclePictureHierarchy"/>
    <dgm:cxn modelId="{D5C952EB-ED09-4071-BE5F-301BC98976B2}" type="presParOf" srcId="{3167238F-0EBD-457C-948B-1166AF0628D7}" destId="{4926FFB5-A2C8-4572-BD5A-1457D4EF27B3}" srcOrd="5" destOrd="0" presId="urn:microsoft.com/office/officeart/2009/layout/CirclePictureHierarchy"/>
    <dgm:cxn modelId="{CA963977-8875-4634-9C7D-18AABCC00DA0}" type="presParOf" srcId="{4926FFB5-A2C8-4572-BD5A-1457D4EF27B3}" destId="{45DCD096-8908-4427-86E1-76FAF2FE28A0}" srcOrd="0" destOrd="0" presId="urn:microsoft.com/office/officeart/2009/layout/CirclePictureHierarchy"/>
    <dgm:cxn modelId="{962DB58F-E51A-44CB-B3E0-70FBAD562580}" type="presParOf" srcId="{45DCD096-8908-4427-86E1-76FAF2FE28A0}" destId="{1FABBE10-13CE-4E43-90C9-D3D67D998D1C}" srcOrd="0" destOrd="0" presId="urn:microsoft.com/office/officeart/2009/layout/CirclePictureHierarchy"/>
    <dgm:cxn modelId="{F91E3BE0-0582-49B6-849D-FE1B744D8156}" type="presParOf" srcId="{45DCD096-8908-4427-86E1-76FAF2FE28A0}" destId="{EE1F5E77-E6E0-44C5-8CC8-76023B2A647C}" srcOrd="1" destOrd="0" presId="urn:microsoft.com/office/officeart/2009/layout/CirclePictureHierarchy"/>
    <dgm:cxn modelId="{8C180FA2-A938-4278-AEC5-3A401FB0D538}" type="presParOf" srcId="{4926FFB5-A2C8-4572-BD5A-1457D4EF27B3}" destId="{989E9E2C-D383-47BF-BEF1-6C631BC75F52}" srcOrd="1" destOrd="0" presId="urn:microsoft.com/office/officeart/2009/layout/CirclePictureHierarchy"/>
    <dgm:cxn modelId="{1BB44C89-FD56-46ED-BD22-CB157088E85D}" type="presParOf" srcId="{3167238F-0EBD-457C-948B-1166AF0628D7}" destId="{939228BA-84F8-42D2-AC64-4C2609E16D65}" srcOrd="6" destOrd="0" presId="urn:microsoft.com/office/officeart/2009/layout/CirclePictureHierarchy"/>
    <dgm:cxn modelId="{7AC831EC-6CF2-4896-AEC4-D983BED9FB1A}" type="presParOf" srcId="{3167238F-0EBD-457C-948B-1166AF0628D7}" destId="{57EC9775-C580-4E0A-9061-8E284263B797}" srcOrd="7" destOrd="0" presId="urn:microsoft.com/office/officeart/2009/layout/CirclePictureHierarchy"/>
    <dgm:cxn modelId="{F0B5540E-F001-48E6-B26D-B55503776A06}" type="presParOf" srcId="{57EC9775-C580-4E0A-9061-8E284263B797}" destId="{B27DE3AD-3460-4EA8-8642-E4B6247F6368}" srcOrd="0" destOrd="0" presId="urn:microsoft.com/office/officeart/2009/layout/CirclePictureHierarchy"/>
    <dgm:cxn modelId="{D00120D1-5D9F-4167-A311-91036594C29F}" type="presParOf" srcId="{B27DE3AD-3460-4EA8-8642-E4B6247F6368}" destId="{049917B7-FAAE-4BAF-9518-E61EF0F15E75}" srcOrd="0" destOrd="0" presId="urn:microsoft.com/office/officeart/2009/layout/CirclePictureHierarchy"/>
    <dgm:cxn modelId="{FAE06A34-5DCF-4F12-B481-E50EAD6D242D}" type="presParOf" srcId="{B27DE3AD-3460-4EA8-8642-E4B6247F6368}" destId="{7C251412-B7F3-440A-83B1-F822DC0D7413}" srcOrd="1" destOrd="0" presId="urn:microsoft.com/office/officeart/2009/layout/CirclePictureHierarchy"/>
    <dgm:cxn modelId="{47C444EB-433D-4074-B71B-F294145C2303}" type="presParOf" srcId="{57EC9775-C580-4E0A-9061-8E284263B797}" destId="{4DC7C622-ADD8-4029-9FB7-59421A5C7A7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407D-9FE0-4CB0-95B6-237827973FEB}">
      <dsp:nvSpPr>
        <dsp:cNvPr id="0" name=""/>
        <dsp:cNvSpPr/>
      </dsp:nvSpPr>
      <dsp:spPr>
        <a:xfrm>
          <a:off x="5245893" y="2354234"/>
          <a:ext cx="4675584" cy="35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39"/>
              </a:lnTo>
              <a:lnTo>
                <a:pt x="4675584" y="179939"/>
              </a:lnTo>
              <a:lnTo>
                <a:pt x="4675584" y="357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12A8-BDC6-4EEA-B0CF-DB47554A109D}">
      <dsp:nvSpPr>
        <dsp:cNvPr id="0" name=""/>
        <dsp:cNvSpPr/>
      </dsp:nvSpPr>
      <dsp:spPr>
        <a:xfrm>
          <a:off x="5245893" y="2354234"/>
          <a:ext cx="1558528" cy="35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39"/>
              </a:lnTo>
              <a:lnTo>
                <a:pt x="1558528" y="179939"/>
              </a:lnTo>
              <a:lnTo>
                <a:pt x="1558528" y="357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79F4C-58AC-45D7-8CCD-D548672717F8}">
      <dsp:nvSpPr>
        <dsp:cNvPr id="0" name=""/>
        <dsp:cNvSpPr/>
      </dsp:nvSpPr>
      <dsp:spPr>
        <a:xfrm>
          <a:off x="3641645" y="3844754"/>
          <a:ext cx="91440" cy="35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0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326B9-DD4B-4723-B36E-AF4C2A5EA889}">
      <dsp:nvSpPr>
        <dsp:cNvPr id="0" name=""/>
        <dsp:cNvSpPr/>
      </dsp:nvSpPr>
      <dsp:spPr>
        <a:xfrm>
          <a:off x="3687365" y="2354234"/>
          <a:ext cx="1558528" cy="357044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179939"/>
              </a:lnTo>
              <a:lnTo>
                <a:pt x="0" y="179939"/>
              </a:lnTo>
              <a:lnTo>
                <a:pt x="0" y="357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E28E-11C1-459D-929C-E84ADCDE4F74}">
      <dsp:nvSpPr>
        <dsp:cNvPr id="0" name=""/>
        <dsp:cNvSpPr/>
      </dsp:nvSpPr>
      <dsp:spPr>
        <a:xfrm>
          <a:off x="570309" y="2354234"/>
          <a:ext cx="4675584" cy="357044"/>
        </a:xfrm>
        <a:custGeom>
          <a:avLst/>
          <a:gdLst/>
          <a:ahLst/>
          <a:cxnLst/>
          <a:rect l="0" t="0" r="0" b="0"/>
          <a:pathLst>
            <a:path>
              <a:moveTo>
                <a:pt x="4675584" y="0"/>
              </a:moveTo>
              <a:lnTo>
                <a:pt x="4675584" y="179939"/>
              </a:lnTo>
              <a:lnTo>
                <a:pt x="0" y="179939"/>
              </a:lnTo>
              <a:lnTo>
                <a:pt x="0" y="357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CD052-6097-4CC0-8F97-60D020C7CCAB}">
      <dsp:nvSpPr>
        <dsp:cNvPr id="0" name=""/>
        <dsp:cNvSpPr/>
      </dsp:nvSpPr>
      <dsp:spPr>
        <a:xfrm>
          <a:off x="4679156" y="1220759"/>
          <a:ext cx="1133474" cy="11334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01544-7309-4ECD-8FE5-2A927CC6B283}">
      <dsp:nvSpPr>
        <dsp:cNvPr id="0" name=""/>
        <dsp:cNvSpPr/>
      </dsp:nvSpPr>
      <dsp:spPr>
        <a:xfrm>
          <a:off x="5812631" y="1217926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</a:t>
          </a:r>
        </a:p>
      </dsp:txBody>
      <dsp:txXfrm>
        <a:off x="5812631" y="1217926"/>
        <a:ext cx="1700212" cy="1133474"/>
      </dsp:txXfrm>
    </dsp:sp>
    <dsp:sp modelId="{E6DAE842-5534-4E85-B539-3744FC141F6D}">
      <dsp:nvSpPr>
        <dsp:cNvPr id="0" name=""/>
        <dsp:cNvSpPr/>
      </dsp:nvSpPr>
      <dsp:spPr>
        <a:xfrm>
          <a:off x="3571" y="2711279"/>
          <a:ext cx="1133474" cy="113347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3CB2C-6CAE-4881-9539-FBF6D3BD50B0}">
      <dsp:nvSpPr>
        <dsp:cNvPr id="0" name=""/>
        <dsp:cNvSpPr/>
      </dsp:nvSpPr>
      <dsp:spPr>
        <a:xfrm>
          <a:off x="1137046" y="2708445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MovieFilterBox</a:t>
          </a:r>
          <a:endParaRPr lang="en-US" sz="1800" kern="1200" dirty="0"/>
        </a:p>
      </dsp:txBody>
      <dsp:txXfrm>
        <a:off x="1137046" y="2708445"/>
        <a:ext cx="1700212" cy="1133474"/>
      </dsp:txXfrm>
    </dsp:sp>
    <dsp:sp modelId="{2763F621-2101-4CD6-9D37-76CE46EAEFEE}">
      <dsp:nvSpPr>
        <dsp:cNvPr id="0" name=""/>
        <dsp:cNvSpPr/>
      </dsp:nvSpPr>
      <dsp:spPr>
        <a:xfrm>
          <a:off x="3120628" y="2711279"/>
          <a:ext cx="1133474" cy="113347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A22A8-AAC7-4894-8B69-A50A14E407D5}">
      <dsp:nvSpPr>
        <dsp:cNvPr id="0" name=""/>
        <dsp:cNvSpPr/>
      </dsp:nvSpPr>
      <dsp:spPr>
        <a:xfrm>
          <a:off x="4254103" y="2708445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MovieList</a:t>
          </a:r>
          <a:endParaRPr lang="en-US" sz="1800" kern="1200" dirty="0"/>
        </a:p>
      </dsp:txBody>
      <dsp:txXfrm>
        <a:off x="4254103" y="2708445"/>
        <a:ext cx="1700212" cy="1133474"/>
      </dsp:txXfrm>
    </dsp:sp>
    <dsp:sp modelId="{55AC3452-8E74-4EAB-9470-3FF6610C799A}">
      <dsp:nvSpPr>
        <dsp:cNvPr id="0" name=""/>
        <dsp:cNvSpPr/>
      </dsp:nvSpPr>
      <dsp:spPr>
        <a:xfrm>
          <a:off x="3120628" y="4201798"/>
          <a:ext cx="1133474" cy="113347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88463-0175-4D54-B04E-63B60DA11E69}">
      <dsp:nvSpPr>
        <dsp:cNvPr id="0" name=""/>
        <dsp:cNvSpPr/>
      </dsp:nvSpPr>
      <dsp:spPr>
        <a:xfrm>
          <a:off x="4254103" y="4198965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Movie</a:t>
          </a:r>
        </a:p>
      </dsp:txBody>
      <dsp:txXfrm>
        <a:off x="4254103" y="4198965"/>
        <a:ext cx="1700212" cy="1133474"/>
      </dsp:txXfrm>
    </dsp:sp>
    <dsp:sp modelId="{F005D802-AE14-4DD1-AAC5-2F367AD858B5}">
      <dsp:nvSpPr>
        <dsp:cNvPr id="0" name=""/>
        <dsp:cNvSpPr/>
      </dsp:nvSpPr>
      <dsp:spPr>
        <a:xfrm>
          <a:off x="6237684" y="2711279"/>
          <a:ext cx="1133474" cy="11334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C7D69-2E53-4D2F-B568-97E745783B8F}">
      <dsp:nvSpPr>
        <dsp:cNvPr id="0" name=""/>
        <dsp:cNvSpPr/>
      </dsp:nvSpPr>
      <dsp:spPr>
        <a:xfrm>
          <a:off x="7371159" y="2708445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AddMovieBox</a:t>
          </a:r>
          <a:endParaRPr lang="en-US" sz="1800" kern="1200" dirty="0"/>
        </a:p>
      </dsp:txBody>
      <dsp:txXfrm>
        <a:off x="7371159" y="2708445"/>
        <a:ext cx="1700212" cy="1133474"/>
      </dsp:txXfrm>
    </dsp:sp>
    <dsp:sp modelId="{928D57EE-C141-465C-9E88-879F006F233F}">
      <dsp:nvSpPr>
        <dsp:cNvPr id="0" name=""/>
        <dsp:cNvSpPr/>
      </dsp:nvSpPr>
      <dsp:spPr>
        <a:xfrm>
          <a:off x="9354740" y="2711279"/>
          <a:ext cx="1133474" cy="113347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61606-E92D-4870-BB44-9C434C2C40BC}">
      <dsp:nvSpPr>
        <dsp:cNvPr id="0" name=""/>
        <dsp:cNvSpPr/>
      </dsp:nvSpPr>
      <dsp:spPr>
        <a:xfrm>
          <a:off x="10488215" y="2708445"/>
          <a:ext cx="1700212" cy="113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Footer</a:t>
          </a:r>
        </a:p>
      </dsp:txBody>
      <dsp:txXfrm>
        <a:off x="10488215" y="2708445"/>
        <a:ext cx="1700212" cy="1133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228BA-84F8-42D2-AC64-4C2609E16D65}">
      <dsp:nvSpPr>
        <dsp:cNvPr id="0" name=""/>
        <dsp:cNvSpPr/>
      </dsp:nvSpPr>
      <dsp:spPr>
        <a:xfrm>
          <a:off x="9140651" y="3198930"/>
          <a:ext cx="2050479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2050479" y="78912"/>
              </a:lnTo>
              <a:lnTo>
                <a:pt x="2050479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2CEA3-585C-4214-A215-9ABAC9CDA724}">
      <dsp:nvSpPr>
        <dsp:cNvPr id="0" name=""/>
        <dsp:cNvSpPr/>
      </dsp:nvSpPr>
      <dsp:spPr>
        <a:xfrm>
          <a:off x="9140651" y="3198930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683493" y="78912"/>
              </a:lnTo>
              <a:lnTo>
                <a:pt x="683493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ECAC9-ABD8-4BAD-BDDF-819A56A3959F}">
      <dsp:nvSpPr>
        <dsp:cNvPr id="0" name=""/>
        <dsp:cNvSpPr/>
      </dsp:nvSpPr>
      <dsp:spPr>
        <a:xfrm>
          <a:off x="8411438" y="3852598"/>
          <a:ext cx="91440" cy="156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050D2-CE26-4E56-8857-6929866DBC1A}">
      <dsp:nvSpPr>
        <dsp:cNvPr id="0" name=""/>
        <dsp:cNvSpPr/>
      </dsp:nvSpPr>
      <dsp:spPr>
        <a:xfrm>
          <a:off x="8457158" y="3198930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683493" y="0"/>
              </a:moveTo>
              <a:lnTo>
                <a:pt x="683493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28B5E-41F8-42B4-834C-397D6570D742}">
      <dsp:nvSpPr>
        <dsp:cNvPr id="0" name=""/>
        <dsp:cNvSpPr/>
      </dsp:nvSpPr>
      <dsp:spPr>
        <a:xfrm>
          <a:off x="7090171" y="3198930"/>
          <a:ext cx="2050479" cy="156582"/>
        </a:xfrm>
        <a:custGeom>
          <a:avLst/>
          <a:gdLst/>
          <a:ahLst/>
          <a:cxnLst/>
          <a:rect l="0" t="0" r="0" b="0"/>
          <a:pathLst>
            <a:path>
              <a:moveTo>
                <a:pt x="2050479" y="0"/>
              </a:moveTo>
              <a:lnTo>
                <a:pt x="2050479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FE390-7610-4D7F-9610-4DB1FFAED33F}">
      <dsp:nvSpPr>
        <dsp:cNvPr id="0" name=""/>
        <dsp:cNvSpPr/>
      </dsp:nvSpPr>
      <dsp:spPr>
        <a:xfrm>
          <a:off x="5381438" y="2545262"/>
          <a:ext cx="3759212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3759212" y="78912"/>
              </a:lnTo>
              <a:lnTo>
                <a:pt x="3759212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65729-893D-4D94-9ED1-362034C3C16A}">
      <dsp:nvSpPr>
        <dsp:cNvPr id="0" name=""/>
        <dsp:cNvSpPr/>
      </dsp:nvSpPr>
      <dsp:spPr>
        <a:xfrm>
          <a:off x="5039692" y="3198930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683493" y="78912"/>
              </a:lnTo>
              <a:lnTo>
                <a:pt x="683493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7D468-AF4F-40DC-B822-4A994B38E5F6}">
      <dsp:nvSpPr>
        <dsp:cNvPr id="0" name=""/>
        <dsp:cNvSpPr/>
      </dsp:nvSpPr>
      <dsp:spPr>
        <a:xfrm>
          <a:off x="4356199" y="3198930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683493" y="0"/>
              </a:moveTo>
              <a:lnTo>
                <a:pt x="683493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2305C-7D89-47FF-AB12-095EBCD56667}">
      <dsp:nvSpPr>
        <dsp:cNvPr id="0" name=""/>
        <dsp:cNvSpPr/>
      </dsp:nvSpPr>
      <dsp:spPr>
        <a:xfrm>
          <a:off x="5039692" y="2545262"/>
          <a:ext cx="341746" cy="156582"/>
        </a:xfrm>
        <a:custGeom>
          <a:avLst/>
          <a:gdLst/>
          <a:ahLst/>
          <a:cxnLst/>
          <a:rect l="0" t="0" r="0" b="0"/>
          <a:pathLst>
            <a:path>
              <a:moveTo>
                <a:pt x="341746" y="0"/>
              </a:moveTo>
              <a:lnTo>
                <a:pt x="341746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8E2F8-47AA-4953-9769-41F5109141A1}">
      <dsp:nvSpPr>
        <dsp:cNvPr id="0" name=""/>
        <dsp:cNvSpPr/>
      </dsp:nvSpPr>
      <dsp:spPr>
        <a:xfrm>
          <a:off x="1622226" y="3198930"/>
          <a:ext cx="1366986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1366986" y="78912"/>
              </a:lnTo>
              <a:lnTo>
                <a:pt x="1366986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B53DC-C776-446F-8E2E-F7D1EE8D9FF5}">
      <dsp:nvSpPr>
        <dsp:cNvPr id="0" name=""/>
        <dsp:cNvSpPr/>
      </dsp:nvSpPr>
      <dsp:spPr>
        <a:xfrm>
          <a:off x="1576506" y="3198930"/>
          <a:ext cx="91440" cy="156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B470A-A634-4F90-8D1F-6B0953D6DBC5}">
      <dsp:nvSpPr>
        <dsp:cNvPr id="0" name=""/>
        <dsp:cNvSpPr/>
      </dsp:nvSpPr>
      <dsp:spPr>
        <a:xfrm>
          <a:off x="255240" y="3198930"/>
          <a:ext cx="1366986" cy="156582"/>
        </a:xfrm>
        <a:custGeom>
          <a:avLst/>
          <a:gdLst/>
          <a:ahLst/>
          <a:cxnLst/>
          <a:rect l="0" t="0" r="0" b="0"/>
          <a:pathLst>
            <a:path>
              <a:moveTo>
                <a:pt x="1366986" y="0"/>
              </a:moveTo>
              <a:lnTo>
                <a:pt x="1366986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CACA3-36C2-4856-9476-6776C4E12736}">
      <dsp:nvSpPr>
        <dsp:cNvPr id="0" name=""/>
        <dsp:cNvSpPr/>
      </dsp:nvSpPr>
      <dsp:spPr>
        <a:xfrm>
          <a:off x="1622226" y="2545262"/>
          <a:ext cx="3759212" cy="156582"/>
        </a:xfrm>
        <a:custGeom>
          <a:avLst/>
          <a:gdLst/>
          <a:ahLst/>
          <a:cxnLst/>
          <a:rect l="0" t="0" r="0" b="0"/>
          <a:pathLst>
            <a:path>
              <a:moveTo>
                <a:pt x="3759212" y="0"/>
              </a:moveTo>
              <a:lnTo>
                <a:pt x="3759212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CD55F-8B8D-492B-8A60-749F3E3C47E3}">
      <dsp:nvSpPr>
        <dsp:cNvPr id="0" name=""/>
        <dsp:cNvSpPr/>
      </dsp:nvSpPr>
      <dsp:spPr>
        <a:xfrm>
          <a:off x="5132895" y="2048176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A7B85-DD96-47B3-9320-F36042239149}">
      <dsp:nvSpPr>
        <dsp:cNvPr id="0" name=""/>
        <dsp:cNvSpPr/>
      </dsp:nvSpPr>
      <dsp:spPr>
        <a:xfrm>
          <a:off x="5629981" y="2046933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Application</a:t>
          </a:r>
        </a:p>
      </dsp:txBody>
      <dsp:txXfrm>
        <a:off x="5629981" y="2046933"/>
        <a:ext cx="745628" cy="497085"/>
      </dsp:txXfrm>
    </dsp:sp>
    <dsp:sp modelId="{1808DCBC-0D26-4911-8935-CFE14B0AD0AB}">
      <dsp:nvSpPr>
        <dsp:cNvPr id="0" name=""/>
        <dsp:cNvSpPr/>
      </dsp:nvSpPr>
      <dsp:spPr>
        <a:xfrm>
          <a:off x="1373683" y="2701844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0095-3F5F-4B5F-8F35-81B9AC56A5A4}">
      <dsp:nvSpPr>
        <dsp:cNvPr id="0" name=""/>
        <dsp:cNvSpPr/>
      </dsp:nvSpPr>
      <dsp:spPr>
        <a:xfrm>
          <a:off x="1870769" y="27006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Sidebar</a:t>
          </a:r>
        </a:p>
      </dsp:txBody>
      <dsp:txXfrm>
        <a:off x="1870769" y="2700601"/>
        <a:ext cx="745628" cy="497085"/>
      </dsp:txXfrm>
    </dsp:sp>
    <dsp:sp modelId="{AA34D032-B44F-483B-BE1A-B24E8D2BA9E1}">
      <dsp:nvSpPr>
        <dsp:cNvPr id="0" name=""/>
        <dsp:cNvSpPr/>
      </dsp:nvSpPr>
      <dsp:spPr>
        <a:xfrm>
          <a:off x="6697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F2059-0CDF-491B-869D-3934177F081B}">
      <dsp:nvSpPr>
        <dsp:cNvPr id="0" name=""/>
        <dsp:cNvSpPr/>
      </dsp:nvSpPr>
      <dsp:spPr>
        <a:xfrm>
          <a:off x="503783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FeaturedMoviesList</a:t>
          </a:r>
          <a:endParaRPr lang="en-US" sz="600" kern="1200" dirty="0"/>
        </a:p>
      </dsp:txBody>
      <dsp:txXfrm>
        <a:off x="503783" y="3354269"/>
        <a:ext cx="745628" cy="497085"/>
      </dsp:txXfrm>
    </dsp:sp>
    <dsp:sp modelId="{C92743E4-A1DC-4AE0-8BDF-FFDD2B693EF9}">
      <dsp:nvSpPr>
        <dsp:cNvPr id="0" name=""/>
        <dsp:cNvSpPr/>
      </dsp:nvSpPr>
      <dsp:spPr>
        <a:xfrm>
          <a:off x="1373683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CA860-778A-45A5-841A-0C0F6E31866E}">
      <dsp:nvSpPr>
        <dsp:cNvPr id="0" name=""/>
        <dsp:cNvSpPr/>
      </dsp:nvSpPr>
      <dsp:spPr>
        <a:xfrm>
          <a:off x="1870769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TopUsersList</a:t>
          </a:r>
          <a:endParaRPr lang="en-US" sz="600" kern="1200" dirty="0"/>
        </a:p>
      </dsp:txBody>
      <dsp:txXfrm>
        <a:off x="1870769" y="3354269"/>
        <a:ext cx="745628" cy="497085"/>
      </dsp:txXfrm>
    </dsp:sp>
    <dsp:sp modelId="{6995B640-B75C-463E-8B50-ED7DEBC42DA1}">
      <dsp:nvSpPr>
        <dsp:cNvPr id="0" name=""/>
        <dsp:cNvSpPr/>
      </dsp:nvSpPr>
      <dsp:spPr>
        <a:xfrm>
          <a:off x="2740669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7EEDB-F3ED-49BF-911B-91425953098F}">
      <dsp:nvSpPr>
        <dsp:cNvPr id="0" name=""/>
        <dsp:cNvSpPr/>
      </dsp:nvSpPr>
      <dsp:spPr>
        <a:xfrm>
          <a:off x="3237755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237755" y="3354269"/>
        <a:ext cx="745628" cy="497085"/>
      </dsp:txXfrm>
    </dsp:sp>
    <dsp:sp modelId="{293CC1A8-195A-47C6-B048-BC8319B7C75B}">
      <dsp:nvSpPr>
        <dsp:cNvPr id="0" name=""/>
        <dsp:cNvSpPr/>
      </dsp:nvSpPr>
      <dsp:spPr>
        <a:xfrm>
          <a:off x="4791149" y="2701844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5FB6A-4B02-4E48-8E25-4D154864DEEA}">
      <dsp:nvSpPr>
        <dsp:cNvPr id="0" name=""/>
        <dsp:cNvSpPr/>
      </dsp:nvSpPr>
      <dsp:spPr>
        <a:xfrm>
          <a:off x="5288235" y="27006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UserLoginHeader</a:t>
          </a:r>
          <a:endParaRPr lang="en-US" sz="600" kern="1200" dirty="0"/>
        </a:p>
      </dsp:txBody>
      <dsp:txXfrm>
        <a:off x="5288235" y="2700601"/>
        <a:ext cx="745628" cy="497085"/>
      </dsp:txXfrm>
    </dsp:sp>
    <dsp:sp modelId="{FEB29BAE-ED3C-4A23-BEAB-B23D79E7604D}">
      <dsp:nvSpPr>
        <dsp:cNvPr id="0" name=""/>
        <dsp:cNvSpPr/>
      </dsp:nvSpPr>
      <dsp:spPr>
        <a:xfrm>
          <a:off x="4107656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E2FD-113E-486B-91E7-0A48D9946FEC}">
      <dsp:nvSpPr>
        <dsp:cNvPr id="0" name=""/>
        <dsp:cNvSpPr/>
      </dsp:nvSpPr>
      <dsp:spPr>
        <a:xfrm>
          <a:off x="4604742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UserLoginBox</a:t>
          </a:r>
          <a:endParaRPr lang="en-US" sz="600" kern="1200" dirty="0"/>
        </a:p>
      </dsp:txBody>
      <dsp:txXfrm>
        <a:off x="4604742" y="3354269"/>
        <a:ext cx="745628" cy="497085"/>
      </dsp:txXfrm>
    </dsp:sp>
    <dsp:sp modelId="{2E2AC6C0-1A69-49DB-AE37-E1721B0E3602}">
      <dsp:nvSpPr>
        <dsp:cNvPr id="0" name=""/>
        <dsp:cNvSpPr/>
      </dsp:nvSpPr>
      <dsp:spPr>
        <a:xfrm>
          <a:off x="5474642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6F34-89AE-4EC4-AC41-4E033CCFF80B}">
      <dsp:nvSpPr>
        <dsp:cNvPr id="0" name=""/>
        <dsp:cNvSpPr/>
      </dsp:nvSpPr>
      <dsp:spPr>
        <a:xfrm>
          <a:off x="5971728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UserDetails</a:t>
          </a:r>
          <a:endParaRPr lang="en-US" sz="600" kern="1200" dirty="0"/>
        </a:p>
      </dsp:txBody>
      <dsp:txXfrm>
        <a:off x="5971728" y="3354269"/>
        <a:ext cx="745628" cy="497085"/>
      </dsp:txXfrm>
    </dsp:sp>
    <dsp:sp modelId="{B2B7C046-0458-411F-AA7C-436EDF9144A7}">
      <dsp:nvSpPr>
        <dsp:cNvPr id="0" name=""/>
        <dsp:cNvSpPr/>
      </dsp:nvSpPr>
      <dsp:spPr>
        <a:xfrm>
          <a:off x="8892108" y="2701844"/>
          <a:ext cx="497085" cy="4970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B02-8C4A-4D5C-8C76-71FBE93C6CEA}">
      <dsp:nvSpPr>
        <dsp:cNvPr id="0" name=""/>
        <dsp:cNvSpPr/>
      </dsp:nvSpPr>
      <dsp:spPr>
        <a:xfrm>
          <a:off x="9389194" y="27006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BodyApp</a:t>
          </a:r>
          <a:endParaRPr lang="en-US" sz="600" kern="1200" dirty="0"/>
        </a:p>
      </dsp:txBody>
      <dsp:txXfrm>
        <a:off x="9389194" y="2700601"/>
        <a:ext cx="745628" cy="497085"/>
      </dsp:txXfrm>
    </dsp:sp>
    <dsp:sp modelId="{5448660A-5668-4C40-A2C9-8AEB902E58AD}">
      <dsp:nvSpPr>
        <dsp:cNvPr id="0" name=""/>
        <dsp:cNvSpPr/>
      </dsp:nvSpPr>
      <dsp:spPr>
        <a:xfrm>
          <a:off x="6841628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C096-5789-4648-BA7D-7629A4275E05}">
      <dsp:nvSpPr>
        <dsp:cNvPr id="0" name=""/>
        <dsp:cNvSpPr/>
      </dsp:nvSpPr>
      <dsp:spPr>
        <a:xfrm>
          <a:off x="7338714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MovieFilterBox</a:t>
          </a:r>
          <a:endParaRPr lang="en-US" sz="600" kern="1200" dirty="0"/>
        </a:p>
      </dsp:txBody>
      <dsp:txXfrm>
        <a:off x="7338714" y="3354269"/>
        <a:ext cx="745628" cy="497085"/>
      </dsp:txXfrm>
    </dsp:sp>
    <dsp:sp modelId="{E6720A3A-7B3B-4E3C-86FE-481739D44B6A}">
      <dsp:nvSpPr>
        <dsp:cNvPr id="0" name=""/>
        <dsp:cNvSpPr/>
      </dsp:nvSpPr>
      <dsp:spPr>
        <a:xfrm>
          <a:off x="8208615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E8BCA-12D6-4DA5-9553-A264A4BB55EF}">
      <dsp:nvSpPr>
        <dsp:cNvPr id="0" name=""/>
        <dsp:cNvSpPr/>
      </dsp:nvSpPr>
      <dsp:spPr>
        <a:xfrm>
          <a:off x="8705701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MovieList</a:t>
          </a:r>
          <a:endParaRPr lang="en-US" sz="600" kern="1200" dirty="0"/>
        </a:p>
      </dsp:txBody>
      <dsp:txXfrm>
        <a:off x="8705701" y="3354269"/>
        <a:ext cx="745628" cy="497085"/>
      </dsp:txXfrm>
    </dsp:sp>
    <dsp:sp modelId="{1E142763-C490-4B05-8C23-97E4978EEF87}">
      <dsp:nvSpPr>
        <dsp:cNvPr id="0" name=""/>
        <dsp:cNvSpPr/>
      </dsp:nvSpPr>
      <dsp:spPr>
        <a:xfrm>
          <a:off x="8208615" y="4009180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4F80E-CE78-490E-BF0E-3D9D80FCD864}">
      <dsp:nvSpPr>
        <dsp:cNvPr id="0" name=""/>
        <dsp:cNvSpPr/>
      </dsp:nvSpPr>
      <dsp:spPr>
        <a:xfrm>
          <a:off x="8705701" y="4007937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Movie</a:t>
          </a:r>
        </a:p>
      </dsp:txBody>
      <dsp:txXfrm>
        <a:off x="8705701" y="4007937"/>
        <a:ext cx="745628" cy="497085"/>
      </dsp:txXfrm>
    </dsp:sp>
    <dsp:sp modelId="{1FABBE10-13CE-4E43-90C9-D3D67D998D1C}">
      <dsp:nvSpPr>
        <dsp:cNvPr id="0" name=""/>
        <dsp:cNvSpPr/>
      </dsp:nvSpPr>
      <dsp:spPr>
        <a:xfrm>
          <a:off x="9575601" y="3355512"/>
          <a:ext cx="497085" cy="49708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F5E77-E6E0-44C5-8CC8-76023B2A647C}">
      <dsp:nvSpPr>
        <dsp:cNvPr id="0" name=""/>
        <dsp:cNvSpPr/>
      </dsp:nvSpPr>
      <dsp:spPr>
        <a:xfrm>
          <a:off x="10072687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AddMovieBox</a:t>
          </a:r>
          <a:endParaRPr lang="en-US" sz="600" kern="1200" dirty="0"/>
        </a:p>
      </dsp:txBody>
      <dsp:txXfrm>
        <a:off x="10072687" y="3354269"/>
        <a:ext cx="745628" cy="497085"/>
      </dsp:txXfrm>
    </dsp:sp>
    <dsp:sp modelId="{049917B7-FAAE-4BAF-9518-E61EF0F15E75}">
      <dsp:nvSpPr>
        <dsp:cNvPr id="0" name=""/>
        <dsp:cNvSpPr/>
      </dsp:nvSpPr>
      <dsp:spPr>
        <a:xfrm>
          <a:off x="10942587" y="3355512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51412-B7F3-440A-83B1-F822DC0D7413}">
      <dsp:nvSpPr>
        <dsp:cNvPr id="0" name=""/>
        <dsp:cNvSpPr/>
      </dsp:nvSpPr>
      <dsp:spPr>
        <a:xfrm>
          <a:off x="11439673" y="33542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Footer</a:t>
          </a:r>
        </a:p>
      </dsp:txBody>
      <dsp:txXfrm>
        <a:off x="11439673" y="3354269"/>
        <a:ext cx="745628" cy="497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228BA-84F8-42D2-AC64-4C2609E16D65}">
      <dsp:nvSpPr>
        <dsp:cNvPr id="0" name=""/>
        <dsp:cNvSpPr/>
      </dsp:nvSpPr>
      <dsp:spPr>
        <a:xfrm>
          <a:off x="9140651" y="3230461"/>
          <a:ext cx="2050479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2050479" y="78912"/>
              </a:lnTo>
              <a:lnTo>
                <a:pt x="2050479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2CEA3-585C-4214-A215-9ABAC9CDA724}">
      <dsp:nvSpPr>
        <dsp:cNvPr id="0" name=""/>
        <dsp:cNvSpPr/>
      </dsp:nvSpPr>
      <dsp:spPr>
        <a:xfrm>
          <a:off x="9140651" y="3230461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683493" y="78912"/>
              </a:lnTo>
              <a:lnTo>
                <a:pt x="683493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ECAC9-ABD8-4BAD-BDDF-819A56A3959F}">
      <dsp:nvSpPr>
        <dsp:cNvPr id="0" name=""/>
        <dsp:cNvSpPr/>
      </dsp:nvSpPr>
      <dsp:spPr>
        <a:xfrm>
          <a:off x="8411438" y="3884129"/>
          <a:ext cx="91440" cy="156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050D2-CE26-4E56-8857-6929866DBC1A}">
      <dsp:nvSpPr>
        <dsp:cNvPr id="0" name=""/>
        <dsp:cNvSpPr/>
      </dsp:nvSpPr>
      <dsp:spPr>
        <a:xfrm>
          <a:off x="8457158" y="3230461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683493" y="0"/>
              </a:moveTo>
              <a:lnTo>
                <a:pt x="683493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28B5E-41F8-42B4-834C-397D6570D742}">
      <dsp:nvSpPr>
        <dsp:cNvPr id="0" name=""/>
        <dsp:cNvSpPr/>
      </dsp:nvSpPr>
      <dsp:spPr>
        <a:xfrm>
          <a:off x="7090171" y="3230461"/>
          <a:ext cx="2050479" cy="156582"/>
        </a:xfrm>
        <a:custGeom>
          <a:avLst/>
          <a:gdLst/>
          <a:ahLst/>
          <a:cxnLst/>
          <a:rect l="0" t="0" r="0" b="0"/>
          <a:pathLst>
            <a:path>
              <a:moveTo>
                <a:pt x="2050479" y="0"/>
              </a:moveTo>
              <a:lnTo>
                <a:pt x="2050479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FE390-7610-4D7F-9610-4DB1FFAED33F}">
      <dsp:nvSpPr>
        <dsp:cNvPr id="0" name=""/>
        <dsp:cNvSpPr/>
      </dsp:nvSpPr>
      <dsp:spPr>
        <a:xfrm>
          <a:off x="5381438" y="2576793"/>
          <a:ext cx="3759212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3759212" y="78912"/>
              </a:lnTo>
              <a:lnTo>
                <a:pt x="3759212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65729-893D-4D94-9ED1-362034C3C16A}">
      <dsp:nvSpPr>
        <dsp:cNvPr id="0" name=""/>
        <dsp:cNvSpPr/>
      </dsp:nvSpPr>
      <dsp:spPr>
        <a:xfrm>
          <a:off x="5039692" y="3230461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683493" y="78912"/>
              </a:lnTo>
              <a:lnTo>
                <a:pt x="683493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7D468-AF4F-40DC-B822-4A994B38E5F6}">
      <dsp:nvSpPr>
        <dsp:cNvPr id="0" name=""/>
        <dsp:cNvSpPr/>
      </dsp:nvSpPr>
      <dsp:spPr>
        <a:xfrm>
          <a:off x="4356199" y="3230461"/>
          <a:ext cx="683493" cy="156582"/>
        </a:xfrm>
        <a:custGeom>
          <a:avLst/>
          <a:gdLst/>
          <a:ahLst/>
          <a:cxnLst/>
          <a:rect l="0" t="0" r="0" b="0"/>
          <a:pathLst>
            <a:path>
              <a:moveTo>
                <a:pt x="683493" y="0"/>
              </a:moveTo>
              <a:lnTo>
                <a:pt x="683493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2305C-7D89-47FF-AB12-095EBCD56667}">
      <dsp:nvSpPr>
        <dsp:cNvPr id="0" name=""/>
        <dsp:cNvSpPr/>
      </dsp:nvSpPr>
      <dsp:spPr>
        <a:xfrm>
          <a:off x="5039692" y="2576793"/>
          <a:ext cx="341746" cy="156582"/>
        </a:xfrm>
        <a:custGeom>
          <a:avLst/>
          <a:gdLst/>
          <a:ahLst/>
          <a:cxnLst/>
          <a:rect l="0" t="0" r="0" b="0"/>
          <a:pathLst>
            <a:path>
              <a:moveTo>
                <a:pt x="341746" y="0"/>
              </a:moveTo>
              <a:lnTo>
                <a:pt x="341746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8E2F8-47AA-4953-9769-41F5109141A1}">
      <dsp:nvSpPr>
        <dsp:cNvPr id="0" name=""/>
        <dsp:cNvSpPr/>
      </dsp:nvSpPr>
      <dsp:spPr>
        <a:xfrm>
          <a:off x="1622226" y="3230461"/>
          <a:ext cx="1366986" cy="1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2"/>
              </a:lnTo>
              <a:lnTo>
                <a:pt x="1366986" y="78912"/>
              </a:lnTo>
              <a:lnTo>
                <a:pt x="1366986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B53DC-C776-446F-8E2E-F7D1EE8D9FF5}">
      <dsp:nvSpPr>
        <dsp:cNvPr id="0" name=""/>
        <dsp:cNvSpPr/>
      </dsp:nvSpPr>
      <dsp:spPr>
        <a:xfrm>
          <a:off x="1576506" y="3230461"/>
          <a:ext cx="91440" cy="156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B470A-A634-4F90-8D1F-6B0953D6DBC5}">
      <dsp:nvSpPr>
        <dsp:cNvPr id="0" name=""/>
        <dsp:cNvSpPr/>
      </dsp:nvSpPr>
      <dsp:spPr>
        <a:xfrm>
          <a:off x="255240" y="3230461"/>
          <a:ext cx="1366986" cy="156582"/>
        </a:xfrm>
        <a:custGeom>
          <a:avLst/>
          <a:gdLst/>
          <a:ahLst/>
          <a:cxnLst/>
          <a:rect l="0" t="0" r="0" b="0"/>
          <a:pathLst>
            <a:path>
              <a:moveTo>
                <a:pt x="1366986" y="0"/>
              </a:moveTo>
              <a:lnTo>
                <a:pt x="1366986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CACA3-36C2-4856-9476-6776C4E12736}">
      <dsp:nvSpPr>
        <dsp:cNvPr id="0" name=""/>
        <dsp:cNvSpPr/>
      </dsp:nvSpPr>
      <dsp:spPr>
        <a:xfrm>
          <a:off x="1622226" y="2576793"/>
          <a:ext cx="3759212" cy="156582"/>
        </a:xfrm>
        <a:custGeom>
          <a:avLst/>
          <a:gdLst/>
          <a:ahLst/>
          <a:cxnLst/>
          <a:rect l="0" t="0" r="0" b="0"/>
          <a:pathLst>
            <a:path>
              <a:moveTo>
                <a:pt x="3759212" y="0"/>
              </a:moveTo>
              <a:lnTo>
                <a:pt x="3759212" y="78912"/>
              </a:lnTo>
              <a:lnTo>
                <a:pt x="0" y="78912"/>
              </a:lnTo>
              <a:lnTo>
                <a:pt x="0" y="15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CD55F-8B8D-492B-8A60-749F3E3C47E3}">
      <dsp:nvSpPr>
        <dsp:cNvPr id="0" name=""/>
        <dsp:cNvSpPr/>
      </dsp:nvSpPr>
      <dsp:spPr>
        <a:xfrm>
          <a:off x="5132895" y="2079707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A7B85-DD96-47B3-9320-F36042239149}">
      <dsp:nvSpPr>
        <dsp:cNvPr id="0" name=""/>
        <dsp:cNvSpPr/>
      </dsp:nvSpPr>
      <dsp:spPr>
        <a:xfrm>
          <a:off x="5629981" y="2078465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Application</a:t>
          </a:r>
        </a:p>
      </dsp:txBody>
      <dsp:txXfrm>
        <a:off x="5629981" y="2078465"/>
        <a:ext cx="745628" cy="497085"/>
      </dsp:txXfrm>
    </dsp:sp>
    <dsp:sp modelId="{1808DCBC-0D26-4911-8935-CFE14B0AD0AB}">
      <dsp:nvSpPr>
        <dsp:cNvPr id="0" name=""/>
        <dsp:cNvSpPr/>
      </dsp:nvSpPr>
      <dsp:spPr>
        <a:xfrm>
          <a:off x="1373683" y="2733375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0095-3F5F-4B5F-8F35-81B9AC56A5A4}">
      <dsp:nvSpPr>
        <dsp:cNvPr id="0" name=""/>
        <dsp:cNvSpPr/>
      </dsp:nvSpPr>
      <dsp:spPr>
        <a:xfrm>
          <a:off x="1870769" y="2732133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Sidebar</a:t>
          </a:r>
        </a:p>
      </dsp:txBody>
      <dsp:txXfrm>
        <a:off x="1870769" y="2732133"/>
        <a:ext cx="745628" cy="497085"/>
      </dsp:txXfrm>
    </dsp:sp>
    <dsp:sp modelId="{AA34D032-B44F-483B-BE1A-B24E8D2BA9E1}">
      <dsp:nvSpPr>
        <dsp:cNvPr id="0" name=""/>
        <dsp:cNvSpPr/>
      </dsp:nvSpPr>
      <dsp:spPr>
        <a:xfrm>
          <a:off x="6697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F2059-0CDF-491B-869D-3934177F081B}">
      <dsp:nvSpPr>
        <dsp:cNvPr id="0" name=""/>
        <dsp:cNvSpPr/>
      </dsp:nvSpPr>
      <dsp:spPr>
        <a:xfrm>
          <a:off x="503783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FeaturedMoviesList</a:t>
          </a:r>
          <a:endParaRPr lang="en-US" sz="600" kern="1200" dirty="0"/>
        </a:p>
      </dsp:txBody>
      <dsp:txXfrm>
        <a:off x="503783" y="3385801"/>
        <a:ext cx="745628" cy="497085"/>
      </dsp:txXfrm>
    </dsp:sp>
    <dsp:sp modelId="{C92743E4-A1DC-4AE0-8BDF-FFDD2B693EF9}">
      <dsp:nvSpPr>
        <dsp:cNvPr id="0" name=""/>
        <dsp:cNvSpPr/>
      </dsp:nvSpPr>
      <dsp:spPr>
        <a:xfrm>
          <a:off x="1373683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CA860-778A-45A5-841A-0C0F6E31866E}">
      <dsp:nvSpPr>
        <dsp:cNvPr id="0" name=""/>
        <dsp:cNvSpPr/>
      </dsp:nvSpPr>
      <dsp:spPr>
        <a:xfrm>
          <a:off x="1870769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TopUsersList</a:t>
          </a:r>
          <a:endParaRPr lang="en-US" sz="600" kern="1200" dirty="0"/>
        </a:p>
      </dsp:txBody>
      <dsp:txXfrm>
        <a:off x="1870769" y="3385801"/>
        <a:ext cx="745628" cy="497085"/>
      </dsp:txXfrm>
    </dsp:sp>
    <dsp:sp modelId="{6995B640-B75C-463E-8B50-ED7DEBC42DA1}">
      <dsp:nvSpPr>
        <dsp:cNvPr id="0" name=""/>
        <dsp:cNvSpPr/>
      </dsp:nvSpPr>
      <dsp:spPr>
        <a:xfrm>
          <a:off x="2740669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7EEDB-F3ED-49BF-911B-91425953098F}">
      <dsp:nvSpPr>
        <dsp:cNvPr id="0" name=""/>
        <dsp:cNvSpPr/>
      </dsp:nvSpPr>
      <dsp:spPr>
        <a:xfrm>
          <a:off x="3237755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3237755" y="3385801"/>
        <a:ext cx="745628" cy="497085"/>
      </dsp:txXfrm>
    </dsp:sp>
    <dsp:sp modelId="{293CC1A8-195A-47C6-B048-BC8319B7C75B}">
      <dsp:nvSpPr>
        <dsp:cNvPr id="0" name=""/>
        <dsp:cNvSpPr/>
      </dsp:nvSpPr>
      <dsp:spPr>
        <a:xfrm>
          <a:off x="4791149" y="2733375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5FB6A-4B02-4E48-8E25-4D154864DEEA}">
      <dsp:nvSpPr>
        <dsp:cNvPr id="0" name=""/>
        <dsp:cNvSpPr/>
      </dsp:nvSpPr>
      <dsp:spPr>
        <a:xfrm>
          <a:off x="5288235" y="2732133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UserLoginHeader</a:t>
          </a:r>
          <a:endParaRPr lang="en-US" sz="600" kern="1200" dirty="0"/>
        </a:p>
      </dsp:txBody>
      <dsp:txXfrm>
        <a:off x="5288235" y="2732133"/>
        <a:ext cx="745628" cy="497085"/>
      </dsp:txXfrm>
    </dsp:sp>
    <dsp:sp modelId="{FEB29BAE-ED3C-4A23-BEAB-B23D79E7604D}">
      <dsp:nvSpPr>
        <dsp:cNvPr id="0" name=""/>
        <dsp:cNvSpPr/>
      </dsp:nvSpPr>
      <dsp:spPr>
        <a:xfrm>
          <a:off x="4107656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E2FD-113E-486B-91E7-0A48D9946FEC}">
      <dsp:nvSpPr>
        <dsp:cNvPr id="0" name=""/>
        <dsp:cNvSpPr/>
      </dsp:nvSpPr>
      <dsp:spPr>
        <a:xfrm>
          <a:off x="4604742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UserLoginBox</a:t>
          </a:r>
          <a:endParaRPr lang="en-US" sz="600" kern="1200" dirty="0"/>
        </a:p>
      </dsp:txBody>
      <dsp:txXfrm>
        <a:off x="4604742" y="3385801"/>
        <a:ext cx="745628" cy="497085"/>
      </dsp:txXfrm>
    </dsp:sp>
    <dsp:sp modelId="{2E2AC6C0-1A69-49DB-AE37-E1721B0E3602}">
      <dsp:nvSpPr>
        <dsp:cNvPr id="0" name=""/>
        <dsp:cNvSpPr/>
      </dsp:nvSpPr>
      <dsp:spPr>
        <a:xfrm>
          <a:off x="5474642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6F34-89AE-4EC4-AC41-4E033CCFF80B}">
      <dsp:nvSpPr>
        <dsp:cNvPr id="0" name=""/>
        <dsp:cNvSpPr/>
      </dsp:nvSpPr>
      <dsp:spPr>
        <a:xfrm>
          <a:off x="5971728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UserDetails</a:t>
          </a:r>
          <a:endParaRPr lang="en-US" sz="600" kern="1200" dirty="0"/>
        </a:p>
      </dsp:txBody>
      <dsp:txXfrm>
        <a:off x="5971728" y="3385801"/>
        <a:ext cx="745628" cy="497085"/>
      </dsp:txXfrm>
    </dsp:sp>
    <dsp:sp modelId="{B2B7C046-0458-411F-AA7C-436EDF9144A7}">
      <dsp:nvSpPr>
        <dsp:cNvPr id="0" name=""/>
        <dsp:cNvSpPr/>
      </dsp:nvSpPr>
      <dsp:spPr>
        <a:xfrm>
          <a:off x="8892108" y="2733375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B02-8C4A-4D5C-8C76-71FBE93C6CEA}">
      <dsp:nvSpPr>
        <dsp:cNvPr id="0" name=""/>
        <dsp:cNvSpPr/>
      </dsp:nvSpPr>
      <dsp:spPr>
        <a:xfrm>
          <a:off x="9389194" y="2732133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BodyApp</a:t>
          </a:r>
          <a:endParaRPr lang="en-US" sz="600" kern="1200" dirty="0"/>
        </a:p>
      </dsp:txBody>
      <dsp:txXfrm>
        <a:off x="9389194" y="2732133"/>
        <a:ext cx="745628" cy="497085"/>
      </dsp:txXfrm>
    </dsp:sp>
    <dsp:sp modelId="{5448660A-5668-4C40-A2C9-8AEB902E58AD}">
      <dsp:nvSpPr>
        <dsp:cNvPr id="0" name=""/>
        <dsp:cNvSpPr/>
      </dsp:nvSpPr>
      <dsp:spPr>
        <a:xfrm>
          <a:off x="6841628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C096-5789-4648-BA7D-7629A4275E05}">
      <dsp:nvSpPr>
        <dsp:cNvPr id="0" name=""/>
        <dsp:cNvSpPr/>
      </dsp:nvSpPr>
      <dsp:spPr>
        <a:xfrm>
          <a:off x="7338714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MovieFilterBox</a:t>
          </a:r>
          <a:endParaRPr lang="en-US" sz="600" kern="1200" dirty="0"/>
        </a:p>
      </dsp:txBody>
      <dsp:txXfrm>
        <a:off x="7338714" y="3385801"/>
        <a:ext cx="745628" cy="497085"/>
      </dsp:txXfrm>
    </dsp:sp>
    <dsp:sp modelId="{E6720A3A-7B3B-4E3C-86FE-481739D44B6A}">
      <dsp:nvSpPr>
        <dsp:cNvPr id="0" name=""/>
        <dsp:cNvSpPr/>
      </dsp:nvSpPr>
      <dsp:spPr>
        <a:xfrm>
          <a:off x="8208615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E8BCA-12D6-4DA5-9553-A264A4BB55EF}">
      <dsp:nvSpPr>
        <dsp:cNvPr id="0" name=""/>
        <dsp:cNvSpPr/>
      </dsp:nvSpPr>
      <dsp:spPr>
        <a:xfrm>
          <a:off x="8705701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MovieList</a:t>
          </a:r>
          <a:endParaRPr lang="en-US" sz="600" kern="1200" dirty="0"/>
        </a:p>
      </dsp:txBody>
      <dsp:txXfrm>
        <a:off x="8705701" y="3385801"/>
        <a:ext cx="745628" cy="497085"/>
      </dsp:txXfrm>
    </dsp:sp>
    <dsp:sp modelId="{1E142763-C490-4B05-8C23-97E4978EEF87}">
      <dsp:nvSpPr>
        <dsp:cNvPr id="0" name=""/>
        <dsp:cNvSpPr/>
      </dsp:nvSpPr>
      <dsp:spPr>
        <a:xfrm>
          <a:off x="8208615" y="4040711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4F80E-CE78-490E-BF0E-3D9D80FCD864}">
      <dsp:nvSpPr>
        <dsp:cNvPr id="0" name=""/>
        <dsp:cNvSpPr/>
      </dsp:nvSpPr>
      <dsp:spPr>
        <a:xfrm>
          <a:off x="8705701" y="4039469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Movie</a:t>
          </a:r>
        </a:p>
      </dsp:txBody>
      <dsp:txXfrm>
        <a:off x="8705701" y="4039469"/>
        <a:ext cx="745628" cy="497085"/>
      </dsp:txXfrm>
    </dsp:sp>
    <dsp:sp modelId="{1FABBE10-13CE-4E43-90C9-D3D67D998D1C}">
      <dsp:nvSpPr>
        <dsp:cNvPr id="0" name=""/>
        <dsp:cNvSpPr/>
      </dsp:nvSpPr>
      <dsp:spPr>
        <a:xfrm>
          <a:off x="9575601" y="3387043"/>
          <a:ext cx="497085" cy="49708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F5E77-E6E0-44C5-8CC8-76023B2A647C}">
      <dsp:nvSpPr>
        <dsp:cNvPr id="0" name=""/>
        <dsp:cNvSpPr/>
      </dsp:nvSpPr>
      <dsp:spPr>
        <a:xfrm>
          <a:off x="10072687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AddMovieBox</a:t>
          </a:r>
          <a:endParaRPr lang="en-US" sz="600" kern="1200" dirty="0"/>
        </a:p>
      </dsp:txBody>
      <dsp:txXfrm>
        <a:off x="10072687" y="3385801"/>
        <a:ext cx="745628" cy="497085"/>
      </dsp:txXfrm>
    </dsp:sp>
    <dsp:sp modelId="{049917B7-FAAE-4BAF-9518-E61EF0F15E75}">
      <dsp:nvSpPr>
        <dsp:cNvPr id="0" name=""/>
        <dsp:cNvSpPr/>
      </dsp:nvSpPr>
      <dsp:spPr>
        <a:xfrm>
          <a:off x="10942587" y="3387043"/>
          <a:ext cx="497085" cy="4970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51412-B7F3-440A-83B1-F822DC0D7413}">
      <dsp:nvSpPr>
        <dsp:cNvPr id="0" name=""/>
        <dsp:cNvSpPr/>
      </dsp:nvSpPr>
      <dsp:spPr>
        <a:xfrm>
          <a:off x="11439673" y="3385801"/>
          <a:ext cx="745628" cy="49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Footer</a:t>
          </a:r>
        </a:p>
      </dsp:txBody>
      <dsp:txXfrm>
        <a:off x="11439673" y="3385801"/>
        <a:ext cx="745628" cy="4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59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857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27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604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933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125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051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057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34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827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0250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226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82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-3" y="6436822"/>
            <a:ext cx="12192002" cy="421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/docs/lifting-state-up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/docs/lifting-state-up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/docs/lifting-state-up.html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&amp;ehk=8sR3SuONJdt6a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1524000" y="381318"/>
            <a:ext cx="9144000" cy="1655761"/>
          </a:xfrm>
          <a:prstGeom prst="rect">
            <a:avLst/>
          </a:prstGeom>
        </p:spPr>
        <p:txBody>
          <a:bodyPr/>
          <a:lstStyle/>
          <a:p>
            <a:pPr algn="l">
              <a:defRPr sz="5400" b="1"/>
            </a:pPr>
            <a:r>
              <a:rPr dirty="0"/>
              <a:t>JavaScript School</a:t>
            </a:r>
          </a:p>
          <a:p>
            <a:pPr algn="l">
              <a:defRPr sz="3600"/>
            </a:pPr>
            <a:r>
              <a:rPr lang="hr-HR" dirty="0"/>
              <a:t>Klijentske aplikacije s </a:t>
            </a:r>
            <a:r>
              <a:rPr lang="hr-HR" dirty="0" err="1"/>
              <a:t>ReactJS</a:t>
            </a:r>
            <a:endParaRPr dirty="0"/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605" y="3921759"/>
            <a:ext cx="4515395" cy="2936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" y="289877"/>
            <a:ext cx="1036320" cy="1457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4921469" cy="2241878"/>
          </a:xfrm>
        </p:spPr>
        <p:txBody>
          <a:bodyPr/>
          <a:lstStyle/>
          <a:p>
            <a:r>
              <a:rPr lang="hr-HR" dirty="0"/>
              <a:t>Glavni koncept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endParaRPr lang="en-US" dirty="0"/>
          </a:p>
          <a:p>
            <a:r>
              <a:rPr lang="hr-HR" b="1" dirty="0" err="1"/>
              <a:t>React</a:t>
            </a:r>
            <a:r>
              <a:rPr lang="hr-HR" b="1" dirty="0"/>
              <a:t> k</a:t>
            </a:r>
            <a:r>
              <a:rPr lang="en-US" b="1" dirty="0" err="1"/>
              <a:t>omponenta</a:t>
            </a:r>
            <a:endParaRPr lang="en-US" b="1" dirty="0"/>
          </a:p>
          <a:p>
            <a:pPr lvl="1"/>
            <a:r>
              <a:rPr lang="hr-HR" dirty="0" err="1"/>
              <a:t>JavaScript</a:t>
            </a:r>
            <a:r>
              <a:rPr lang="hr-HR" dirty="0"/>
              <a:t> klasa koja e</a:t>
            </a:r>
            <a:r>
              <a:rPr lang="en-US" dirty="0" err="1"/>
              <a:t>nkapsulira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vizualizaciju</a:t>
            </a:r>
            <a:r>
              <a:rPr lang="hr-HR" dirty="0"/>
              <a:t> nekakvog elementa</a:t>
            </a:r>
          </a:p>
          <a:p>
            <a:pPr lvl="1"/>
            <a:r>
              <a:rPr lang="hr-HR" dirty="0"/>
              <a:t>Funkcionalno ispada kao naš osobni HTML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MyComponent</a:t>
            </a:r>
            <a:r>
              <a:rPr lang="hr-HR" sz="2000" b="1" dirty="0">
                <a:latin typeface="Consolas" panose="020B0609020204030204" pitchFamily="49" charset="0"/>
              </a:rPr>
              <a:t> </a:t>
            </a:r>
            <a:r>
              <a:rPr lang="hr-H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r-HR" sz="2000" b="1" dirty="0">
                <a:latin typeface="Consolas" panose="020B0609020204030204" pitchFamily="49" charset="0"/>
              </a:rPr>
              <a:t> </a:t>
            </a:r>
            <a:r>
              <a:rPr lang="hr-HR" sz="2000" b="1" dirty="0" err="1">
                <a:latin typeface="Consolas" panose="020B0609020204030204" pitchFamily="49" charset="0"/>
              </a:rPr>
              <a:t>Component</a:t>
            </a:r>
            <a:r>
              <a:rPr lang="hr-HR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hr-HR" sz="2000" b="1" dirty="0">
                <a:latin typeface="Consolas" panose="020B0609020204030204" pitchFamily="49" charset="0"/>
              </a:rPr>
              <a:t>    </a:t>
            </a:r>
            <a:r>
              <a:rPr lang="hr-HR" sz="2000" b="1" dirty="0" err="1">
                <a:latin typeface="Consolas" panose="020B0609020204030204" pitchFamily="49" charset="0"/>
              </a:rPr>
              <a:t>render</a:t>
            </a:r>
            <a:r>
              <a:rPr lang="hr-HR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hr-HR" sz="2000" b="1" dirty="0">
                <a:latin typeface="Consolas" panose="020B0609020204030204" pitchFamily="49" charset="0"/>
              </a:rPr>
              <a:t>        </a:t>
            </a:r>
            <a:r>
              <a:rPr lang="hr-H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r-HR" sz="2000" b="1" dirty="0">
                <a:latin typeface="Consolas" panose="020B0609020204030204" pitchFamily="49" charset="0"/>
              </a:rPr>
              <a:t> (</a:t>
            </a:r>
          </a:p>
          <a:p>
            <a:r>
              <a:rPr lang="hr-HR" sz="2000" b="1" dirty="0">
                <a:latin typeface="Consolas" panose="020B0609020204030204" pitchFamily="49" charset="0"/>
              </a:rPr>
              <a:t>            </a:t>
            </a:r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r-HR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r-HR" sz="2000" b="1" dirty="0" err="1">
                <a:latin typeface="Consolas" panose="020B0609020204030204" pitchFamily="49" charset="0"/>
              </a:rPr>
              <a:t>Hello</a:t>
            </a:r>
            <a:r>
              <a:rPr lang="hr-HR" sz="2000" b="1" dirty="0">
                <a:latin typeface="Consolas" panose="020B0609020204030204" pitchFamily="49" charset="0"/>
              </a:rPr>
              <a:t> World</a:t>
            </a:r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r-HR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r-HR" sz="2000" b="1" dirty="0">
              <a:latin typeface="Consolas" panose="020B0609020204030204" pitchFamily="49" charset="0"/>
            </a:endParaRPr>
          </a:p>
          <a:p>
            <a:r>
              <a:rPr lang="hr-HR" sz="2000" b="1" dirty="0">
                <a:latin typeface="Consolas" panose="020B0609020204030204" pitchFamily="49" charset="0"/>
              </a:rPr>
              <a:t>            );</a:t>
            </a:r>
          </a:p>
          <a:p>
            <a:r>
              <a:rPr lang="hr-HR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hr-HR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5226574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/</a:t>
            </a:r>
            <a:r>
              <a:rPr lang="hr-HR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7777655" y="4172608"/>
            <a:ext cx="199697" cy="809295"/>
          </a:xfrm>
          <a:prstGeom prst="straightConnector1">
            <a:avLst/>
          </a:prstGeom>
          <a:noFill/>
          <a:ln w="57150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18070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43841" y="1801256"/>
            <a:ext cx="9248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>
                <a:latin typeface="Consolas" panose="020B0609020204030204" pitchFamily="49" charset="0"/>
              </a:rPr>
              <a:t> </a:t>
            </a:r>
            <a:r>
              <a:rPr lang="hr-HR" sz="2000" b="1" dirty="0">
                <a:latin typeface="Consolas" panose="020B0609020204030204" pitchFamily="49" charset="0"/>
              </a:rPr>
              <a:t> </a:t>
            </a:r>
            <a:r>
              <a:rPr lang="hr-HR" sz="2400" b="1" dirty="0">
                <a:latin typeface="Consolas" panose="020B0609020204030204" pitchFamily="49" charset="0"/>
              </a:rPr>
              <a:t>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r-HR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hr-HR" sz="2400" b="1" dirty="0">
                <a:latin typeface="Consolas" panose="020B0609020204030204" pitchFamily="49" charset="0"/>
              </a:rPr>
              <a:t>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Movie</a:t>
            </a:r>
            <a:r>
              <a:rPr lang="hr-HR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FilterBox</a:t>
            </a:r>
            <a:r>
              <a:rPr lang="hr-HR" sz="2400" b="1" dirty="0">
                <a:latin typeface="Consolas" panose="020B0609020204030204" pitchFamily="49" charset="0"/>
              </a:rPr>
              <a:t>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r-HR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MovieList</a:t>
            </a:r>
            <a:r>
              <a:rPr lang="hr-HR" sz="2400" b="1" dirty="0">
                <a:latin typeface="Consolas" panose="020B0609020204030204" pitchFamily="49" charset="0"/>
              </a:rPr>
              <a:t>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r-HR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AddMovieBox</a:t>
            </a:r>
            <a:r>
              <a:rPr lang="hr-HR" sz="2400" b="1" dirty="0">
                <a:latin typeface="Consolas" panose="020B0609020204030204" pitchFamily="49" charset="0"/>
              </a:rPr>
              <a:t>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r-HR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r-HR" sz="2400" b="1" dirty="0">
              <a:latin typeface="Consolas" panose="020B0609020204030204" pitchFamily="49" charset="0"/>
            </a:endParaRPr>
          </a:p>
          <a:p>
            <a:r>
              <a:rPr lang="hr-HR" sz="2400" b="1" dirty="0">
                <a:latin typeface="Consolas" panose="020B0609020204030204" pitchFamily="49" charset="0"/>
              </a:rPr>
              <a:t>      </a:t>
            </a:r>
            <a:r>
              <a:rPr lang="hr-H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hr-H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098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React</a:t>
            </a:r>
            <a:r>
              <a:rPr lang="hr-HR" dirty="0"/>
              <a:t> k</a:t>
            </a:r>
            <a:r>
              <a:rPr lang="en-US" dirty="0" err="1"/>
              <a:t>omponent</a:t>
            </a:r>
            <a:r>
              <a:rPr lang="hr-HR" dirty="0"/>
              <a:t>e</a:t>
            </a:r>
            <a:endParaRPr lang="en-US" dirty="0"/>
          </a:p>
          <a:p>
            <a:pPr lvl="1"/>
            <a:r>
              <a:rPr lang="hr-HR" dirty="0"/>
              <a:t>Čitljivije od sirovog HTML-a</a:t>
            </a:r>
            <a:endParaRPr lang="en-US" b="1" dirty="0"/>
          </a:p>
          <a:p>
            <a:pPr lvl="1"/>
            <a:r>
              <a:rPr lang="en-US" dirty="0"/>
              <a:t>Reusable (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dobro </a:t>
            </a:r>
            <a:r>
              <a:rPr lang="en-US" dirty="0" err="1"/>
              <a:t>dizajnirali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Mogu</a:t>
            </a:r>
            <a:r>
              <a:rPr lang="hr-HR" dirty="0">
                <a:sym typeface="Wingdings" panose="05000000000000000000" pitchFamily="2" charset="2"/>
              </a:rPr>
              <a:t>će je od njih graditi složene hijerarhije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hr-HR" dirty="0"/>
              <a:t>Može biti kompleksna logika u igri</a:t>
            </a:r>
            <a:endParaRPr lang="en-US" dirty="0"/>
          </a:p>
          <a:p>
            <a:pPr lvl="2"/>
            <a:r>
              <a:rPr lang="en-US" dirty="0"/>
              <a:t>U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hr-HR" dirty="0"/>
              <a:t>živi </a:t>
            </a:r>
            <a:r>
              <a:rPr lang="en-US" dirty="0"/>
              <a:t>JavaScript</a:t>
            </a:r>
            <a:endParaRPr lang="hr-HR" dirty="0"/>
          </a:p>
          <a:p>
            <a:pPr lvl="2"/>
            <a:r>
              <a:rPr lang="hr-HR" dirty="0" err="1"/>
              <a:t>AddMovieBox</a:t>
            </a:r>
            <a:r>
              <a:rPr lang="hr-HR" dirty="0"/>
              <a:t> komponenta će možda znati </a:t>
            </a:r>
            <a:r>
              <a:rPr lang="hr-HR" dirty="0" err="1"/>
              <a:t>validirati</a:t>
            </a:r>
            <a:r>
              <a:rPr lang="hr-HR" dirty="0"/>
              <a:t> unos, poslati film na server i sl.!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6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React introduction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10155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- r</a:t>
            </a:r>
            <a:r>
              <a:rPr lang="hr-HR" dirty="0" err="1"/>
              <a:t>azvojna</a:t>
            </a:r>
            <a:r>
              <a:rPr lang="hr-HR" dirty="0"/>
              <a:t> okolina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en-US" dirty="0"/>
              <a:t> (</a:t>
            </a:r>
            <a:r>
              <a:rPr lang="en-US" dirty="0" err="1"/>
              <a:t>preporuka</a:t>
            </a:r>
            <a:r>
              <a:rPr lang="en-US" dirty="0"/>
              <a:t>)</a:t>
            </a:r>
            <a:endParaRPr lang="hr-HR" dirty="0"/>
          </a:p>
          <a:p>
            <a:pPr lvl="1"/>
            <a:r>
              <a:rPr lang="en-US" dirty="0" err="1"/>
              <a:t>Korisne</a:t>
            </a:r>
            <a:r>
              <a:rPr lang="en-US" dirty="0"/>
              <a:t> </a:t>
            </a:r>
            <a:r>
              <a:rPr lang="hr-HR" dirty="0"/>
              <a:t>ekstenzije</a:t>
            </a:r>
          </a:p>
          <a:p>
            <a:pPr lvl="2"/>
            <a:r>
              <a:rPr lang="en-US" dirty="0" err="1"/>
              <a:t>npm</a:t>
            </a:r>
            <a:r>
              <a:rPr lang="hr-HR" dirty="0"/>
              <a:t> </a:t>
            </a:r>
            <a:r>
              <a:rPr lang="hr-HR" dirty="0" err="1"/>
              <a:t>intelisense</a:t>
            </a:r>
            <a:r>
              <a:rPr lang="hr-HR" dirty="0"/>
              <a:t> </a:t>
            </a:r>
          </a:p>
          <a:p>
            <a:pPr lvl="2"/>
            <a:r>
              <a:rPr lang="en-US" dirty="0"/>
              <a:t>p</a:t>
            </a:r>
            <a:r>
              <a:rPr lang="hr-HR" dirty="0" err="1"/>
              <a:t>ath</a:t>
            </a:r>
            <a:r>
              <a:rPr lang="hr-HR" dirty="0"/>
              <a:t> </a:t>
            </a:r>
            <a:r>
              <a:rPr lang="hr-HR" dirty="0" err="1"/>
              <a:t>autocomplete</a:t>
            </a:r>
            <a:endParaRPr lang="hr-HR" dirty="0"/>
          </a:p>
          <a:p>
            <a:pPr lvl="2"/>
            <a:r>
              <a:rPr lang="en-US" dirty="0"/>
              <a:t>react-beautify</a:t>
            </a:r>
          </a:p>
          <a:p>
            <a:pPr lvl="2"/>
            <a:r>
              <a:rPr lang="en-US" dirty="0" err="1"/>
              <a:t>reactjs</a:t>
            </a:r>
            <a:r>
              <a:rPr lang="en-US" dirty="0"/>
              <a:t> code snippets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create-react-app –g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create-react-app movies-react-app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start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36796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create-react-app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76" y="2022441"/>
            <a:ext cx="1165459" cy="116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6" y="2820857"/>
            <a:ext cx="1165459" cy="1165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26" y="2605170"/>
            <a:ext cx="1165459" cy="1165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19" y="3561836"/>
            <a:ext cx="1165459" cy="1165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05" y="1690688"/>
            <a:ext cx="1165459" cy="1165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9" y="3230083"/>
            <a:ext cx="1165459" cy="1165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1" y="4266236"/>
            <a:ext cx="1269124" cy="1269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37" y="4576292"/>
            <a:ext cx="1269124" cy="1269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" y="3403586"/>
            <a:ext cx="1269124" cy="1269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58" y="1931646"/>
            <a:ext cx="1111469" cy="1111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63" y="4368303"/>
            <a:ext cx="1111469" cy="1111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8" y="1592195"/>
            <a:ext cx="1111469" cy="1111469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4540469" y="3187899"/>
            <a:ext cx="2375338" cy="62965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1" y="1031717"/>
            <a:ext cx="1165459" cy="1165459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8516008" y="1891610"/>
            <a:ext cx="2409929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index.js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19218" y="32961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Menlo"/>
              </a:rPr>
              <a:t>&lt;html&gt;</a:t>
            </a:r>
          </a:p>
          <a:p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&lt;body&gt;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latin typeface="Menlo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&lt;div</a:t>
            </a:r>
            <a:r>
              <a:rPr lang="en-US" sz="2000" b="1" dirty="0">
                <a:latin typeface="Menlo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Menlo"/>
              </a:rPr>
              <a:t>id</a:t>
            </a:r>
            <a:r>
              <a:rPr lang="en-US" sz="2000" b="1" dirty="0">
                <a:latin typeface="Menlo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Menlo"/>
              </a:rPr>
              <a:t>"root"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&gt;&lt;/div&gt;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&lt;/body&gt;</a:t>
            </a:r>
            <a:endParaRPr lang="en-US" sz="2000" b="1" dirty="0">
              <a:latin typeface="Menlo"/>
            </a:endParaRPr>
          </a:p>
          <a:p>
            <a:br>
              <a:rPr lang="en-US" sz="2000" b="1" dirty="0">
                <a:latin typeface="Menlo"/>
              </a:rPr>
            </a:br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&lt;script</a:t>
            </a:r>
            <a:r>
              <a:rPr lang="en-US" sz="2000" b="1" dirty="0">
                <a:latin typeface="Menlo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Menlo"/>
              </a:rPr>
              <a:t>src</a:t>
            </a:r>
            <a:r>
              <a:rPr lang="en-US" sz="2000" b="1" dirty="0">
                <a:latin typeface="Menlo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Menlo"/>
              </a:rPr>
              <a:t>“index.js"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&gt;&lt;/script&gt;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Menlo"/>
              </a:rPr>
              <a:t>&lt;/html&gt;</a:t>
            </a:r>
            <a:endParaRPr lang="en-US" sz="2000" b="1" dirty="0">
              <a:latin typeface="Menlo"/>
            </a:endParaRPr>
          </a:p>
          <a:p>
            <a:br>
              <a:rPr lang="en-US" sz="2000" b="1" dirty="0">
                <a:latin typeface="Menlo"/>
              </a:rPr>
            </a:br>
            <a:endParaRPr lang="en-US" sz="2000" b="1" dirty="0">
              <a:latin typeface="Menlo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745441" y="2780647"/>
            <a:ext cx="2096658" cy="722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2400" b="1" dirty="0" err="1"/>
              <a:t>npm</a:t>
            </a:r>
            <a:r>
              <a:rPr lang="en-US" sz="2400" b="1" dirty="0"/>
              <a:t> run build</a:t>
            </a:r>
            <a:endParaRPr lang="hr-HR" sz="2400" b="1" dirty="0"/>
          </a:p>
        </p:txBody>
      </p:sp>
    </p:spTree>
    <p:extLst>
      <p:ext uri="{BB962C8B-B14F-4D97-AF65-F5344CB8AC3E}">
        <p14:creationId xmlns:p14="http://schemas.microsoft.com/office/powerpoint/2010/main" val="164929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030"/>
            <a:ext cx="10515600" cy="1325563"/>
          </a:xfrm>
        </p:spPr>
        <p:txBody>
          <a:bodyPr/>
          <a:lstStyle/>
          <a:p>
            <a:r>
              <a:rPr lang="hr-HR" dirty="0"/>
              <a:t>1. Zadatak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385441" cy="4351338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Definirajte komponente: </a:t>
            </a:r>
            <a:r>
              <a:rPr lang="hr-HR" b="1" dirty="0" err="1"/>
              <a:t>Header</a:t>
            </a:r>
            <a:r>
              <a:rPr lang="hr-HR" b="1" dirty="0"/>
              <a:t>, </a:t>
            </a:r>
            <a:r>
              <a:rPr lang="hr-HR" b="1" dirty="0" err="1"/>
              <a:t>MovieFilterBox</a:t>
            </a:r>
            <a:r>
              <a:rPr lang="hr-HR" b="1" dirty="0"/>
              <a:t>, </a:t>
            </a:r>
            <a:r>
              <a:rPr lang="hr-HR" b="1" dirty="0" err="1"/>
              <a:t>MovieList</a:t>
            </a:r>
            <a:r>
              <a:rPr lang="hr-HR" b="1" dirty="0"/>
              <a:t>, </a:t>
            </a:r>
            <a:r>
              <a:rPr lang="hr-HR" b="1" dirty="0" err="1"/>
              <a:t>Movie</a:t>
            </a:r>
            <a:r>
              <a:rPr lang="hr-HR" b="1" dirty="0"/>
              <a:t> (redak liste filmova), </a:t>
            </a:r>
            <a:r>
              <a:rPr lang="hr-HR" b="1" dirty="0" err="1"/>
              <a:t>AddMovieBox</a:t>
            </a:r>
            <a:r>
              <a:rPr lang="hr-HR" b="1" dirty="0"/>
              <a:t>, </a:t>
            </a:r>
            <a:r>
              <a:rPr lang="hr-HR" b="1" dirty="0" err="1"/>
              <a:t>Footer</a:t>
            </a:r>
            <a:r>
              <a:rPr lang="hr-HR" b="1" dirty="0"/>
              <a:t> </a:t>
            </a:r>
          </a:p>
          <a:p>
            <a:pPr lvl="1"/>
            <a:r>
              <a:rPr lang="hr-HR" dirty="0"/>
              <a:t>Svaku komponentu držite u svojoj datoteci</a:t>
            </a:r>
          </a:p>
          <a:p>
            <a:pPr lvl="1"/>
            <a:r>
              <a:rPr lang="hr-HR" dirty="0"/>
              <a:t>Složite ih da grade sučelje iz primjera</a:t>
            </a:r>
          </a:p>
          <a:p>
            <a:pPr lvl="2"/>
            <a:r>
              <a:rPr lang="hr-HR" u="sng" dirty="0" err="1"/>
              <a:t>Hardkodirajte</a:t>
            </a:r>
            <a:r>
              <a:rPr lang="hr-HR" dirty="0"/>
              <a:t> vrijednosti sa slike </a:t>
            </a:r>
          </a:p>
          <a:p>
            <a:pPr lvl="2"/>
            <a:r>
              <a:rPr lang="hr-HR" dirty="0"/>
              <a:t>Zanemarite stilove za početak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34" y="1618593"/>
            <a:ext cx="6543921" cy="3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54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hr-HR" dirty="0"/>
              <a:t>prošli zadatak malo jače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en-US" dirty="0"/>
              <a:t>State</a:t>
            </a:r>
            <a:r>
              <a:rPr lang="hr-HR" dirty="0"/>
              <a:t>, </a:t>
            </a:r>
            <a:r>
              <a:rPr lang="hr-HR" dirty="0" err="1"/>
              <a:t>props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84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INITIAL MOUNT:</a:t>
            </a:r>
          </a:p>
          <a:p>
            <a:r>
              <a:rPr lang="hr-HR" b="1" dirty="0" err="1"/>
              <a:t>constructor</a:t>
            </a:r>
            <a:r>
              <a:rPr lang="hr-HR" b="1" dirty="0"/>
              <a:t>(</a:t>
            </a:r>
            <a:r>
              <a:rPr lang="hr-HR" b="1" dirty="0" err="1"/>
              <a:t>props</a:t>
            </a:r>
            <a:r>
              <a:rPr lang="hr-HR" b="1" dirty="0"/>
              <a:t>)</a:t>
            </a:r>
            <a:endParaRPr lang="en-US" b="1" dirty="0"/>
          </a:p>
          <a:p>
            <a:pPr marL="838200" lvl="1" indent="-342900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inicijalnog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hr-HR" dirty="0" err="1"/>
              <a:t>ži</a:t>
            </a:r>
            <a:r>
              <a:rPr lang="hr-HR" dirty="0"/>
              <a:t>)</a:t>
            </a:r>
          </a:p>
          <a:p>
            <a:pPr marL="838200" lvl="1" indent="-342900"/>
            <a:r>
              <a:rPr lang="hr-HR" dirty="0"/>
              <a:t>Za </a:t>
            </a:r>
            <a:r>
              <a:rPr lang="hr-HR" dirty="0" err="1"/>
              <a:t>bindanje</a:t>
            </a:r>
            <a:r>
              <a:rPr lang="hr-HR" dirty="0"/>
              <a:t> </a:t>
            </a:r>
            <a:r>
              <a:rPr lang="hr-HR" dirty="0" err="1"/>
              <a:t>this</a:t>
            </a:r>
            <a:r>
              <a:rPr lang="hr-HR" dirty="0"/>
              <a:t> na funkcije komponente</a:t>
            </a:r>
            <a:endParaRPr lang="en-US" dirty="0"/>
          </a:p>
          <a:p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componentWillMount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Render()</a:t>
            </a:r>
          </a:p>
          <a:p>
            <a:r>
              <a:rPr lang="hr-HR" b="1" dirty="0" err="1"/>
              <a:t>componentDidMount</a:t>
            </a:r>
            <a:r>
              <a:rPr lang="hr-HR" b="1" dirty="0"/>
              <a:t>()</a:t>
            </a:r>
          </a:p>
          <a:p>
            <a:pPr marL="838200" lvl="1" indent="-342900"/>
            <a:r>
              <a:rPr lang="hr-HR" dirty="0"/>
              <a:t>dohvat podataka sa server</a:t>
            </a:r>
            <a:r>
              <a:rPr lang="en-US" dirty="0"/>
              <a:t>a </a:t>
            </a:r>
            <a:r>
              <a:rPr lang="hr-HR" b="1" dirty="0"/>
              <a:t>	</a:t>
            </a:r>
            <a:endParaRPr lang="en-US" b="1" dirty="0"/>
          </a:p>
          <a:p>
            <a:pPr marL="1009650" lvl="1" indent="-514350"/>
            <a:endParaRPr lang="en-US" b="1" dirty="0"/>
          </a:p>
          <a:p>
            <a:pPr marL="1009650" lvl="1" indent="-514350"/>
            <a:endParaRPr lang="en-US" b="1" dirty="0"/>
          </a:p>
          <a:p>
            <a:pPr marL="1009650" lvl="1" indent="-514350"/>
            <a:endParaRPr lang="en-US" b="1" dirty="0"/>
          </a:p>
          <a:p>
            <a:pPr marL="1009650" lvl="1" indent="-514350"/>
            <a:endParaRPr lang="en-US" b="1" dirty="0"/>
          </a:p>
          <a:p>
            <a:pPr marL="4953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STATE/PROP CHANGE:</a:t>
            </a:r>
          </a:p>
          <a:p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componentWillReceiveProps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nextProps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r-HR" b="1" dirty="0" err="1"/>
              <a:t>shouldComponentUpdate</a:t>
            </a:r>
            <a:r>
              <a:rPr lang="hr-HR" b="1" dirty="0"/>
              <a:t>(</a:t>
            </a:r>
            <a:r>
              <a:rPr lang="hr-HR" b="1" dirty="0" err="1"/>
              <a:t>nextProps</a:t>
            </a:r>
            <a:r>
              <a:rPr lang="hr-HR" b="1" dirty="0"/>
              <a:t>, </a:t>
            </a:r>
            <a:r>
              <a:rPr lang="hr-HR" b="1" dirty="0" err="1"/>
              <a:t>nextState</a:t>
            </a:r>
            <a:r>
              <a:rPr lang="hr-HR" b="1" dirty="0"/>
              <a:t>)</a:t>
            </a:r>
          </a:p>
          <a:p>
            <a:pPr marL="1009650" lvl="1" indent="-514350"/>
            <a:r>
              <a:rPr lang="hr-HR" dirty="0"/>
              <a:t>Optimizacije</a:t>
            </a:r>
            <a:endParaRPr lang="en-US" dirty="0"/>
          </a:p>
          <a:p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componentWillUpdate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nextProps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nextState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Render()</a:t>
            </a:r>
          </a:p>
          <a:p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componentDidUpdate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prevProps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prevState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36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this.</a:t>
            </a:r>
            <a:r>
              <a:rPr lang="hr-HR" dirty="0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etState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Mijenj</a:t>
            </a:r>
            <a:r>
              <a:rPr lang="hr-HR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Novo </a:t>
            </a:r>
            <a:r>
              <a:rPr lang="en-US" dirty="0" err="1">
                <a:solidFill>
                  <a:schemeClr val="tx1"/>
                </a:solidFill>
              </a:rPr>
              <a:t>stanje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uzrokuje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ponovno crtanje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komponente</a:t>
            </a:r>
            <a:r>
              <a:rPr lang="hr-HR" dirty="0">
                <a:solidFill>
                  <a:schemeClr val="tx1"/>
                </a:solidFill>
              </a:rPr>
              <a:t> (poziva se </a:t>
            </a:r>
            <a:r>
              <a:rPr lang="hr-HR" dirty="0" err="1">
                <a:solidFill>
                  <a:schemeClr val="tx1"/>
                </a:solidFill>
              </a:rPr>
              <a:t>render</a:t>
            </a:r>
            <a:r>
              <a:rPr lang="hr-HR" dirty="0">
                <a:solidFill>
                  <a:schemeClr val="tx1"/>
                </a:solidFill>
              </a:rPr>
              <a:t> metoda)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child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komponente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hr-HR" dirty="0">
                <a:solidFill>
                  <a:schemeClr val="tx1"/>
                </a:solidFill>
              </a:rPr>
              <a:t>Taj novi </a:t>
            </a:r>
            <a:r>
              <a:rPr lang="hr-HR" dirty="0" err="1">
                <a:solidFill>
                  <a:schemeClr val="tx1"/>
                </a:solidFill>
              </a:rPr>
              <a:t>render</a:t>
            </a:r>
            <a:r>
              <a:rPr lang="hr-HR" dirty="0">
                <a:solidFill>
                  <a:schemeClr val="tx1"/>
                </a:solidFill>
              </a:rPr>
              <a:t> je za njih možda pripremio nove </a:t>
            </a:r>
            <a:r>
              <a:rPr lang="hr-HR" dirty="0" err="1">
                <a:solidFill>
                  <a:schemeClr val="tx1"/>
                </a:solidFill>
              </a:rPr>
              <a:t>propse</a:t>
            </a:r>
            <a:endParaRPr lang="hr-HR" dirty="0">
              <a:solidFill>
                <a:schemeClr val="tx1"/>
              </a:solidFill>
            </a:endParaRPr>
          </a:p>
          <a:p>
            <a:pPr lvl="2"/>
            <a:r>
              <a:rPr lang="hr-HR" dirty="0">
                <a:solidFill>
                  <a:schemeClr val="tx1"/>
                </a:solidFill>
              </a:rPr>
              <a:t>Promjena </a:t>
            </a:r>
            <a:r>
              <a:rPr lang="hr-HR" dirty="0" err="1">
                <a:solidFill>
                  <a:schemeClr val="tx1"/>
                </a:solidFill>
              </a:rPr>
              <a:t>propsa</a:t>
            </a:r>
            <a:r>
              <a:rPr lang="hr-HR" dirty="0">
                <a:solidFill>
                  <a:schemeClr val="tx1"/>
                </a:solidFill>
              </a:rPr>
              <a:t> uzrokuje ponovno crtanje </a:t>
            </a:r>
            <a:r>
              <a:rPr lang="hr-HR" dirty="0" err="1">
                <a:solidFill>
                  <a:schemeClr val="tx1"/>
                </a:solidFill>
              </a:rPr>
              <a:t>child</a:t>
            </a:r>
            <a:r>
              <a:rPr lang="hr-HR" dirty="0">
                <a:solidFill>
                  <a:schemeClr val="tx1"/>
                </a:solidFill>
              </a:rPr>
              <a:t> komponenata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 err="1">
                <a:solidFill>
                  <a:schemeClr val="tx1"/>
                </a:solidFill>
              </a:rPr>
              <a:t>Rekurzivno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dalje</a:t>
            </a:r>
            <a:r>
              <a:rPr lang="en-US" dirty="0">
                <a:solidFill>
                  <a:schemeClr val="tx1"/>
                </a:solidFill>
              </a:rPr>
              <a:t>...</a:t>
            </a:r>
            <a:endParaRPr lang="hr-HR" dirty="0">
              <a:solidFill>
                <a:schemeClr val="tx1"/>
              </a:solidFill>
            </a:endParaRPr>
          </a:p>
          <a:p>
            <a:pPr lvl="2"/>
            <a:endParaRPr lang="hr-HR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hr-HR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37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</a:t>
            </a:r>
            <a:r>
              <a:rPr dirty="0" err="1"/>
              <a:t>radionica</a:t>
            </a:r>
            <a:r>
              <a:rPr dirty="0"/>
              <a:t>	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dirty="0" err="1"/>
              <a:t>Osnove</a:t>
            </a:r>
            <a:r>
              <a:rPr dirty="0"/>
              <a:t> JavaScript </a:t>
            </a:r>
            <a:r>
              <a:rPr dirty="0" err="1"/>
              <a:t>jezika</a:t>
            </a:r>
            <a:endParaRPr lang="hr-HR" dirty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lang="hr-HR" dirty="0"/>
              <a:t>Serverske aplikacije s </a:t>
            </a:r>
            <a:r>
              <a:rPr lang="hr-HR" dirty="0" err="1"/>
              <a:t>NodeJS</a:t>
            </a:r>
            <a:endParaRPr lang="hr-HR" dirty="0"/>
          </a:p>
          <a:p>
            <a:pPr marL="514350" indent="-514350">
              <a:buFontTx/>
              <a:buAutoNum type="arabicPeriod"/>
            </a:pPr>
            <a:r>
              <a:rPr lang="hr-HR" b="1" dirty="0"/>
              <a:t>Klijentske aplikacije s </a:t>
            </a:r>
            <a:r>
              <a:rPr lang="hr-HR" b="1" dirty="0" err="1"/>
              <a:t>ReactJS</a:t>
            </a:r>
            <a:endParaRPr lang="hr-HR" b="1" dirty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dirty="0" err="1"/>
              <a:t>Zajednički</a:t>
            </a:r>
            <a:r>
              <a:rPr dirty="0"/>
              <a:t> </a:t>
            </a:r>
            <a:r>
              <a:rPr dirty="0" err="1"/>
              <a:t>projekt</a:t>
            </a:r>
            <a:endParaRPr dirty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dirty="0" err="1"/>
              <a:t>Studentski</a:t>
            </a:r>
            <a:r>
              <a:rPr dirty="0"/>
              <a:t> </a:t>
            </a:r>
            <a:r>
              <a:rPr dirty="0" err="1"/>
              <a:t>projekt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this.state.pero</a:t>
            </a:r>
            <a:r>
              <a:rPr lang="en-US" b="1" dirty="0"/>
              <a:t> </a:t>
            </a:r>
            <a:r>
              <a:rPr lang="en-US" dirty="0"/>
              <a:t>= “test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hr-HR" dirty="0"/>
              <a:t>Česta greška. Ovako postavljamo stanje samo inicijalno (u konstruktoru)</a:t>
            </a:r>
          </a:p>
          <a:p>
            <a:pPr lvl="1"/>
            <a:r>
              <a:rPr lang="hr-HR" dirty="0"/>
              <a:t>Promjene stanja želimo raditi sa </a:t>
            </a:r>
            <a:r>
              <a:rPr lang="hr-HR" dirty="0" err="1"/>
              <a:t>setState</a:t>
            </a:r>
            <a:r>
              <a:rPr lang="hr-HR" dirty="0"/>
              <a:t> metodom</a:t>
            </a:r>
          </a:p>
          <a:p>
            <a:r>
              <a:rPr lang="hr-HR" b="1" dirty="0" err="1"/>
              <a:t>this.setState</a:t>
            </a:r>
            <a:r>
              <a:rPr lang="hr-HR" b="1" dirty="0"/>
              <a:t>(</a:t>
            </a:r>
            <a:r>
              <a:rPr lang="hr-HR" dirty="0"/>
              <a:t>{pero: </a:t>
            </a:r>
            <a:r>
              <a:rPr lang="en-US" dirty="0"/>
              <a:t>“</a:t>
            </a:r>
            <a:r>
              <a:rPr lang="hr-HR" dirty="0"/>
              <a:t>test”}</a:t>
            </a:r>
            <a:r>
              <a:rPr lang="hr-HR" b="1" dirty="0"/>
              <a:t>);</a:t>
            </a:r>
          </a:p>
          <a:p>
            <a:pPr lvl="1"/>
            <a:r>
              <a:rPr lang="hr-HR" dirty="0"/>
              <a:t>Osvježi vrijednost ključa pero u </a:t>
            </a:r>
            <a:r>
              <a:rPr lang="hr-HR" dirty="0" err="1"/>
              <a:t>state</a:t>
            </a:r>
            <a:r>
              <a:rPr lang="hr-HR" dirty="0"/>
              <a:t> objektu s "test"</a:t>
            </a:r>
          </a:p>
          <a:p>
            <a:pPr lvl="2"/>
            <a:r>
              <a:rPr lang="hr-HR" dirty="0"/>
              <a:t>Ili kreira novog ako ne postoji</a:t>
            </a:r>
          </a:p>
          <a:p>
            <a:pPr lvl="1"/>
            <a:r>
              <a:rPr lang="hr-HR" u="sng" dirty="0"/>
              <a:t>Ako postoje neki drugi ključevi u </a:t>
            </a:r>
            <a:r>
              <a:rPr lang="hr-HR" u="sng" dirty="0" err="1"/>
              <a:t>state</a:t>
            </a:r>
            <a:r>
              <a:rPr lang="hr-HR" u="sng" dirty="0"/>
              <a:t> objektu, oni se ne diraju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21880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toggle-watched movie </a:t>
            </a:r>
            <a:r>
              <a:rPr lang="en-US" dirty="0" err="1"/>
              <a:t>funkcionalnost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99489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Zadatak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47960" cy="4351338"/>
          </a:xfrm>
        </p:spPr>
        <p:txBody>
          <a:bodyPr/>
          <a:lstStyle/>
          <a:p>
            <a:r>
              <a:rPr lang="hr-HR" dirty="0"/>
              <a:t>Implementirajte brisanje filma iz liste</a:t>
            </a:r>
          </a:p>
          <a:p>
            <a:pPr lvl="1"/>
            <a:r>
              <a:rPr lang="hr-HR" dirty="0"/>
              <a:t>Promjene odraditi lokalno u aplikaciji (ne morate slati zahtjev na server za brisanje filma – to ćemo za zadaću </a:t>
            </a:r>
            <a:r>
              <a:rPr lang="hr-HR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26894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hr-HR" dirty="0"/>
              <a:t>Filter </a:t>
            </a:r>
            <a:r>
              <a:rPr lang="hr-HR" dirty="0" err="1"/>
              <a:t>movies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Lesson: p</a:t>
            </a:r>
            <a:r>
              <a:rPr lang="hr-HR" dirty="0" err="1"/>
              <a:t>ull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up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3049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vs props</a:t>
            </a:r>
            <a:endParaRPr lang="hr-HR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37860616"/>
              </p:ext>
            </p:extLst>
          </p:nvPr>
        </p:nvGraphicFramePr>
        <p:xfrm>
          <a:off x="241738" y="646387"/>
          <a:ext cx="12192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21214" y="940899"/>
            <a:ext cx="3030636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State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 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tekst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(filter 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filmova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</a:p>
          <a:p>
            <a:r>
              <a:rPr lang="en-US" sz="2200" dirty="0" err="1">
                <a:solidFill>
                  <a:srgbClr val="002060"/>
                </a:solidFill>
              </a:rPr>
              <a:t>Lista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filmova</a:t>
            </a:r>
            <a:endParaRPr lang="en-US" sz="2200" dirty="0">
              <a:solidFill>
                <a:srgbClr val="002060"/>
              </a:solidFill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2060"/>
                </a:solidFill>
              </a:rPr>
              <a:t>Input </a:t>
            </a:r>
            <a:r>
              <a:rPr lang="en-US" sz="2200" dirty="0" err="1">
                <a:solidFill>
                  <a:srgbClr val="002060"/>
                </a:solidFill>
              </a:rPr>
              <a:t>tekst</a:t>
            </a:r>
            <a:r>
              <a:rPr lang="en-US" sz="2200" dirty="0">
                <a:solidFill>
                  <a:srgbClr val="002060"/>
                </a:solidFill>
              </a:rPr>
              <a:t> (</a:t>
            </a:r>
            <a:r>
              <a:rPr lang="en-US" sz="2200" dirty="0" err="1">
                <a:solidFill>
                  <a:srgbClr val="002060"/>
                </a:solidFill>
              </a:rPr>
              <a:t>dodaj</a:t>
            </a:r>
            <a:r>
              <a:rPr lang="en-US" sz="2200" dirty="0">
                <a:solidFill>
                  <a:srgbClr val="002060"/>
                </a:solidFill>
              </a:rPr>
              <a:t> film)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 err="1">
                <a:solidFill>
                  <a:srgbClr val="002060"/>
                </a:solidFill>
              </a:rPr>
              <a:t>IsLoading</a:t>
            </a:r>
            <a:endParaRPr lang="en-US" sz="2200" dirty="0">
              <a:solidFill>
                <a:srgbClr val="002060"/>
              </a:solidFill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081048" y="1560786"/>
            <a:ext cx="4612213" cy="213360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894788" y="2359572"/>
            <a:ext cx="252246" cy="93794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708635" y="1897416"/>
            <a:ext cx="2060027" cy="160682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/>
          <p:cNvSpPr/>
          <p:nvPr/>
        </p:nvSpPr>
        <p:spPr>
          <a:xfrm>
            <a:off x="6249348" y="601906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hlinkClick r:id="rId8"/>
              </a:rPr>
              <a:t>https://facebook.github.io/react/docs/lifting-state-up.html</a:t>
            </a:r>
            <a:r>
              <a:rPr lang="en-US" dirty="0"/>
              <a:t> 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0901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vs props</a:t>
            </a:r>
            <a:endParaRPr lang="hr-HR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0775365"/>
              </p:ext>
            </p:extLst>
          </p:nvPr>
        </p:nvGraphicFramePr>
        <p:xfrm>
          <a:off x="241738" y="646387"/>
          <a:ext cx="12192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6249348" y="601906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hlinkClick r:id="rId8"/>
              </a:rPr>
              <a:t>https://facebook.github.io/react/docs/lifting-state-up.html</a:t>
            </a:r>
            <a:r>
              <a:rPr lang="en-US" dirty="0"/>
              <a:t> 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271757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karikirano</a:t>
            </a:r>
            <a:r>
              <a:rPr lang="en-US" dirty="0"/>
              <a:t>…</a:t>
            </a:r>
            <a:endParaRPr lang="hr-HR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7158980"/>
              </p:ext>
            </p:extLst>
          </p:nvPr>
        </p:nvGraphicFramePr>
        <p:xfrm>
          <a:off x="241738" y="583324"/>
          <a:ext cx="12192000" cy="661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6249348" y="601906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hlinkClick r:id="rId8"/>
              </a:rPr>
              <a:t>https://facebook.github.io/react/docs/lifting-state-up.html</a:t>
            </a:r>
            <a:r>
              <a:rPr lang="en-US" dirty="0"/>
              <a:t> !!</a:t>
            </a:r>
            <a:endParaRPr lang="hr-HR" dirty="0"/>
          </a:p>
        </p:txBody>
      </p:sp>
      <p:sp>
        <p:nvSpPr>
          <p:cNvPr id="5" name="Oval 4" descr="File:&lt;strong&gt;Brain&lt;/strong&gt; picture.jpg - Wikimedia Commons"/>
          <p:cNvSpPr/>
          <p:nvPr/>
        </p:nvSpPr>
        <p:spPr>
          <a:xfrm rot="21268232">
            <a:off x="8630320" y="-119592"/>
            <a:ext cx="2603268" cy="2464580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6000" r="-4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29755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3. Zadatak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47960" cy="4351338"/>
          </a:xfrm>
        </p:spPr>
        <p:txBody>
          <a:bodyPr/>
          <a:lstStyle/>
          <a:p>
            <a:r>
              <a:rPr lang="hr-HR" dirty="0"/>
              <a:t>Implementirati dodavanje filma u </a:t>
            </a:r>
            <a:r>
              <a:rPr lang="hr-HR" dirty="0" err="1"/>
              <a:t>AddMovieBox</a:t>
            </a:r>
            <a:r>
              <a:rPr lang="hr-HR" dirty="0"/>
              <a:t> komponenti</a:t>
            </a:r>
          </a:p>
          <a:p>
            <a:pPr lvl="1"/>
            <a:r>
              <a:rPr lang="hr-HR" dirty="0"/>
              <a:t>Promjene odraditi lokalno u aplikaciji (ne morate slati zahtjev na server za – to ćemo za zadaću </a:t>
            </a:r>
            <a:r>
              <a:rPr lang="hr-HR" dirty="0">
                <a:sym typeface="Wingdings" panose="05000000000000000000" pitchFamily="2" charset="2"/>
              </a:rPr>
              <a:t>)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Nakon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uspje</a:t>
            </a:r>
            <a:r>
              <a:rPr lang="hr-HR" dirty="0" err="1">
                <a:sym typeface="Wingdings" panose="05000000000000000000" pitchFamily="2" charset="2"/>
              </a:rPr>
              <a:t>šno</a:t>
            </a:r>
            <a:r>
              <a:rPr lang="hr-HR" dirty="0">
                <a:sym typeface="Wingdings" panose="05000000000000000000" pitchFamily="2" charset="2"/>
              </a:rPr>
              <a:t> dodanog filma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Resetirati vrijednost filtra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Resetirati vrijednost </a:t>
            </a:r>
            <a:r>
              <a:rPr lang="hr-HR" dirty="0" err="1">
                <a:sym typeface="Wingdings" panose="05000000000000000000" pitchFamily="2" charset="2"/>
              </a:rPr>
              <a:t>add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movie</a:t>
            </a:r>
            <a:r>
              <a:rPr lang="hr-HR" dirty="0">
                <a:sym typeface="Wingdings" panose="05000000000000000000" pitchFamily="2" charset="2"/>
              </a:rPr>
              <a:t> inputa</a:t>
            </a:r>
            <a:endParaRPr lang="en-US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3044268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</a:t>
            </a:r>
            <a:r>
              <a:rPr lang="hr-HR" dirty="0" err="1"/>
              <a:t>ovies</a:t>
            </a:r>
            <a:r>
              <a:rPr lang="en-US" dirty="0"/>
              <a:t> from server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56324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hr-HR" dirty="0" err="1"/>
              <a:t>build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deploy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524000" y="3570864"/>
            <a:ext cx="9144000" cy="1655763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1862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hr-HR" dirty="0"/>
              <a:t>Razvoj web klijenata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</a:t>
            </a:r>
            <a:r>
              <a:rPr lang="hr-HR" dirty="0" err="1"/>
              <a:t>ća</a:t>
            </a:r>
            <a:r>
              <a:rPr lang="hr-HR" dirty="0"/>
              <a:t> zadaća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5239"/>
          </a:xfrm>
        </p:spPr>
        <p:txBody>
          <a:bodyPr>
            <a:noAutofit/>
          </a:bodyPr>
          <a:lstStyle/>
          <a:p>
            <a:r>
              <a:rPr lang="hr-HR" sz="2200" dirty="0"/>
              <a:t>Proći </a:t>
            </a:r>
            <a:r>
              <a:rPr lang="en-US" sz="2200" dirty="0" err="1"/>
              <a:t>sva</a:t>
            </a:r>
            <a:r>
              <a:rPr lang="en-US" sz="2200" dirty="0"/>
              <a:t> </a:t>
            </a:r>
            <a:r>
              <a:rPr lang="en-US" sz="2200" dirty="0" err="1"/>
              <a:t>poglavlja</a:t>
            </a:r>
            <a:r>
              <a:rPr lang="en-US" sz="2200" dirty="0"/>
              <a:t> </a:t>
            </a:r>
            <a:r>
              <a:rPr lang="hr-HR" sz="2200" dirty="0" err="1"/>
              <a:t>React</a:t>
            </a:r>
            <a:r>
              <a:rPr lang="hr-HR" sz="2200" dirty="0"/>
              <a:t> </a:t>
            </a:r>
            <a:r>
              <a:rPr lang="hr-HR" sz="2200" dirty="0" err="1"/>
              <a:t>dokumentacij</a:t>
            </a:r>
            <a:r>
              <a:rPr lang="en-US" sz="2200" dirty="0"/>
              <a:t>e</a:t>
            </a:r>
          </a:p>
          <a:p>
            <a:pPr lvl="1"/>
            <a:r>
              <a:rPr lang="en-US" sz="2200" dirty="0" err="1"/>
              <a:t>Brzo</a:t>
            </a:r>
            <a:r>
              <a:rPr lang="en-US" sz="2200" dirty="0"/>
              <a:t> to ide</a:t>
            </a:r>
            <a:r>
              <a:rPr lang="hr-HR" sz="2200" dirty="0"/>
              <a:t>, bez brige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 </a:t>
            </a:r>
            <a:endParaRPr lang="hr-HR" sz="2200" dirty="0"/>
          </a:p>
          <a:p>
            <a:pPr lvl="1"/>
            <a:r>
              <a:rPr lang="hr-HR" sz="2200" dirty="0">
                <a:hlinkClick r:id="rId3"/>
              </a:rPr>
              <a:t>https://facebook.github.io/react/docs/hello-world.html</a:t>
            </a:r>
            <a:endParaRPr lang="hr-HR" sz="2200" dirty="0"/>
          </a:p>
          <a:p>
            <a:r>
              <a:rPr lang="hr-HR" sz="2200" dirty="0"/>
              <a:t>Ispraviti akciju brisanje filma da pošalje zahtjev za brisanjem filma sa servera</a:t>
            </a:r>
          </a:p>
          <a:p>
            <a:r>
              <a:rPr lang="hr-HR" sz="2200" dirty="0"/>
              <a:t>Ispraviti akciju označavanja filma kao </a:t>
            </a:r>
            <a:r>
              <a:rPr lang="hr-HR" sz="2200" dirty="0" err="1"/>
              <a:t>pogledanog</a:t>
            </a:r>
            <a:r>
              <a:rPr lang="hr-HR" sz="2200" dirty="0"/>
              <a:t> da pošalje taj zahtjev na server</a:t>
            </a:r>
          </a:p>
          <a:p>
            <a:r>
              <a:rPr lang="hr-HR" sz="2200" dirty="0"/>
              <a:t>Ispraviti akciju dodavanja filma da šalje zahtjev za dodavanje filma na server</a:t>
            </a:r>
          </a:p>
          <a:p>
            <a:r>
              <a:rPr lang="hr-HR" sz="2200" dirty="0"/>
              <a:t>U sva tri slučaja  </a:t>
            </a:r>
          </a:p>
          <a:p>
            <a:pPr lvl="1"/>
            <a:r>
              <a:rPr lang="hr-HR" sz="2200" dirty="0"/>
              <a:t>uspješno obavljena akcija - osvježiti listu filmova</a:t>
            </a:r>
          </a:p>
          <a:p>
            <a:pPr lvl="1"/>
            <a:r>
              <a:rPr lang="hr-HR" sz="2200" dirty="0"/>
              <a:t>neuspješna akcija - prikazati grešku</a:t>
            </a:r>
          </a:p>
          <a:p>
            <a:r>
              <a:rPr lang="hr-HR" sz="2600" dirty="0"/>
              <a:t>Koristiti </a:t>
            </a:r>
            <a:r>
              <a:rPr lang="hr-HR" sz="2600" dirty="0" err="1"/>
              <a:t>fetch</a:t>
            </a:r>
            <a:r>
              <a:rPr lang="hr-HR" sz="2600" dirty="0"/>
              <a:t> koji smo pokazali na predavanjima</a:t>
            </a:r>
          </a:p>
          <a:p>
            <a:endParaRPr lang="hr-HR" sz="2600" dirty="0"/>
          </a:p>
        </p:txBody>
      </p:sp>
    </p:spTree>
    <p:extLst>
      <p:ext uri="{BB962C8B-B14F-4D97-AF65-F5344CB8AC3E}">
        <p14:creationId xmlns:p14="http://schemas.microsoft.com/office/powerpoint/2010/main" val="7185690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/>
              <a:t>Razvoj web klijenata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lang="en-US" dirty="0"/>
              <a:t>Web </a:t>
            </a:r>
            <a:r>
              <a:rPr lang="en-US" dirty="0" err="1"/>
              <a:t>klijent</a:t>
            </a:r>
            <a:r>
              <a:rPr lang="en-US" dirty="0"/>
              <a:t> </a:t>
            </a:r>
            <a:endParaRPr lang="hr-HR" dirty="0"/>
          </a:p>
          <a:p>
            <a:pPr marL="691242" lvl="1" indent="-195942"/>
            <a:r>
              <a:rPr lang="en-US" dirty="0" err="1"/>
              <a:t>Korisni</a:t>
            </a:r>
            <a:r>
              <a:rPr lang="hr-HR" dirty="0" err="1"/>
              <a:t>čka</a:t>
            </a:r>
            <a:r>
              <a:rPr lang="hr-HR" dirty="0"/>
              <a:t> a</a:t>
            </a:r>
            <a:r>
              <a:rPr lang="en-US" dirty="0" err="1"/>
              <a:t>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vrti</a:t>
            </a:r>
            <a:r>
              <a:rPr lang="en-US" dirty="0"/>
              <a:t> u web</a:t>
            </a:r>
            <a:r>
              <a:rPr lang="hr-HR" dirty="0"/>
              <a:t> pregledniku</a:t>
            </a:r>
            <a:endParaRPr lang="en-US" dirty="0"/>
          </a:p>
          <a:p>
            <a:pPr marL="195942" indent="-195942"/>
            <a:r>
              <a:rPr lang="en-US" dirty="0"/>
              <a:t>Web </a:t>
            </a:r>
            <a:r>
              <a:rPr lang="en-US" dirty="0" err="1"/>
              <a:t>preglednici</a:t>
            </a:r>
            <a:r>
              <a:rPr lang="en-US" dirty="0"/>
              <a:t> </a:t>
            </a:r>
            <a:r>
              <a:rPr lang="en-US" dirty="0" err="1"/>
              <a:t>razumiju</a:t>
            </a:r>
            <a:endParaRPr lang="en-US" dirty="0"/>
          </a:p>
          <a:p>
            <a:pPr marL="691242" lvl="1" indent="-195942"/>
            <a:r>
              <a:rPr lang="en-US" sz="2400" dirty="0"/>
              <a:t>HTML</a:t>
            </a:r>
          </a:p>
          <a:p>
            <a:pPr marL="691242" lvl="1" indent="-195942"/>
            <a:r>
              <a:rPr lang="en-US" sz="2400" dirty="0"/>
              <a:t>JS</a:t>
            </a:r>
          </a:p>
          <a:p>
            <a:pPr marL="691242" lvl="1" indent="-195942"/>
            <a:r>
              <a:rPr lang="en-US" sz="2400" dirty="0"/>
              <a:t>CSS</a:t>
            </a:r>
          </a:p>
          <a:p>
            <a:pPr marL="691242" lvl="1" indent="-195942"/>
            <a:endParaRPr lang="en-US" sz="2400" dirty="0"/>
          </a:p>
          <a:p>
            <a:pPr marL="495300" lvl="1" indent="0">
              <a:buNone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/>
              <a:t>Klasični web klijenti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lang="hr-HR" dirty="0"/>
              <a:t>Za jednostavne aplikacije </a:t>
            </a:r>
            <a:r>
              <a:rPr lang="en-US" dirty="0"/>
              <a:t>- OK</a:t>
            </a:r>
            <a:endParaRPr lang="hr-HR" dirty="0"/>
          </a:p>
          <a:p>
            <a:pPr marL="195942" indent="-195942"/>
            <a:r>
              <a:rPr lang="hr-HR" dirty="0"/>
              <a:t>Bilo kakva kompleksnija priča</a:t>
            </a:r>
          </a:p>
          <a:p>
            <a:pPr marL="691242" lvl="1" indent="-195942"/>
            <a:r>
              <a:rPr lang="hr-HR" sz="2400" dirty="0"/>
              <a:t>Komplicirano za implementaciju</a:t>
            </a:r>
          </a:p>
          <a:p>
            <a:pPr marL="691242" lvl="1" indent="-195942"/>
            <a:r>
              <a:rPr lang="hr-HR" sz="2400" dirty="0"/>
              <a:t>Teško održivo čak i ako se pažljivo napiše </a:t>
            </a:r>
            <a:r>
              <a:rPr lang="hr-HR" sz="2400" dirty="0">
                <a:sym typeface="Wingdings" panose="05000000000000000000" pitchFamily="2" charset="2"/>
              </a:rPr>
              <a:t></a:t>
            </a:r>
            <a:endParaRPr lang="hr-HR" sz="2400" dirty="0"/>
          </a:p>
          <a:p>
            <a:pPr marL="195942" indent="-195942"/>
            <a:endParaRPr lang="hr-HR" sz="2400" dirty="0"/>
          </a:p>
          <a:p>
            <a:pPr marL="195942" indent="-195942"/>
            <a:r>
              <a:rPr lang="hr-HR" dirty="0"/>
              <a:t>UX mobilnih</a:t>
            </a:r>
            <a:r>
              <a:rPr lang="en-US" dirty="0"/>
              <a:t>/desktop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web </a:t>
            </a:r>
            <a:r>
              <a:rPr lang="en-US" dirty="0" err="1"/>
              <a:t>preglednika</a:t>
            </a:r>
            <a:r>
              <a:rPr lang="en-US" dirty="0"/>
              <a:t>?</a:t>
            </a:r>
          </a:p>
          <a:p>
            <a:pPr marL="691242" lvl="1" indent="-195942"/>
            <a:r>
              <a:rPr lang="en-US" sz="2400" dirty="0" err="1"/>
              <a:t>Gotovo</a:t>
            </a:r>
            <a:r>
              <a:rPr lang="en-US" sz="2400" dirty="0"/>
              <a:t> </a:t>
            </a:r>
            <a:r>
              <a:rPr lang="en-US" sz="2400" dirty="0" err="1"/>
              <a:t>nemogu</a:t>
            </a:r>
            <a:r>
              <a:rPr lang="hr-HR" sz="2400" dirty="0"/>
              <a:t>će klasičnom metodom!</a:t>
            </a:r>
            <a:endParaRPr lang="en-US" sz="2400" dirty="0"/>
          </a:p>
          <a:p>
            <a:pPr marL="495300" lvl="1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945838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JS </a:t>
            </a:r>
            <a:r>
              <a:rPr lang="hr-HR" dirty="0" err="1"/>
              <a:t>framework</a:t>
            </a:r>
            <a:r>
              <a:rPr lang="hr-HR" dirty="0"/>
              <a:t> za izgradnju kompleksnih korisničkih sučelja</a:t>
            </a:r>
          </a:p>
          <a:p>
            <a:r>
              <a:rPr lang="hr-HR" dirty="0"/>
              <a:t>Odstupa od klasičnog pristupa</a:t>
            </a:r>
          </a:p>
          <a:p>
            <a:pPr lvl="1"/>
            <a:r>
              <a:rPr lang="en-US" dirty="0" err="1"/>
              <a:t>Pona</a:t>
            </a:r>
            <a:r>
              <a:rPr lang="hr-HR" dirty="0" err="1"/>
              <a:t>šanje</a:t>
            </a:r>
            <a:r>
              <a:rPr lang="hr-HR" dirty="0"/>
              <a:t> sličnije mobilnim </a:t>
            </a:r>
            <a:r>
              <a:rPr lang="en-US" dirty="0"/>
              <a:t>/ desktop </a:t>
            </a:r>
            <a:r>
              <a:rPr lang="en-US" dirty="0" err="1"/>
              <a:t>klijentima</a:t>
            </a:r>
            <a:endParaRPr lang="en-US" dirty="0"/>
          </a:p>
          <a:p>
            <a:r>
              <a:rPr lang="en-US" dirty="0" err="1"/>
              <a:t>Pogodno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izgradnju</a:t>
            </a:r>
            <a:r>
              <a:rPr lang="en-US" dirty="0"/>
              <a:t> internet SPA (</a:t>
            </a:r>
            <a:r>
              <a:rPr lang="en-US" b="1" dirty="0"/>
              <a:t>single page application</a:t>
            </a:r>
            <a:r>
              <a:rPr lang="en-US" dirty="0"/>
              <a:t>)</a:t>
            </a:r>
          </a:p>
          <a:p>
            <a:pPr lvl="1"/>
            <a:r>
              <a:rPr lang="hr-HR" dirty="0"/>
              <a:t>Browser na određenoj ruti prima aplikaciju (HTML, JS i CSS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Dalje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preuzeta</a:t>
            </a:r>
            <a:r>
              <a:rPr lang="hr-HR" dirty="0"/>
              <a:t> aplikacija</a:t>
            </a:r>
          </a:p>
          <a:p>
            <a:pPr lvl="2"/>
            <a:r>
              <a:rPr lang="hr-HR" dirty="0"/>
              <a:t>Event </a:t>
            </a:r>
            <a:r>
              <a:rPr lang="hr-HR" dirty="0" err="1"/>
              <a:t>handling</a:t>
            </a:r>
            <a:endParaRPr lang="hr-HR" dirty="0"/>
          </a:p>
          <a:p>
            <a:pPr lvl="2"/>
            <a:r>
              <a:rPr lang="hr-HR" dirty="0"/>
              <a:t>State management</a:t>
            </a:r>
          </a:p>
          <a:p>
            <a:pPr lvl="2"/>
            <a:r>
              <a:rPr lang="hr-HR" dirty="0"/>
              <a:t>Komunikacija sa serverom (JSON najčešće)</a:t>
            </a:r>
          </a:p>
          <a:p>
            <a:pPr lvl="2"/>
            <a:r>
              <a:rPr lang="hr-HR" dirty="0" err="1"/>
              <a:t>View</a:t>
            </a:r>
            <a:r>
              <a:rPr lang="hr-HR" dirty="0"/>
              <a:t> </a:t>
            </a:r>
            <a:r>
              <a:rPr lang="hr-HR" dirty="0" err="1"/>
              <a:t>changes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606633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61975" y="5262563"/>
            <a:ext cx="3695700" cy="3810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975" y="2519363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Menlo"/>
              </a:rPr>
              <a:t>&lt;html&gt;</a:t>
            </a:r>
          </a:p>
          <a:p>
            <a:endParaRPr lang="en-US" sz="2000" b="1" dirty="0">
              <a:solidFill>
                <a:srgbClr val="800000"/>
              </a:solidFill>
              <a:latin typeface="Menlo"/>
            </a:endParaRPr>
          </a:p>
          <a:p>
            <a:endParaRPr lang="en-US" sz="2000" b="1" dirty="0">
              <a:latin typeface="Menlo"/>
            </a:endParaRPr>
          </a:p>
          <a:p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&lt;body&gt;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latin typeface="Menlo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&lt;div</a:t>
            </a:r>
            <a:r>
              <a:rPr lang="en-US" sz="2000" b="1" dirty="0">
                <a:latin typeface="Menlo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Menlo"/>
              </a:rPr>
              <a:t>id</a:t>
            </a:r>
            <a:r>
              <a:rPr lang="en-US" sz="2000" b="1" dirty="0">
                <a:latin typeface="Menlo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Menlo"/>
              </a:rPr>
              <a:t>"root"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&gt;&lt;/div&gt;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&lt;/body&gt;</a:t>
            </a:r>
            <a:endParaRPr lang="en-US" sz="2000" b="1" dirty="0">
              <a:latin typeface="Menlo"/>
            </a:endParaRPr>
          </a:p>
          <a:p>
            <a:endParaRPr lang="en-US" sz="2000" b="1" dirty="0">
              <a:latin typeface="Menlo"/>
            </a:endParaRPr>
          </a:p>
          <a:p>
            <a:endParaRPr lang="en-US" sz="2000" b="1" dirty="0">
              <a:latin typeface="Menlo"/>
            </a:endParaRPr>
          </a:p>
          <a:p>
            <a:br>
              <a:rPr lang="en-US" sz="2000" b="1" dirty="0">
                <a:latin typeface="Menlo"/>
              </a:rPr>
            </a:br>
            <a:r>
              <a:rPr lang="en-US" sz="2000" b="1" dirty="0">
                <a:latin typeface="Menlo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&lt;script</a:t>
            </a:r>
            <a:r>
              <a:rPr lang="en-US" sz="2000" b="1" dirty="0">
                <a:latin typeface="Menlo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Menlo"/>
              </a:rPr>
              <a:t>src</a:t>
            </a:r>
            <a:r>
              <a:rPr lang="en-US" sz="2000" b="1" dirty="0">
                <a:latin typeface="Menlo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Menlo"/>
              </a:rPr>
              <a:t>“pero.js"</a:t>
            </a:r>
            <a:r>
              <a:rPr lang="en-US" sz="2000" b="1" dirty="0">
                <a:solidFill>
                  <a:srgbClr val="800000"/>
                </a:solidFill>
                <a:latin typeface="Menlo"/>
              </a:rPr>
              <a:t>&gt;&lt;/script&gt;</a:t>
            </a:r>
            <a:endParaRPr lang="en-US" sz="2000" b="1" dirty="0">
              <a:latin typeface="Menlo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Menlo"/>
              </a:rPr>
              <a:t>&lt;/html&gt;</a:t>
            </a:r>
            <a:endParaRPr lang="en-US" sz="2000" b="1" dirty="0">
              <a:latin typeface="Menlo"/>
            </a:endParaRPr>
          </a:p>
          <a:p>
            <a:br>
              <a:rPr lang="en-US" sz="2000" b="1" dirty="0">
                <a:latin typeface="Menlo"/>
              </a:rPr>
            </a:br>
            <a:endParaRPr lang="en-US" sz="2000" b="1" dirty="0">
              <a:latin typeface="Menl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1" y="2969062"/>
            <a:ext cx="4329922" cy="1976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39" y="233363"/>
            <a:ext cx="1651624" cy="1012445"/>
          </a:xfrm>
          <a:prstGeom prst="rect">
            <a:avLst/>
          </a:prstGeom>
        </p:spPr>
      </p:pic>
      <p:pic>
        <p:nvPicPr>
          <p:cNvPr id="21" name="Picture 20" descr="File:Nuvola filesystems &lt;strong&gt;server&lt;/strong&gt;.pn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51" y="1464112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74245"/>
            <a:ext cx="1071563" cy="10715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28" y="156855"/>
            <a:ext cx="1165459" cy="11654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28" y="156855"/>
            <a:ext cx="1165459" cy="116545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08783" y="1371127"/>
            <a:ext cx="29177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enlo"/>
              </a:rPr>
              <a:t>GET /</a:t>
            </a:r>
          </a:p>
          <a:p>
            <a:r>
              <a:rPr lang="en-US" sz="2400" b="1" dirty="0">
                <a:solidFill>
                  <a:schemeClr val="tx1"/>
                </a:solidFill>
                <a:latin typeface="Menlo"/>
              </a:rPr>
              <a:t>Host: www.pero.com</a:t>
            </a:r>
            <a:endParaRPr lang="hr-HR" sz="2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393324" y="1671638"/>
            <a:ext cx="5093576" cy="1670454"/>
          </a:xfrm>
          <a:prstGeom prst="straightConnector1">
            <a:avLst/>
          </a:prstGeom>
          <a:noFill/>
          <a:ln w="57150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4581525" y="2300288"/>
            <a:ext cx="5057775" cy="1695450"/>
          </a:xfrm>
          <a:prstGeom prst="straightConnector1">
            <a:avLst/>
          </a:prstGeom>
          <a:noFill/>
          <a:ln w="57150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ctangle 41"/>
          <p:cNvSpPr/>
          <p:nvPr/>
        </p:nvSpPr>
        <p:spPr>
          <a:xfrm>
            <a:off x="308783" y="1371128"/>
            <a:ext cx="29177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enlo"/>
              </a:rPr>
              <a:t>GET /pero.js</a:t>
            </a:r>
          </a:p>
          <a:p>
            <a:r>
              <a:rPr lang="en-US" sz="2400" b="1" dirty="0">
                <a:solidFill>
                  <a:schemeClr val="tx1"/>
                </a:solidFill>
                <a:latin typeface="Menlo"/>
              </a:rPr>
              <a:t>Host: www.pero.com</a:t>
            </a:r>
            <a:endParaRPr lang="hr-HR" sz="2400" b="1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25" y="1163234"/>
            <a:ext cx="1125099" cy="12263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3252788"/>
            <a:ext cx="1125099" cy="12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1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2734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6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246 -0.0016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" grpId="0"/>
      <p:bldP spid="30" grpId="0"/>
      <p:bldP spid="30" grpId="1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</a:t>
            </a:r>
            <a:r>
              <a:rPr lang="hr-HR" dirty="0" err="1"/>
              <a:t>React</a:t>
            </a:r>
            <a:r>
              <a:rPr lang="hr-HR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JS UI biblioteka ima mali milijun</a:t>
            </a:r>
          </a:p>
          <a:p>
            <a:pPr lvl="1"/>
            <a:r>
              <a:rPr lang="hr-HR" dirty="0" err="1"/>
              <a:t>Angular</a:t>
            </a:r>
            <a:r>
              <a:rPr lang="hr-HR" dirty="0"/>
              <a:t> 1, </a:t>
            </a:r>
            <a:r>
              <a:rPr lang="hr-HR" dirty="0" err="1"/>
              <a:t>Angular</a:t>
            </a:r>
            <a:r>
              <a:rPr lang="hr-HR" dirty="0"/>
              <a:t> 2, Knockout, </a:t>
            </a:r>
            <a:r>
              <a:rPr lang="hr-HR" dirty="0" err="1"/>
              <a:t>Ember</a:t>
            </a:r>
            <a:r>
              <a:rPr lang="hr-HR" dirty="0"/>
              <a:t>, </a:t>
            </a:r>
            <a:r>
              <a:rPr lang="hr-HR" dirty="0" err="1"/>
              <a:t>Backbon</a:t>
            </a:r>
            <a:r>
              <a:rPr lang="en-US" dirty="0"/>
              <a:t>e...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Zašto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odl</a:t>
            </a:r>
            <a:r>
              <a:rPr lang="hr-HR" dirty="0"/>
              <a:t>učili baš za </a:t>
            </a:r>
            <a:r>
              <a:rPr lang="hr-HR" dirty="0" err="1"/>
              <a:t>React</a:t>
            </a:r>
            <a:r>
              <a:rPr lang="hr-HR" dirty="0"/>
              <a:t>?</a:t>
            </a:r>
          </a:p>
          <a:p>
            <a:pPr lvl="1"/>
            <a:r>
              <a:rPr lang="hr-HR" dirty="0"/>
              <a:t>Jednostavan i intuitivan</a:t>
            </a:r>
          </a:p>
          <a:p>
            <a:pPr lvl="1"/>
            <a:r>
              <a:rPr lang="hr-HR" dirty="0"/>
              <a:t>Performanse (</a:t>
            </a:r>
            <a:r>
              <a:rPr lang="hr-HR" dirty="0" err="1"/>
              <a:t>virtual</a:t>
            </a:r>
            <a:r>
              <a:rPr lang="hr-HR" dirty="0"/>
              <a:t> DOM)</a:t>
            </a:r>
          </a:p>
          <a:p>
            <a:pPr lvl="1"/>
            <a:r>
              <a:rPr lang="en-US" dirty="0"/>
              <a:t>Backed by Facebook</a:t>
            </a:r>
          </a:p>
          <a:p>
            <a:pPr lvl="1"/>
            <a:r>
              <a:rPr lang="hr-HR" dirty="0" err="1"/>
              <a:t>Learn</a:t>
            </a:r>
            <a:r>
              <a:rPr lang="hr-HR" dirty="0"/>
              <a:t> </a:t>
            </a:r>
            <a:r>
              <a:rPr lang="hr-HR" dirty="0" err="1"/>
              <a:t>once</a:t>
            </a:r>
            <a:r>
              <a:rPr lang="hr-HR" dirty="0"/>
              <a:t> pristup (</a:t>
            </a:r>
            <a:r>
              <a:rPr lang="en-US" dirty="0"/>
              <a:t>React Native - </a:t>
            </a:r>
            <a:r>
              <a:rPr lang="en-US" dirty="0" err="1"/>
              <a:t>Izrada</a:t>
            </a:r>
            <a:r>
              <a:rPr lang="en-US" dirty="0"/>
              <a:t> native </a:t>
            </a:r>
            <a:r>
              <a:rPr lang="en-US" dirty="0" err="1"/>
              <a:t>mobilnih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11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React </a:t>
            </a:r>
            <a:r>
              <a:rPr lang="en-US" dirty="0" err="1"/>
              <a:t>klijenata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91570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858</Words>
  <Application>Microsoft Office PowerPoint</Application>
  <PresentationFormat>Widescreen</PresentationFormat>
  <Paragraphs>233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Helvetica</vt:lpstr>
      <vt:lpstr>Menlo</vt:lpstr>
      <vt:lpstr>Wingdings</vt:lpstr>
      <vt:lpstr>Office Theme</vt:lpstr>
      <vt:lpstr>PowerPoint Presentation</vt:lpstr>
      <vt:lpstr>JavaScript radionica </vt:lpstr>
      <vt:lpstr>Razvoj web klijenata</vt:lpstr>
      <vt:lpstr>Razvoj web klijenata</vt:lpstr>
      <vt:lpstr>Klasični web klijenti</vt:lpstr>
      <vt:lpstr>React</vt:lpstr>
      <vt:lpstr>PowerPoint Presentation</vt:lpstr>
      <vt:lpstr>Zašto React?</vt:lpstr>
      <vt:lpstr>Razvoj React klijenata</vt:lpstr>
      <vt:lpstr>React</vt:lpstr>
      <vt:lpstr>PowerPoint Presentation</vt:lpstr>
      <vt:lpstr>React</vt:lpstr>
      <vt:lpstr>Demo: React introduction</vt:lpstr>
      <vt:lpstr>Zadatak - razvojna okolina</vt:lpstr>
      <vt:lpstr>Webpack i create-react-app</vt:lpstr>
      <vt:lpstr>1. Zadatak</vt:lpstr>
      <vt:lpstr>Demo: prošli zadatak malo jače</vt:lpstr>
      <vt:lpstr>Component lifecycle</vt:lpstr>
      <vt:lpstr>State</vt:lpstr>
      <vt:lpstr>State</vt:lpstr>
      <vt:lpstr>Demo: toggle-watched movie funkcionalnost</vt:lpstr>
      <vt:lpstr>2. Zadatak</vt:lpstr>
      <vt:lpstr>Demo: Filter movies</vt:lpstr>
      <vt:lpstr>State vs props</vt:lpstr>
      <vt:lpstr>State vs props</vt:lpstr>
      <vt:lpstr>Redux karikirano…</vt:lpstr>
      <vt:lpstr>3. Zadatak</vt:lpstr>
      <vt:lpstr>Demo: movies from server</vt:lpstr>
      <vt:lpstr>Demo: build and deploy</vt:lpstr>
      <vt:lpstr>Domaća zadaća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Kovačević</dc:creator>
  <cp:lastModifiedBy>Petar Kovačević</cp:lastModifiedBy>
  <cp:revision>268</cp:revision>
  <dcterms:modified xsi:type="dcterms:W3CDTF">2017-03-25T13:12:17Z</dcterms:modified>
</cp:coreProperties>
</file>