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331" r:id="rId5"/>
    <p:sldId id="332" r:id="rId6"/>
    <p:sldId id="333" r:id="rId7"/>
    <p:sldId id="335" r:id="rId8"/>
    <p:sldId id="334" r:id="rId9"/>
    <p:sldId id="337" r:id="rId10"/>
    <p:sldId id="338" r:id="rId11"/>
    <p:sldId id="33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4" autoAdjust="0"/>
    <p:restoredTop sz="50000" autoAdjust="0"/>
  </p:normalViewPr>
  <p:slideViewPr>
    <p:cSldViewPr snapToGrid="0">
      <p:cViewPr>
        <p:scale>
          <a:sx n="117" d="100"/>
          <a:sy n="117" d="100"/>
        </p:scale>
        <p:origin x="1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65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-3" y="6436822"/>
            <a:ext cx="12192002" cy="421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1524000" y="381318"/>
            <a:ext cx="9144000" cy="1655761"/>
          </a:xfrm>
          <a:prstGeom prst="rect">
            <a:avLst/>
          </a:prstGeom>
        </p:spPr>
        <p:txBody>
          <a:bodyPr/>
          <a:lstStyle/>
          <a:p>
            <a:pPr algn="l">
              <a:defRPr sz="5400" b="1"/>
            </a:pPr>
            <a:r>
              <a:rPr dirty="0"/>
              <a:t>JavaScript School</a:t>
            </a:r>
          </a:p>
          <a:p>
            <a:pPr algn="l">
              <a:defRPr sz="3600"/>
            </a:pPr>
            <a:r>
              <a:rPr lang="en-US" sz="3600" dirty="0" smtClean="0"/>
              <a:t>Final project</a:t>
            </a:r>
            <a:endParaRPr dirty="0"/>
          </a:p>
        </p:txBody>
      </p:sp>
      <p:pic>
        <p:nvPicPr>
          <p:cNvPr id="12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605" y="3921759"/>
            <a:ext cx="4515395" cy="2936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40" y="289877"/>
            <a:ext cx="1036320" cy="1457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Autorizacija</a:t>
            </a:r>
            <a:r>
              <a:rPr lang="en-US" b="1" dirty="0" smtClean="0"/>
              <a:t> </a:t>
            </a:r>
            <a:r>
              <a:rPr lang="en-US" dirty="0" err="1" smtClean="0"/>
              <a:t>pomo</a:t>
            </a:r>
            <a:r>
              <a:rPr lang="en-US" dirty="0" err="1" smtClean="0"/>
              <a:t>ću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endParaRPr lang="en-US" dirty="0" smtClean="0"/>
          </a:p>
          <a:p>
            <a:r>
              <a:rPr lang="en-US" b="1" dirty="0" err="1" smtClean="0"/>
              <a:t>Favoriti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spremaju</a:t>
            </a:r>
            <a:r>
              <a:rPr lang="en-US" dirty="0" smtClean="0"/>
              <a:t> se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pojedinog</a:t>
            </a:r>
            <a:r>
              <a:rPr lang="en-US" dirty="0" smtClean="0"/>
              <a:t> “</a:t>
            </a:r>
            <a:r>
              <a:rPr lang="en-US" dirty="0" err="1" smtClean="0"/>
              <a:t>korisnika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API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filmove</a:t>
            </a:r>
            <a:r>
              <a:rPr lang="en-US" b="1" dirty="0" smtClean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i="1" dirty="0"/>
              <a:t>http://</a:t>
            </a:r>
            <a:r>
              <a:rPr lang="en-US" i="1" dirty="0" err="1"/>
              <a:t>omdbapi.com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205650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Savjeti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err="1" smtClean="0"/>
              <a:t>č</a:t>
            </a:r>
            <a:r>
              <a:rPr lang="en-US" dirty="0" err="1" smtClean="0"/>
              <a:t>etka</a:t>
            </a:r>
            <a:r>
              <a:rPr lang="en-US" dirty="0" smtClean="0"/>
              <a:t> </a:t>
            </a:r>
            <a:r>
              <a:rPr lang="en-US" dirty="0" err="1" smtClean="0"/>
              <a:t>kodiranja</a:t>
            </a:r>
            <a:endParaRPr lang="en-US" dirty="0" smtClean="0"/>
          </a:p>
          <a:p>
            <a:pPr lvl="1"/>
            <a:r>
              <a:rPr lang="en-US" dirty="0" err="1" smtClean="0"/>
              <a:t>raspodijelite</a:t>
            </a:r>
            <a:r>
              <a:rPr lang="en-US" dirty="0" smtClean="0"/>
              <a:t> </a:t>
            </a:r>
            <a:r>
              <a:rPr lang="en-US" dirty="0" err="1" smtClean="0"/>
              <a:t>posao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endParaRPr lang="en-US" dirty="0"/>
          </a:p>
          <a:p>
            <a:pPr lvl="1"/>
            <a:r>
              <a:rPr lang="en-US" dirty="0" err="1" smtClean="0"/>
              <a:t>uspostavite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err="1" smtClean="0"/>
              <a:t>čin</a:t>
            </a:r>
            <a:r>
              <a:rPr lang="en-US" dirty="0" smtClean="0"/>
              <a:t> </a:t>
            </a:r>
            <a:r>
              <a:rPr lang="en-US" dirty="0" err="1" smtClean="0"/>
              <a:t>djeljenja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dijelove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kojima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osoba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razmislite</a:t>
            </a:r>
            <a:r>
              <a:rPr lang="en-US" dirty="0" smtClean="0"/>
              <a:t> o </a:t>
            </a:r>
            <a:r>
              <a:rPr lang="en-US" dirty="0" err="1" smtClean="0"/>
              <a:t>generalnoj</a:t>
            </a:r>
            <a:r>
              <a:rPr lang="en-US" dirty="0" smtClean="0"/>
              <a:t> </a:t>
            </a:r>
            <a:r>
              <a:rPr lang="en-US" dirty="0" err="1" smtClean="0"/>
              <a:t>strukturi</a:t>
            </a:r>
            <a:r>
              <a:rPr lang="en-US" dirty="0" smtClean="0"/>
              <a:t> </a:t>
            </a:r>
            <a:r>
              <a:rPr lang="en-US" dirty="0" err="1" smtClean="0"/>
              <a:t>oba</a:t>
            </a:r>
            <a:r>
              <a:rPr lang="en-US" dirty="0" smtClean="0"/>
              <a:t> </a:t>
            </a:r>
            <a:r>
              <a:rPr lang="en-US" dirty="0" err="1" smtClean="0"/>
              <a:t>dijela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pPr lvl="1"/>
            <a:r>
              <a:rPr lang="en-US" dirty="0" err="1" smtClean="0"/>
              <a:t>dogovorite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err="1" smtClean="0"/>
              <a:t>čin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React </a:t>
            </a:r>
            <a:r>
              <a:rPr lang="en-US" dirty="0" err="1" smtClean="0"/>
              <a:t>i</a:t>
            </a:r>
            <a:r>
              <a:rPr lang="en-US" dirty="0" smtClean="0"/>
              <a:t> Express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err="1" smtClean="0"/>
              <a:t>uštedite</a:t>
            </a:r>
            <a:r>
              <a:rPr lang="en-US" dirty="0" smtClean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reuseanjem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servisa</a:t>
            </a:r>
            <a:endParaRPr lang="en-US" dirty="0" smtClean="0"/>
          </a:p>
          <a:p>
            <a:r>
              <a:rPr lang="en-US" dirty="0" err="1" smtClean="0"/>
              <a:t>ostavite</a:t>
            </a:r>
            <a:r>
              <a:rPr lang="en-US" dirty="0" smtClean="0"/>
              <a:t> </a:t>
            </a:r>
            <a:r>
              <a:rPr lang="en-US" dirty="0" err="1" smtClean="0"/>
              <a:t>dizajn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kraj</a:t>
            </a:r>
            <a:endParaRPr lang="en-US" dirty="0" smtClean="0"/>
          </a:p>
          <a:p>
            <a:endParaRPr lang="en-US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5109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</a:t>
            </a:r>
            <a:r>
              <a:rPr dirty="0" err="1"/>
              <a:t>radionica</a:t>
            </a:r>
            <a:r>
              <a:rPr dirty="0"/>
              <a:t>	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dirty="0" err="1"/>
              <a:t>Osnove</a:t>
            </a:r>
            <a:r>
              <a:rPr dirty="0"/>
              <a:t> JavaScript </a:t>
            </a:r>
            <a:r>
              <a:rPr dirty="0" err="1"/>
              <a:t>jezika</a:t>
            </a:r>
            <a:endParaRPr lang="hr-HR" dirty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lang="hr-HR" dirty="0"/>
              <a:t>Serverske aplikacije s </a:t>
            </a:r>
            <a:r>
              <a:rPr lang="hr-HR" dirty="0" err="1" smtClean="0"/>
              <a:t>NodeJS</a:t>
            </a:r>
            <a:endParaRPr lang="hr-HR" dirty="0" smtClean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lang="hr-HR" dirty="0"/>
              <a:t>Klijentske aplikacije s </a:t>
            </a:r>
            <a:r>
              <a:rPr lang="hr-HR" dirty="0" err="1" smtClean="0"/>
              <a:t>ReactJS</a:t>
            </a:r>
            <a:endParaRPr lang="hr-HR" dirty="0" smtClean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lang="hr-HR" dirty="0" err="1" smtClean="0"/>
              <a:t>Zajedni</a:t>
            </a:r>
            <a:r>
              <a:rPr lang="en-US" dirty="0" err="1" smtClean="0"/>
              <a:t>čki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endParaRPr lang="hr-HR" dirty="0"/>
          </a:p>
          <a:p>
            <a:pPr marL="514350" indent="-514350">
              <a:buFontTx/>
              <a:buAutoNum type="arabicPeriod"/>
              <a:defRPr>
                <a:solidFill>
                  <a:srgbClr val="BFBFBF"/>
                </a:solidFill>
              </a:defRPr>
            </a:pPr>
            <a:r>
              <a:rPr lang="en-US" b="1" dirty="0" err="1" smtClean="0">
                <a:solidFill>
                  <a:schemeClr val="tx1"/>
                </a:solidFill>
              </a:rPr>
              <a:t>Studentski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b="1" dirty="0" err="1" smtClean="0">
                <a:solidFill>
                  <a:schemeClr val="tx1"/>
                </a:solidFill>
              </a:rPr>
              <a:t>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radite</a:t>
            </a:r>
            <a:r>
              <a:rPr lang="en-US" dirty="0" smtClean="0"/>
              <a:t>?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9157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07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9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037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5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895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Funkcionalnost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Po</a:t>
            </a:r>
            <a:r>
              <a:rPr lang="en-US" b="1" dirty="0" err="1" smtClean="0"/>
              <a:t>č</a:t>
            </a:r>
            <a:r>
              <a:rPr lang="en-US" b="1" dirty="0" err="1" smtClean="0"/>
              <a:t>etna</a:t>
            </a:r>
            <a:r>
              <a:rPr lang="en-US" b="1" dirty="0" smtClean="0"/>
              <a:t> </a:t>
            </a:r>
            <a:r>
              <a:rPr lang="en-US" b="1" dirty="0" err="1" smtClean="0"/>
              <a:t>stranica</a:t>
            </a:r>
            <a:r>
              <a:rPr lang="en-US" dirty="0" smtClean="0"/>
              <a:t> - </a:t>
            </a:r>
            <a:r>
              <a:rPr lang="en-US" dirty="0" err="1" smtClean="0"/>
              <a:t>nudi</a:t>
            </a:r>
            <a:r>
              <a:rPr lang="en-US" dirty="0" smtClean="0"/>
              <a:t> login </a:t>
            </a:r>
            <a:r>
              <a:rPr lang="en-US" dirty="0" err="1" smtClean="0"/>
              <a:t>pomo</a:t>
            </a:r>
            <a:r>
              <a:rPr lang="en-US" dirty="0" err="1" smtClean="0"/>
              <a:t>ću</a:t>
            </a:r>
            <a:r>
              <a:rPr lang="en-US" dirty="0" smtClean="0"/>
              <a:t> </a:t>
            </a:r>
            <a:r>
              <a:rPr lang="en-US" dirty="0" err="1" smtClean="0"/>
              <a:t>korisničkog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endParaRPr lang="en-US" dirty="0" smtClean="0"/>
          </a:p>
          <a:p>
            <a:r>
              <a:rPr lang="en-US" b="1" dirty="0" err="1" smtClean="0"/>
              <a:t>Favoriti</a:t>
            </a:r>
            <a:endParaRPr lang="en-US" b="1" dirty="0" smtClean="0"/>
          </a:p>
          <a:p>
            <a:pPr lvl="1"/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kliknut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 smtClean="0"/>
              <a:t>detalje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unbookmarkati</a:t>
            </a:r>
            <a:r>
              <a:rPr lang="en-US" dirty="0" smtClean="0"/>
              <a:t> film pa on </a:t>
            </a:r>
            <a:r>
              <a:rPr lang="en-US" dirty="0" err="1" smtClean="0"/>
              <a:t>nestane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r>
              <a:rPr lang="en-US" b="1" dirty="0" err="1" smtClean="0"/>
              <a:t>Pretraga</a:t>
            </a:r>
            <a:r>
              <a:rPr lang="en-US" dirty="0" smtClean="0"/>
              <a:t> - </a:t>
            </a:r>
            <a:r>
              <a:rPr lang="en-US" dirty="0" err="1" smtClean="0"/>
              <a:t>omogu</a:t>
            </a:r>
            <a:r>
              <a:rPr lang="en-US" dirty="0" err="1" smtClean="0"/>
              <a:t>ć</a:t>
            </a:r>
            <a:r>
              <a:rPr lang="en-US" dirty="0" err="1" smtClean="0"/>
              <a:t>uje</a:t>
            </a:r>
            <a:r>
              <a:rPr lang="en-US" dirty="0" smtClean="0"/>
              <a:t> </a:t>
            </a:r>
            <a:r>
              <a:rPr lang="en-US" dirty="0" err="1" smtClean="0"/>
              <a:t>prona</a:t>
            </a:r>
            <a:r>
              <a:rPr lang="en-US" dirty="0" err="1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filmove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nazivu</a:t>
            </a:r>
            <a:endParaRPr lang="en-US" dirty="0" smtClean="0"/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od </a:t>
            </a:r>
            <a:r>
              <a:rPr lang="en-US" dirty="0" err="1" smtClean="0"/>
              <a:t>favorita</a:t>
            </a:r>
            <a:r>
              <a:rPr lang="en-US" dirty="0" smtClean="0"/>
              <a:t> </a:t>
            </a:r>
            <a:r>
              <a:rPr lang="en-US" dirty="0" err="1" smtClean="0"/>
              <a:t>nudi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uklanjanje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endParaRPr lang="en-US" dirty="0"/>
          </a:p>
          <a:p>
            <a:r>
              <a:rPr lang="en-US" b="1" dirty="0" err="1" smtClean="0"/>
              <a:t>Detalji</a:t>
            </a:r>
            <a:r>
              <a:rPr lang="en-US" b="1" dirty="0" smtClean="0"/>
              <a:t> </a:t>
            </a:r>
            <a:r>
              <a:rPr lang="en-US" b="1" dirty="0" err="1" smtClean="0"/>
              <a:t>filma</a:t>
            </a:r>
            <a:endParaRPr lang="en-US" b="1" dirty="0"/>
          </a:p>
          <a:p>
            <a:r>
              <a:rPr lang="en-US" b="1" i="1" dirty="0" err="1" smtClean="0"/>
              <a:t>Pregled</a:t>
            </a:r>
            <a:r>
              <a:rPr lang="en-US" b="1" i="1" dirty="0" smtClean="0"/>
              <a:t> </a:t>
            </a:r>
            <a:r>
              <a:rPr lang="en-US" b="1" i="1" dirty="0" err="1" smtClean="0"/>
              <a:t>profila</a:t>
            </a:r>
            <a:r>
              <a:rPr lang="en-US" b="1" i="1" dirty="0" smtClean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pomo</a:t>
            </a:r>
            <a:r>
              <a:rPr lang="en-US" i="1" dirty="0" err="1" smtClean="0"/>
              <a:t>ću</a:t>
            </a:r>
            <a:r>
              <a:rPr lang="en-US" i="1" dirty="0" smtClean="0"/>
              <a:t> </a:t>
            </a:r>
            <a:r>
              <a:rPr lang="en-US" i="1" dirty="0" err="1" smtClean="0"/>
              <a:t>direktnog</a:t>
            </a:r>
            <a:r>
              <a:rPr lang="en-US" i="1" dirty="0" smtClean="0"/>
              <a:t> </a:t>
            </a:r>
            <a:r>
              <a:rPr lang="en-US" i="1" dirty="0" err="1" smtClean="0"/>
              <a:t>linka</a:t>
            </a:r>
            <a:r>
              <a:rPr lang="en-US" i="1" dirty="0" smtClean="0"/>
              <a:t> (</a:t>
            </a:r>
            <a:r>
              <a:rPr lang="en-US" i="1" dirty="0" err="1" smtClean="0"/>
              <a:t>opcionalno</a:t>
            </a:r>
            <a:r>
              <a:rPr lang="en-US" i="1" dirty="0"/>
              <a:t>)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8242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153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JavaScript radionica </vt:lpstr>
      <vt:lpstr>Što radite?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Funkcionalnost</vt:lpstr>
      <vt:lpstr>Implementacija</vt:lpstr>
      <vt:lpstr>Savjeti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Kovačević</dc:creator>
  <cp:lastModifiedBy>Sergej Jakovljev</cp:lastModifiedBy>
  <cp:revision>321</cp:revision>
  <cp:lastPrinted>2017-04-07T12:31:00Z</cp:lastPrinted>
  <dcterms:modified xsi:type="dcterms:W3CDTF">2017-04-07T12:44:25Z</dcterms:modified>
</cp:coreProperties>
</file>