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Advent Pro SemiBold"/>
      <p:regular r:id="rId11"/>
      <p:bold r:id="rId12"/>
      <p:italic r:id="rId13"/>
      <p:boldItalic r:id="rId14"/>
    </p:embeddedFont>
    <p:embeddedFont>
      <p:font typeface="Fira Sans Extra Condensed Medium"/>
      <p:regular r:id="rId15"/>
      <p:bold r:id="rId16"/>
      <p:italic r:id="rId17"/>
      <p:boldItalic r:id="rId18"/>
    </p:embeddedFont>
    <p:embeddedFont>
      <p:font typeface="Fira Sans Condensed Medium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  <p:embeddedFont>
      <p:font typeface="Share Tech"/>
      <p:regular r:id="rId25"/>
    </p:embeddedFont>
    <p:embeddedFont>
      <p:font typeface="Comforta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CondensedMedium-bold.fntdata"/><Relationship Id="rId22" Type="http://schemas.openxmlformats.org/officeDocument/2006/relationships/font" Target="fonts/FiraSansCondensedMedium-boldItalic.fntdata"/><Relationship Id="rId21" Type="http://schemas.openxmlformats.org/officeDocument/2006/relationships/font" Target="fonts/FiraSansCondensedMedium-italic.fntdata"/><Relationship Id="rId24" Type="http://schemas.openxmlformats.org/officeDocument/2006/relationships/font" Target="fonts/MavenPro-bold.fntdata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omfortaa-regular.fntdata"/><Relationship Id="rId25" Type="http://schemas.openxmlformats.org/officeDocument/2006/relationships/font" Target="fonts/ShareTech-regular.fntdata"/><Relationship Id="rId27" Type="http://schemas.openxmlformats.org/officeDocument/2006/relationships/font" Target="fonts/Comforta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AdventProSemiBold-regular.fntdata"/><Relationship Id="rId10" Type="http://schemas.openxmlformats.org/officeDocument/2006/relationships/slide" Target="slides/slide6.xml"/><Relationship Id="rId13" Type="http://schemas.openxmlformats.org/officeDocument/2006/relationships/font" Target="fonts/AdventProSemiBold-italic.fntdata"/><Relationship Id="rId12" Type="http://schemas.openxmlformats.org/officeDocument/2006/relationships/font" Target="fonts/AdventProSemiBold-bold.fntdata"/><Relationship Id="rId15" Type="http://schemas.openxmlformats.org/officeDocument/2006/relationships/font" Target="fonts/FiraSansExtraCondensedMedium-regular.fntdata"/><Relationship Id="rId14" Type="http://schemas.openxmlformats.org/officeDocument/2006/relationships/font" Target="fonts/AdventProSemiBold-boldItalic.fntdata"/><Relationship Id="rId17" Type="http://schemas.openxmlformats.org/officeDocument/2006/relationships/font" Target="fonts/FiraSansExtraCondensedMedium-italic.fntdata"/><Relationship Id="rId16" Type="http://schemas.openxmlformats.org/officeDocument/2006/relationships/font" Target="fonts/FiraSansExtraCondensedMedium-bold.fntdata"/><Relationship Id="rId19" Type="http://schemas.openxmlformats.org/officeDocument/2006/relationships/font" Target="fonts/FiraSansCondensedMedium-regular.fntdata"/><Relationship Id="rId18" Type="http://schemas.openxmlformats.org/officeDocument/2006/relationships/font" Target="fonts/FiraSansExtraCondensed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c4305b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6c4305b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6c52a2e8d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6c52a2e8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f5c6ea900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f5c6ea90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6c60e245bf_1_31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6c60e245bf_1_31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6c52a2e8d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6c52a2e8d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9" name="Google Shape;19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4" name="Google Shape;24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7" name="Google Shape;27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30" name="Google Shape;30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7" name="Google Shape;37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7" name="Google Shape;18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8" name="Google Shape;18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" name="Google Shape;19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94" name="Google Shape;19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9" name="Google Shape;19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202" name="Google Shape;20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05" name="Google Shape;20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12" name="Google Shape;21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" name="Google Shape;21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16" name="Google Shape;21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" name="Google Shape;22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21" name="Google Shape;22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24" name="Google Shape;22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0" name="Google Shape;230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31" name="Google Shape;231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32" name="Google Shape;232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81" name="Google Shape;281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2" name="Google Shape;282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84" name="Google Shape;284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5" name="Google Shape;285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87" name="Google Shape;287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88" name="Google Shape;288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90" name="Google Shape;290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93" name="Google Shape;293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4" name="Google Shape;294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95" name="Google Shape;295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6" name="Google Shape;296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0" name="Google Shape;300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1" name="Google Shape;301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Google Shape;303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06" name="Google Shape;30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13" name="Google Shape;313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8" name="Google Shape;318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9" name="Google Shape;319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0" name="Google Shape;320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1" name="Google Shape;321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2" name="Google Shape;322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3" name="Google Shape;323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24" name="Google Shape;324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7" name="Google Shape;327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8" name="Google Shape;328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9" name="Google Shape;329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0" name="Google Shape;330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1" name="Google Shape;331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2" name="Google Shape;332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33" name="Google Shape;333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4" name="Google Shape;334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5" name="Google Shape;335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6" name="Google Shape;336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7" name="Google Shape;337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8" name="Google Shape;338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9" name="Google Shape;339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1" name="Google Shape;351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2" name="Google Shape;352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3" name="Google Shape;353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4" name="Google Shape;354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5" name="Google Shape;355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7" name="Google Shape;357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59" name="Google Shape;359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2" name="Google Shape;372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3" name="Google Shape;373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4" name="Google Shape;374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5" name="Google Shape;375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6" name="Google Shape;376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7" name="Google Shape;377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8" name="Google Shape;378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9" name="Google Shape;379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80" name="Google Shape;380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3" name="Google Shape;393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4" name="Google Shape;394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95" name="Google Shape;395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3" name="Google Shape;403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404" name="Google Shape;404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407" name="Google Shape;407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412" name="Google Shape;412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5" name="Google Shape;415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7" name="Google Shape;417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18" name="Google Shape;418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21" name="Google Shape;421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3" name="Google Shape;423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4" name="Google Shape;424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25" name="Google Shape;425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7" name="Google Shape;427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30" name="Google Shape;430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31" name="Google Shape;431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32" name="Google Shape;432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4" name="Google Shape;44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9" name="Google Shape;49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3" name="Google Shape;53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6" name="Google Shape;56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" name="Google Shape;60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5" name="Google Shape;65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71" name="Google Shape;71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4" name="Google Shape;74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7" name="Google Shape;77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4" name="Google Shape;84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5" name="Google Shape;85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6" name="Google Shape;86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7" name="Google Shape;87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8" name="Google Shape;88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93" name="Google Shape;93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0" name="Google Shape;100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14" name="Google Shape;114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9" name="Google Shape;119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6" name="Google Shape;126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33" name="Google Shape;133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40" name="Google Shape;140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Google Shape;142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43" name="Google Shape;143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46" name="Google Shape;146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Google Shape;148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9" name="Google Shape;149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54" name="Google Shape;154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9" name="Google Shape;159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62" name="Google Shape;162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Google Shape;165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66" name="Google Shape;166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9" name="Google Shape;16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72" name="Google Shape;172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9" name="Google Shape;17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0" name="Google Shape;18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1" name="Google Shape;181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4" name="Google Shape;184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3"/>
          <p:cNvSpPr txBox="1"/>
          <p:nvPr>
            <p:ph idx="1" type="subTitle"/>
          </p:nvPr>
        </p:nvSpPr>
        <p:spPr>
          <a:xfrm>
            <a:off x="2979525" y="317043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supershop management system by </a:t>
            </a:r>
            <a:r>
              <a:rPr b="1" lang="en">
                <a:solidFill>
                  <a:srgbClr val="F6B26B"/>
                </a:solidFill>
              </a:rPr>
              <a:t>FOOL’S CLUB</a:t>
            </a:r>
            <a:endParaRPr b="1">
              <a:solidFill>
                <a:srgbClr val="F6B26B"/>
              </a:solidFill>
            </a:endParaRPr>
          </a:p>
        </p:txBody>
      </p:sp>
      <p:sp>
        <p:nvSpPr>
          <p:cNvPr id="453" name="Google Shape;453;p23"/>
          <p:cNvSpPr txBox="1"/>
          <p:nvPr>
            <p:ph type="ctrTitle"/>
          </p:nvPr>
        </p:nvSpPr>
        <p:spPr>
          <a:xfrm>
            <a:off x="1561650" y="751900"/>
            <a:ext cx="6020700" cy="15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SmartShop </a:t>
            </a:r>
            <a:r>
              <a:rPr lang="en">
                <a:solidFill>
                  <a:srgbClr val="00CFCC"/>
                </a:solidFill>
              </a:rPr>
              <a:t>System</a:t>
            </a:r>
            <a:endParaRPr>
              <a:solidFill>
                <a:srgbClr val="00CFCC"/>
              </a:solidFill>
            </a:endParaRPr>
          </a:p>
        </p:txBody>
      </p:sp>
      <p:sp>
        <p:nvSpPr>
          <p:cNvPr id="454" name="Google Shape;454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0" name="Google Shape;460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61" name="Google Shape;461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64" name="Google Shape;464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67" name="Google Shape;467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2" name="Google Shape;472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73" name="Google Shape;473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76" name="Google Shape;476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9" name="Google Shape;479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4"/>
          <p:cNvSpPr txBox="1"/>
          <p:nvPr>
            <p:ph idx="13" type="ctrTitle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MD. SAIDUR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RAHMAN</a:t>
            </a:r>
            <a:endParaRPr/>
          </a:p>
        </p:txBody>
      </p:sp>
      <p:sp>
        <p:nvSpPr>
          <p:cNvPr id="485" name="Google Shape;485;p24"/>
          <p:cNvSpPr txBox="1"/>
          <p:nvPr>
            <p:ph idx="1" type="subTitle"/>
          </p:nvPr>
        </p:nvSpPr>
        <p:spPr>
          <a:xfrm>
            <a:off x="6666298" y="3829675"/>
            <a:ext cx="17538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ID: 210041132</a:t>
            </a:r>
            <a:endParaRPr/>
          </a:p>
        </p:txBody>
      </p:sp>
      <p:sp>
        <p:nvSpPr>
          <p:cNvPr id="486" name="Google Shape;486;p24"/>
          <p:cNvSpPr txBox="1"/>
          <p:nvPr>
            <p:ph idx="4" type="ctrTitle"/>
          </p:nvPr>
        </p:nvSpPr>
        <p:spPr>
          <a:xfrm>
            <a:off x="3942834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AHSAN BULBUL</a:t>
            </a:r>
            <a:endParaRPr/>
          </a:p>
        </p:txBody>
      </p:sp>
      <p:sp>
        <p:nvSpPr>
          <p:cNvPr id="487" name="Google Shape;487;p24"/>
          <p:cNvSpPr txBox="1"/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ALTAF</a:t>
            </a:r>
            <a:endParaRPr/>
          </a:p>
        </p:txBody>
      </p:sp>
      <p:sp>
        <p:nvSpPr>
          <p:cNvPr id="488" name="Google Shape;488;p24"/>
          <p:cNvSpPr txBox="1"/>
          <p:nvPr>
            <p:ph idx="2" type="subTitle"/>
          </p:nvPr>
        </p:nvSpPr>
        <p:spPr>
          <a:xfrm>
            <a:off x="1223300" y="3829680"/>
            <a:ext cx="175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ID: 210041102</a:t>
            </a:r>
            <a:endParaRPr/>
          </a:p>
        </p:txBody>
      </p:sp>
      <p:sp>
        <p:nvSpPr>
          <p:cNvPr id="489" name="Google Shape;489;p24"/>
          <p:cNvSpPr txBox="1"/>
          <p:nvPr>
            <p:ph idx="3" type="title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0" name="Google Shape;490;p24"/>
          <p:cNvSpPr txBox="1"/>
          <p:nvPr>
            <p:ph idx="5" type="subTitle"/>
          </p:nvPr>
        </p:nvSpPr>
        <p:spPr>
          <a:xfrm>
            <a:off x="3942827" y="3829680"/>
            <a:ext cx="175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ID: 210041162</a:t>
            </a:r>
            <a:endParaRPr/>
          </a:p>
        </p:txBody>
      </p:sp>
      <p:sp>
        <p:nvSpPr>
          <p:cNvPr id="491" name="Google Shape;491;p24"/>
          <p:cNvSpPr txBox="1"/>
          <p:nvPr>
            <p:ph idx="6" type="title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92" name="Google Shape;492;p24"/>
          <p:cNvSpPr txBox="1"/>
          <p:nvPr>
            <p:ph idx="7" type="ctrTitle"/>
          </p:nvPr>
        </p:nvSpPr>
        <p:spPr>
          <a:xfrm>
            <a:off x="618825" y="411675"/>
            <a:ext cx="4599000" cy="58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D7DFE5"/>
                </a:solidFill>
              </a:rPr>
              <a:t>FOOL’S CLUB</a:t>
            </a:r>
            <a:endParaRPr sz="4000">
              <a:solidFill>
                <a:srgbClr val="D7DFE5"/>
              </a:solidFill>
            </a:endParaRPr>
          </a:p>
        </p:txBody>
      </p:sp>
      <p:sp>
        <p:nvSpPr>
          <p:cNvPr id="493" name="Google Shape;493;p24"/>
          <p:cNvSpPr txBox="1"/>
          <p:nvPr>
            <p:ph idx="9" type="title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94" name="Google Shape;494;p24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4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4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7" name="Google Shape;497;p24"/>
          <p:cNvCxnSpPr>
            <a:stCxn id="494" idx="1"/>
            <a:endCxn id="489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24"/>
          <p:cNvCxnSpPr>
            <a:stCxn id="495" idx="1"/>
            <a:endCxn id="491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24"/>
          <p:cNvCxnSpPr>
            <a:stCxn id="496" idx="1"/>
            <a:endCxn id="493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0" name="Google Shape;500;p24"/>
          <p:cNvSpPr/>
          <p:nvPr/>
        </p:nvSpPr>
        <p:spPr>
          <a:xfrm>
            <a:off x="2276000" y="1324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4"/>
          <p:cNvSpPr/>
          <p:nvPr/>
        </p:nvSpPr>
        <p:spPr>
          <a:xfrm>
            <a:off x="7489808" y="23868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4"/>
          <p:cNvSpPr/>
          <p:nvPr/>
        </p:nvSpPr>
        <p:spPr>
          <a:xfrm>
            <a:off x="1346749" y="1669267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3" name="Google Shape;503;p24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504" name="Google Shape;504;p24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24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511" name="Google Shape;511;p24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4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15" name="Google Shape;515;p24"/>
          <p:cNvPicPr preferRelativeResize="0"/>
          <p:nvPr/>
        </p:nvPicPr>
        <p:blipFill rotWithShape="1">
          <a:blip r:embed="rId3">
            <a:alphaModFix/>
          </a:blip>
          <a:srcRect b="12784" l="16505" r="16505" t="14861"/>
          <a:stretch/>
        </p:blipFill>
        <p:spPr>
          <a:xfrm>
            <a:off x="6681200" y="1590550"/>
            <a:ext cx="793925" cy="7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24"/>
          <p:cNvSpPr txBox="1"/>
          <p:nvPr/>
        </p:nvSpPr>
        <p:spPr>
          <a:xfrm>
            <a:off x="2004100" y="-49350"/>
            <a:ext cx="9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17" name="Google Shape;51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7150" y="1590550"/>
            <a:ext cx="738812" cy="77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24"/>
          <p:cNvPicPr preferRelativeResize="0"/>
          <p:nvPr/>
        </p:nvPicPr>
        <p:blipFill rotWithShape="1">
          <a:blip r:embed="rId5">
            <a:alphaModFix/>
          </a:blip>
          <a:srcRect b="26744" l="21272" r="22689" t="17352"/>
          <a:stretch/>
        </p:blipFill>
        <p:spPr>
          <a:xfrm>
            <a:off x="1265300" y="1589750"/>
            <a:ext cx="738799" cy="77957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Contains</a:t>
            </a:r>
            <a:endParaRPr/>
          </a:p>
        </p:txBody>
      </p:sp>
      <p:sp>
        <p:nvSpPr>
          <p:cNvPr id="525" name="Google Shape;525;p25"/>
          <p:cNvSpPr txBox="1"/>
          <p:nvPr>
            <p:ph idx="1" type="subTitle"/>
          </p:nvPr>
        </p:nvSpPr>
        <p:spPr>
          <a:xfrm>
            <a:off x="7333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Keeping track of products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26" name="Google Shape;526;p25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Customer Records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27" name="Google Shape;527;p25"/>
          <p:cNvSpPr txBox="1"/>
          <p:nvPr>
            <p:ph idx="5" type="subTitle"/>
          </p:nvPr>
        </p:nvSpPr>
        <p:spPr>
          <a:xfrm>
            <a:off x="6030125" y="1643750"/>
            <a:ext cx="26334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Discount on customer’s buying record 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28" name="Google Shape;528;p25"/>
          <p:cNvSpPr txBox="1"/>
          <p:nvPr>
            <p:ph idx="8" type="subTitle"/>
          </p:nvPr>
        </p:nvSpPr>
        <p:spPr>
          <a:xfrm>
            <a:off x="7333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Automatic money  receipt generation 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29" name="Google Shape;529;p25"/>
          <p:cNvSpPr txBox="1"/>
          <p:nvPr>
            <p:ph idx="13" type="subTitle"/>
          </p:nvPr>
        </p:nvSpPr>
        <p:spPr>
          <a:xfrm>
            <a:off x="3303350" y="3479250"/>
            <a:ext cx="26334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Watching over Sales Representative’s performance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30" name="Google Shape;530;p25"/>
          <p:cNvSpPr txBox="1"/>
          <p:nvPr>
            <p:ph idx="15" type="subTitle"/>
          </p:nvPr>
        </p:nvSpPr>
        <p:spPr>
          <a:xfrm>
            <a:off x="6176525" y="3479250"/>
            <a:ext cx="27450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Admin ID and customer ID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31" name="Google Shape;531;p25"/>
          <p:cNvSpPr/>
          <p:nvPr/>
        </p:nvSpPr>
        <p:spPr>
          <a:xfrm>
            <a:off x="1618225" y="3005284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2" name="Google Shape;532;p25"/>
          <p:cNvSpPr/>
          <p:nvPr/>
        </p:nvSpPr>
        <p:spPr>
          <a:xfrm>
            <a:off x="4361163" y="3005284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05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3" name="Google Shape;533;p25"/>
          <p:cNvSpPr/>
          <p:nvPr/>
        </p:nvSpPr>
        <p:spPr>
          <a:xfrm>
            <a:off x="7104124" y="3005284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06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4" name="Google Shape;534;p25"/>
          <p:cNvSpPr/>
          <p:nvPr/>
        </p:nvSpPr>
        <p:spPr>
          <a:xfrm>
            <a:off x="1625825" y="1163242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01</a:t>
            </a:r>
            <a:endParaRPr b="1" sz="24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35" name="Google Shape;535;p25"/>
          <p:cNvSpPr/>
          <p:nvPr/>
        </p:nvSpPr>
        <p:spPr>
          <a:xfrm>
            <a:off x="4361163" y="1163242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6" name="Google Shape;536;p25"/>
          <p:cNvSpPr/>
          <p:nvPr/>
        </p:nvSpPr>
        <p:spPr>
          <a:xfrm>
            <a:off x="7104124" y="1163242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37" name="Google Shape;537;p25"/>
          <p:cNvCxnSpPr>
            <a:stCxn id="534" idx="3"/>
            <a:endCxn id="532" idx="1"/>
          </p:cNvCxnSpPr>
          <p:nvPr/>
        </p:nvCxnSpPr>
        <p:spPr>
          <a:xfrm>
            <a:off x="2041325" y="1370992"/>
            <a:ext cx="2319900" cy="18420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25"/>
          <p:cNvCxnSpPr>
            <a:stCxn id="532" idx="3"/>
            <a:endCxn id="536" idx="1"/>
          </p:cNvCxnSpPr>
          <p:nvPr/>
        </p:nvCxnSpPr>
        <p:spPr>
          <a:xfrm flipH="1" rot="10800000">
            <a:off x="4776663" y="1371034"/>
            <a:ext cx="2327400" cy="18420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9" name="Google Shape;539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6"/>
          <p:cNvSpPr txBox="1"/>
          <p:nvPr>
            <p:ph idx="2" type="subTitle"/>
          </p:nvPr>
        </p:nvSpPr>
        <p:spPr>
          <a:xfrm>
            <a:off x="876725" y="3562950"/>
            <a:ext cx="2095500" cy="12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Selling Product, </a:t>
            </a:r>
            <a:endParaRPr b="1">
              <a:solidFill>
                <a:srgbClr val="00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Checkout Menu, Receipt generation, Amount management.</a:t>
            </a:r>
            <a:endParaRPr b="1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45" name="Google Shape;545;p26"/>
          <p:cNvSpPr txBox="1"/>
          <p:nvPr>
            <p:ph idx="3" type="title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HASIB ALTAF</a:t>
            </a:r>
            <a:endParaRPr sz="2000"/>
          </a:p>
        </p:txBody>
      </p:sp>
      <p:sp>
        <p:nvSpPr>
          <p:cNvPr id="546" name="Google Shape;546;p26"/>
          <p:cNvSpPr txBox="1"/>
          <p:nvPr>
            <p:ph idx="6" type="title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AHSAN BULBUL</a:t>
            </a:r>
            <a:endParaRPr sz="2100"/>
          </a:p>
        </p:txBody>
      </p:sp>
      <p:sp>
        <p:nvSpPr>
          <p:cNvPr id="547" name="Google Shape;547;p26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DISTRIBUTION </a:t>
            </a:r>
            <a:endParaRPr/>
          </a:p>
        </p:txBody>
      </p:sp>
      <p:sp>
        <p:nvSpPr>
          <p:cNvPr id="548" name="Google Shape;548;p26"/>
          <p:cNvSpPr txBox="1"/>
          <p:nvPr>
            <p:ph idx="9" type="title"/>
          </p:nvPr>
        </p:nvSpPr>
        <p:spPr>
          <a:xfrm>
            <a:off x="6665700" y="2455971"/>
            <a:ext cx="17538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MD. SAIDUR RAHMAN</a:t>
            </a:r>
            <a:endParaRPr/>
          </a:p>
        </p:txBody>
      </p:sp>
      <p:sp>
        <p:nvSpPr>
          <p:cNvPr id="549" name="Google Shape;549;p26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6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6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2" name="Google Shape;552;p26"/>
          <p:cNvCxnSpPr>
            <a:stCxn id="549" idx="1"/>
            <a:endCxn id="545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26"/>
          <p:cNvCxnSpPr>
            <a:stCxn id="550" idx="1"/>
            <a:endCxn id="546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26"/>
          <p:cNvCxnSpPr>
            <a:stCxn id="551" idx="1"/>
            <a:endCxn id="548" idx="1"/>
          </p:cNvCxnSpPr>
          <p:nvPr/>
        </p:nvCxnSpPr>
        <p:spPr>
          <a:xfrm>
            <a:off x="6665704" y="1974800"/>
            <a:ext cx="600" cy="864900"/>
          </a:xfrm>
          <a:prstGeom prst="bentConnector3">
            <a:avLst>
              <a:gd fmla="val -39688245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5" name="Google Shape;555;p26"/>
          <p:cNvSpPr/>
          <p:nvPr/>
        </p:nvSpPr>
        <p:spPr>
          <a:xfrm>
            <a:off x="2276000" y="1324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6"/>
          <p:cNvSpPr/>
          <p:nvPr/>
        </p:nvSpPr>
        <p:spPr>
          <a:xfrm>
            <a:off x="7489808" y="23868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6"/>
          <p:cNvSpPr/>
          <p:nvPr/>
        </p:nvSpPr>
        <p:spPr>
          <a:xfrm>
            <a:off x="1346749" y="1669267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8" name="Google Shape;558;p26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559" name="Google Shape;559;p26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26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566" name="Google Shape;566;p26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6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6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0" name="Google Shape;570;p26"/>
          <p:cNvSpPr txBox="1"/>
          <p:nvPr/>
        </p:nvSpPr>
        <p:spPr>
          <a:xfrm>
            <a:off x="2575275" y="3282775"/>
            <a:ext cx="2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71" name="Google Shape;571;p26"/>
          <p:cNvSpPr txBox="1"/>
          <p:nvPr>
            <p:ph idx="2" type="subTitle"/>
          </p:nvPr>
        </p:nvSpPr>
        <p:spPr>
          <a:xfrm>
            <a:off x="3377950" y="3604600"/>
            <a:ext cx="2318700" cy="12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Admin and C</a:t>
            </a:r>
            <a:r>
              <a:rPr b="1" lang="en">
                <a:solidFill>
                  <a:schemeClr val="accent3"/>
                </a:solidFill>
              </a:rPr>
              <a:t>ustomer </a:t>
            </a:r>
            <a:r>
              <a:rPr b="1" lang="en">
                <a:solidFill>
                  <a:schemeClr val="accent3"/>
                </a:solidFill>
              </a:rPr>
              <a:t> account management, Password handling, Styling(color).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72" name="Google Shape;572;p26"/>
          <p:cNvSpPr txBox="1"/>
          <p:nvPr>
            <p:ph idx="2" type="subTitle"/>
          </p:nvPr>
        </p:nvSpPr>
        <p:spPr>
          <a:xfrm>
            <a:off x="6260525" y="3562950"/>
            <a:ext cx="2198100" cy="12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Adding , removing and updating product. Display product. </a:t>
            </a:r>
            <a:endParaRPr b="1"/>
          </a:p>
        </p:txBody>
      </p:sp>
      <p:sp>
        <p:nvSpPr>
          <p:cNvPr id="573" name="Google Shape;573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7"/>
          <p:cNvSpPr txBox="1"/>
          <p:nvPr>
            <p:ph idx="4294967295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we have faced!!!</a:t>
            </a:r>
            <a:endParaRPr/>
          </a:p>
        </p:txBody>
      </p:sp>
      <p:sp>
        <p:nvSpPr>
          <p:cNvPr id="579" name="Google Shape;579;p27"/>
          <p:cNvSpPr txBox="1"/>
          <p:nvPr>
            <p:ph idx="1" type="body"/>
          </p:nvPr>
        </p:nvSpPr>
        <p:spPr>
          <a:xfrm>
            <a:off x="1316425" y="1420375"/>
            <a:ext cx="53856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</a:t>
            </a:r>
            <a:r>
              <a:rPr lang="en"/>
              <a:t>ross platform functionalities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remove(), rename() function were not working as expected.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Handling invalid input.</a:t>
            </a:r>
            <a:endParaRPr/>
          </a:p>
        </p:txBody>
      </p:sp>
      <p:sp>
        <p:nvSpPr>
          <p:cNvPr id="580" name="Google Shape;580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8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586" name="Google Shape;586;p28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Do you have any questions?</a:t>
            </a:r>
            <a:endParaRPr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8"/>
          <p:cNvSpPr/>
          <p:nvPr/>
        </p:nvSpPr>
        <p:spPr>
          <a:xfrm>
            <a:off x="-65247" y="971445"/>
            <a:ext cx="62397" cy="62143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8" name="Google Shape;588;p28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589" name="Google Shape;589;p2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2" name="Google Shape;592;p28"/>
          <p:cNvSpPr/>
          <p:nvPr/>
        </p:nvSpPr>
        <p:spPr>
          <a:xfrm>
            <a:off x="9277943" y="-708433"/>
            <a:ext cx="9132" cy="2718429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8"/>
          <p:cNvSpPr/>
          <p:nvPr/>
        </p:nvSpPr>
        <p:spPr>
          <a:xfrm>
            <a:off x="335228" y="-685306"/>
            <a:ext cx="9132" cy="1822332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8"/>
          <p:cNvSpPr/>
          <p:nvPr/>
        </p:nvSpPr>
        <p:spPr>
          <a:xfrm>
            <a:off x="3276800" y="3121375"/>
            <a:ext cx="523800" cy="52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8"/>
          <p:cNvSpPr/>
          <p:nvPr/>
        </p:nvSpPr>
        <p:spPr>
          <a:xfrm>
            <a:off x="4120850" y="3121375"/>
            <a:ext cx="523800" cy="52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8"/>
          <p:cNvSpPr/>
          <p:nvPr/>
        </p:nvSpPr>
        <p:spPr>
          <a:xfrm>
            <a:off x="4964900" y="3121375"/>
            <a:ext cx="523800" cy="52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7" name="Google Shape;597;p28"/>
          <p:cNvGrpSpPr/>
          <p:nvPr/>
        </p:nvGrpSpPr>
        <p:grpSpPr>
          <a:xfrm>
            <a:off x="3407882" y="3252461"/>
            <a:ext cx="261630" cy="261630"/>
            <a:chOff x="3368074" y="3882537"/>
            <a:chExt cx="215298" cy="215298"/>
          </a:xfrm>
        </p:grpSpPr>
        <p:sp>
          <p:nvSpPr>
            <p:cNvPr id="598" name="Google Shape;598;p28"/>
            <p:cNvSpPr/>
            <p:nvPr/>
          </p:nvSpPr>
          <p:spPr>
            <a:xfrm>
              <a:off x="3368074" y="3882537"/>
              <a:ext cx="215298" cy="215298"/>
            </a:xfrm>
            <a:custGeom>
              <a:rect b="b" l="l" r="r" t="t"/>
              <a:pathLst>
                <a:path extrusionOk="0" h="6764" w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3418143" y="3933656"/>
              <a:ext cx="114811" cy="112742"/>
            </a:xfrm>
            <a:custGeom>
              <a:rect b="b" l="l" r="r" t="t"/>
              <a:pathLst>
                <a:path extrusionOk="0" h="3542" w="3607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3519298" y="3910197"/>
              <a:ext cx="29570" cy="29220"/>
            </a:xfrm>
            <a:custGeom>
              <a:rect b="b" l="l" r="r" t="t"/>
              <a:pathLst>
                <a:path extrusionOk="0" h="918" w="929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1" name="Google Shape;601;p28"/>
          <p:cNvSpPr/>
          <p:nvPr/>
        </p:nvSpPr>
        <p:spPr>
          <a:xfrm>
            <a:off x="5066623" y="3252448"/>
            <a:ext cx="320355" cy="261656"/>
          </a:xfrm>
          <a:custGeom>
            <a:rect b="b" l="l" r="r" t="t"/>
            <a:pathLst>
              <a:path extrusionOk="0" h="5835" w="7144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2" name="Google Shape;602;p28"/>
          <p:cNvGrpSpPr/>
          <p:nvPr/>
        </p:nvGrpSpPr>
        <p:grpSpPr>
          <a:xfrm>
            <a:off x="4236456" y="3252450"/>
            <a:ext cx="292574" cy="261652"/>
            <a:chOff x="3824739" y="3890112"/>
            <a:chExt cx="208105" cy="186110"/>
          </a:xfrm>
        </p:grpSpPr>
        <p:sp>
          <p:nvSpPr>
            <p:cNvPr id="603" name="Google Shape;603;p28"/>
            <p:cNvSpPr/>
            <p:nvPr/>
          </p:nvSpPr>
          <p:spPr>
            <a:xfrm>
              <a:off x="3831933" y="3955682"/>
              <a:ext cx="47809" cy="120540"/>
            </a:xfrm>
            <a:custGeom>
              <a:rect b="b" l="l" r="r" t="t"/>
              <a:pathLst>
                <a:path extrusionOk="0" h="3787" w="1502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3824739" y="3890112"/>
              <a:ext cx="55002" cy="55002"/>
            </a:xfrm>
            <a:custGeom>
              <a:rect b="b" l="l" r="r" t="t"/>
              <a:pathLst>
                <a:path extrusionOk="0" h="1728" w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3904696" y="3955682"/>
              <a:ext cx="128148" cy="120540"/>
            </a:xfrm>
            <a:custGeom>
              <a:rect b="b" l="l" r="r" t="t"/>
              <a:pathLst>
                <a:path extrusionOk="0" h="3787" w="4026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6" name="Google Shape;606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