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8" r:id="rId2"/>
    <p:sldId id="257"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ib" initials="H" lastIdx="1" clrIdx="0">
    <p:extLst>
      <p:ext uri="{19B8F6BF-5375-455C-9EA6-DF929625EA0E}">
        <p15:presenceInfo xmlns:p15="http://schemas.microsoft.com/office/powerpoint/2012/main" userId="4d1c6ad9c12f25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ib" userId="4d1c6ad9c12f25c1" providerId="LiveId" clId="{14C85B2D-DBCF-40D5-A6C7-C91AF8A7F339}"/>
    <pc:docChg chg="undo custSel addSld delSld modSld modMainMaster">
      <pc:chgData name="Hasib" userId="4d1c6ad9c12f25c1" providerId="LiveId" clId="{14C85B2D-DBCF-40D5-A6C7-C91AF8A7F339}" dt="2021-01-08T17:23:51.190" v="3676"/>
      <pc:docMkLst>
        <pc:docMk/>
      </pc:docMkLst>
      <pc:sldChg chg="modSp mod modTransition">
        <pc:chgData name="Hasib" userId="4d1c6ad9c12f25c1" providerId="LiveId" clId="{14C85B2D-DBCF-40D5-A6C7-C91AF8A7F339}" dt="2021-01-07T17:12:58.810" v="301"/>
        <pc:sldMkLst>
          <pc:docMk/>
          <pc:sldMk cId="1247904750" sldId="257"/>
        </pc:sldMkLst>
        <pc:spChg chg="mod">
          <ac:chgData name="Hasib" userId="4d1c6ad9c12f25c1" providerId="LiveId" clId="{14C85B2D-DBCF-40D5-A6C7-C91AF8A7F339}" dt="2021-01-07T16:55:34.532" v="87" actId="1076"/>
          <ac:spMkLst>
            <pc:docMk/>
            <pc:sldMk cId="1247904750" sldId="257"/>
            <ac:spMk id="2" creationId="{0295358B-D43B-4A40-B3D7-D40475C143F8}"/>
          </ac:spMkLst>
        </pc:spChg>
      </pc:sldChg>
      <pc:sldChg chg="modSp mod modTransition delCm">
        <pc:chgData name="Hasib" userId="4d1c6ad9c12f25c1" providerId="LiveId" clId="{14C85B2D-DBCF-40D5-A6C7-C91AF8A7F339}" dt="2021-01-07T17:12:42.854" v="299"/>
        <pc:sldMkLst>
          <pc:docMk/>
          <pc:sldMk cId="637664848" sldId="258"/>
        </pc:sldMkLst>
        <pc:spChg chg="mod">
          <ac:chgData name="Hasib" userId="4d1c6ad9c12f25c1" providerId="LiveId" clId="{14C85B2D-DBCF-40D5-A6C7-C91AF8A7F339}" dt="2021-01-07T16:58:14.436" v="170" actId="14100"/>
          <ac:spMkLst>
            <pc:docMk/>
            <pc:sldMk cId="637664848" sldId="258"/>
            <ac:spMk id="8" creationId="{6F0D1A4A-861A-4B55-9300-5C0F932CF298}"/>
          </ac:spMkLst>
        </pc:spChg>
        <pc:spChg chg="mod">
          <ac:chgData name="Hasib" userId="4d1c6ad9c12f25c1" providerId="LiveId" clId="{14C85B2D-DBCF-40D5-A6C7-C91AF8A7F339}" dt="2021-01-07T16:55:47.529" v="88" actId="1076"/>
          <ac:spMkLst>
            <pc:docMk/>
            <pc:sldMk cId="637664848" sldId="258"/>
            <ac:spMk id="9" creationId="{98BDC7DF-0B87-4066-B8B2-CE6EA2EE3EE5}"/>
          </ac:spMkLst>
        </pc:spChg>
      </pc:sldChg>
      <pc:sldChg chg="addSp modSp new mod modTransition">
        <pc:chgData name="Hasib" userId="4d1c6ad9c12f25c1" providerId="LiveId" clId="{14C85B2D-DBCF-40D5-A6C7-C91AF8A7F339}" dt="2021-01-08T17:20:27.578" v="3656"/>
        <pc:sldMkLst>
          <pc:docMk/>
          <pc:sldMk cId="4050669761" sldId="259"/>
        </pc:sldMkLst>
        <pc:spChg chg="mod">
          <ac:chgData name="Hasib" userId="4d1c6ad9c12f25c1" providerId="LiveId" clId="{14C85B2D-DBCF-40D5-A6C7-C91AF8A7F339}" dt="2021-01-08T15:24:03.839" v="448" actId="207"/>
          <ac:spMkLst>
            <pc:docMk/>
            <pc:sldMk cId="4050669761" sldId="259"/>
            <ac:spMk id="2" creationId="{52700A5A-CE65-4537-9E88-093C3DDD136C}"/>
          </ac:spMkLst>
        </pc:spChg>
        <pc:spChg chg="add mod">
          <ac:chgData name="Hasib" userId="4d1c6ad9c12f25c1" providerId="LiveId" clId="{14C85B2D-DBCF-40D5-A6C7-C91AF8A7F339}" dt="2021-01-07T16:51:23.228" v="36" actId="2711"/>
          <ac:spMkLst>
            <pc:docMk/>
            <pc:sldMk cId="4050669761" sldId="259"/>
            <ac:spMk id="4" creationId="{A3240443-D97F-4E88-82DB-8A7440410490}"/>
          </ac:spMkLst>
        </pc:spChg>
      </pc:sldChg>
      <pc:sldChg chg="modSp new mod modTransition">
        <pc:chgData name="Hasib" userId="4d1c6ad9c12f25c1" providerId="LiveId" clId="{14C85B2D-DBCF-40D5-A6C7-C91AF8A7F339}" dt="2021-01-08T17:20:31.338" v="3657"/>
        <pc:sldMkLst>
          <pc:docMk/>
          <pc:sldMk cId="822354230" sldId="260"/>
        </pc:sldMkLst>
        <pc:spChg chg="mod">
          <ac:chgData name="Hasib" userId="4d1c6ad9c12f25c1" providerId="LiveId" clId="{14C85B2D-DBCF-40D5-A6C7-C91AF8A7F339}" dt="2021-01-08T15:23:58.632" v="447" actId="207"/>
          <ac:spMkLst>
            <pc:docMk/>
            <pc:sldMk cId="822354230" sldId="260"/>
            <ac:spMk id="2" creationId="{7267555D-8B88-42B4-B278-7D3F71AC7389}"/>
          </ac:spMkLst>
        </pc:spChg>
        <pc:spChg chg="mod">
          <ac:chgData name="Hasib" userId="4d1c6ad9c12f25c1" providerId="LiveId" clId="{14C85B2D-DBCF-40D5-A6C7-C91AF8A7F339}" dt="2021-01-07T17:01:47.030" v="203" actId="1076"/>
          <ac:spMkLst>
            <pc:docMk/>
            <pc:sldMk cId="822354230" sldId="260"/>
            <ac:spMk id="3" creationId="{C6556729-0F9E-433E-859F-357375745B8D}"/>
          </ac:spMkLst>
        </pc:spChg>
      </pc:sldChg>
      <pc:sldChg chg="modSp new mod modTransition">
        <pc:chgData name="Hasib" userId="4d1c6ad9c12f25c1" providerId="LiveId" clId="{14C85B2D-DBCF-40D5-A6C7-C91AF8A7F339}" dt="2021-01-08T17:20:34.452" v="3658"/>
        <pc:sldMkLst>
          <pc:docMk/>
          <pc:sldMk cId="4027360485" sldId="261"/>
        </pc:sldMkLst>
        <pc:spChg chg="mod">
          <ac:chgData name="Hasib" userId="4d1c6ad9c12f25c1" providerId="LiveId" clId="{14C85B2D-DBCF-40D5-A6C7-C91AF8A7F339}" dt="2021-01-08T15:23:53.009" v="446" actId="207"/>
          <ac:spMkLst>
            <pc:docMk/>
            <pc:sldMk cId="4027360485" sldId="261"/>
            <ac:spMk id="2" creationId="{D995D01A-CABE-443F-9A0C-911438A789DC}"/>
          </ac:spMkLst>
        </pc:spChg>
        <pc:spChg chg="mod">
          <ac:chgData name="Hasib" userId="4d1c6ad9c12f25c1" providerId="LiveId" clId="{14C85B2D-DBCF-40D5-A6C7-C91AF8A7F339}" dt="2021-01-07T17:10:34.568" v="286" actId="1076"/>
          <ac:spMkLst>
            <pc:docMk/>
            <pc:sldMk cId="4027360485" sldId="261"/>
            <ac:spMk id="3" creationId="{67E10379-B263-4389-81E9-FD2EA517FDD5}"/>
          </ac:spMkLst>
        </pc:spChg>
      </pc:sldChg>
      <pc:sldChg chg="addSp delSp modSp new mod modTransition">
        <pc:chgData name="Hasib" userId="4d1c6ad9c12f25c1" providerId="LiveId" clId="{14C85B2D-DBCF-40D5-A6C7-C91AF8A7F339}" dt="2021-01-08T17:21:57.237" v="3662"/>
        <pc:sldMkLst>
          <pc:docMk/>
          <pc:sldMk cId="3800923227" sldId="262"/>
        </pc:sldMkLst>
        <pc:spChg chg="mod">
          <ac:chgData name="Hasib" userId="4d1c6ad9c12f25c1" providerId="LiveId" clId="{14C85B2D-DBCF-40D5-A6C7-C91AF8A7F339}" dt="2021-01-08T15:23:44.274" v="445" actId="207"/>
          <ac:spMkLst>
            <pc:docMk/>
            <pc:sldMk cId="3800923227" sldId="262"/>
            <ac:spMk id="2" creationId="{069B304D-35ED-45D1-A12D-3B68FB4F19E2}"/>
          </ac:spMkLst>
        </pc:spChg>
        <pc:spChg chg="del mod">
          <ac:chgData name="Hasib" userId="4d1c6ad9c12f25c1" providerId="LiveId" clId="{14C85B2D-DBCF-40D5-A6C7-C91AF8A7F339}" dt="2021-01-08T16:59:57.048" v="3358" actId="12084"/>
          <ac:spMkLst>
            <pc:docMk/>
            <pc:sldMk cId="3800923227" sldId="262"/>
            <ac:spMk id="3" creationId="{36B37B1B-DBAD-4C38-B0B5-E04998064C43}"/>
          </ac:spMkLst>
        </pc:spChg>
        <pc:graphicFrameChg chg="add mod">
          <ac:chgData name="Hasib" userId="4d1c6ad9c12f25c1" providerId="LiveId" clId="{14C85B2D-DBCF-40D5-A6C7-C91AF8A7F339}" dt="2021-01-08T16:59:57.048" v="3358" actId="12084"/>
          <ac:graphicFrameMkLst>
            <pc:docMk/>
            <pc:sldMk cId="3800923227" sldId="262"/>
            <ac:graphicFrameMk id="4" creationId="{C58549BF-FB59-4F3E-983A-FFF75A018AE0}"/>
          </ac:graphicFrameMkLst>
        </pc:graphicFrameChg>
      </pc:sldChg>
      <pc:sldChg chg="new del">
        <pc:chgData name="Hasib" userId="4d1c6ad9c12f25c1" providerId="LiveId" clId="{14C85B2D-DBCF-40D5-A6C7-C91AF8A7F339}" dt="2021-01-08T15:05:54.832" v="346" actId="2696"/>
        <pc:sldMkLst>
          <pc:docMk/>
          <pc:sldMk cId="509405235" sldId="263"/>
        </pc:sldMkLst>
      </pc:sldChg>
      <pc:sldChg chg="addSp delSp modSp new mod modTransition">
        <pc:chgData name="Hasib" userId="4d1c6ad9c12f25c1" providerId="LiveId" clId="{14C85B2D-DBCF-40D5-A6C7-C91AF8A7F339}" dt="2021-01-08T17:22:05.860" v="3663"/>
        <pc:sldMkLst>
          <pc:docMk/>
          <pc:sldMk cId="2693750264" sldId="263"/>
        </pc:sldMkLst>
        <pc:spChg chg="add del mod">
          <ac:chgData name="Hasib" userId="4d1c6ad9c12f25c1" providerId="LiveId" clId="{14C85B2D-DBCF-40D5-A6C7-C91AF8A7F339}" dt="2021-01-08T17:00:15.494" v="3359" actId="12084"/>
          <ac:spMkLst>
            <pc:docMk/>
            <pc:sldMk cId="2693750264" sldId="263"/>
            <ac:spMk id="3" creationId="{4CEAB823-2ED2-48D6-B0EE-866D9C439E0B}"/>
          </ac:spMkLst>
        </pc:spChg>
        <pc:graphicFrameChg chg="add mod">
          <ac:chgData name="Hasib" userId="4d1c6ad9c12f25c1" providerId="LiveId" clId="{14C85B2D-DBCF-40D5-A6C7-C91AF8A7F339}" dt="2021-01-08T17:00:31.797" v="3360" actId="14100"/>
          <ac:graphicFrameMkLst>
            <pc:docMk/>
            <pc:sldMk cId="2693750264" sldId="263"/>
            <ac:graphicFrameMk id="4" creationId="{F2FAE6FD-0361-43D6-8F31-1379FC5D4DDC}"/>
          </ac:graphicFrameMkLst>
        </pc:graphicFrameChg>
      </pc:sldChg>
      <pc:sldChg chg="modSp new del mod">
        <pc:chgData name="Hasib" userId="4d1c6ad9c12f25c1" providerId="LiveId" clId="{14C85B2D-DBCF-40D5-A6C7-C91AF8A7F339}" dt="2021-01-08T15:07:00.802" v="351" actId="2696"/>
        <pc:sldMkLst>
          <pc:docMk/>
          <pc:sldMk cId="4098458802" sldId="263"/>
        </pc:sldMkLst>
        <pc:spChg chg="mod">
          <ac:chgData name="Hasib" userId="4d1c6ad9c12f25c1" providerId="LiveId" clId="{14C85B2D-DBCF-40D5-A6C7-C91AF8A7F339}" dt="2021-01-08T15:06:51.389" v="350" actId="1076"/>
          <ac:spMkLst>
            <pc:docMk/>
            <pc:sldMk cId="4098458802" sldId="263"/>
            <ac:spMk id="3" creationId="{5BC18FA5-1E15-48C8-8D4E-88390767C5BF}"/>
          </ac:spMkLst>
        </pc:spChg>
      </pc:sldChg>
      <pc:sldChg chg="addSp delSp modSp new mod modTransition">
        <pc:chgData name="Hasib" userId="4d1c6ad9c12f25c1" providerId="LiveId" clId="{14C85B2D-DBCF-40D5-A6C7-C91AF8A7F339}" dt="2021-01-08T17:22:12.628" v="3664"/>
        <pc:sldMkLst>
          <pc:docMk/>
          <pc:sldMk cId="493028609" sldId="264"/>
        </pc:sldMkLst>
        <pc:spChg chg="add del mod">
          <ac:chgData name="Hasib" userId="4d1c6ad9c12f25c1" providerId="LiveId" clId="{14C85B2D-DBCF-40D5-A6C7-C91AF8A7F339}" dt="2021-01-08T17:00:47.693" v="3361" actId="12084"/>
          <ac:spMkLst>
            <pc:docMk/>
            <pc:sldMk cId="493028609" sldId="264"/>
            <ac:spMk id="3" creationId="{F4A63E7C-D0EB-436E-A844-C44B7BE24D08}"/>
          </ac:spMkLst>
        </pc:spChg>
        <pc:graphicFrameChg chg="add mod">
          <ac:chgData name="Hasib" userId="4d1c6ad9c12f25c1" providerId="LiveId" clId="{14C85B2D-DBCF-40D5-A6C7-C91AF8A7F339}" dt="2021-01-08T17:01:35.384" v="3371" actId="14100"/>
          <ac:graphicFrameMkLst>
            <pc:docMk/>
            <pc:sldMk cId="493028609" sldId="264"/>
            <ac:graphicFrameMk id="4" creationId="{F465B354-A7A5-44C8-87C6-0EC69EDC2064}"/>
          </ac:graphicFrameMkLst>
        </pc:graphicFrameChg>
      </pc:sldChg>
      <pc:sldChg chg="addSp delSp modSp new mod modTransition">
        <pc:chgData name="Hasib" userId="4d1c6ad9c12f25c1" providerId="LiveId" clId="{14C85B2D-DBCF-40D5-A6C7-C91AF8A7F339}" dt="2021-01-08T17:22:20.165" v="3665"/>
        <pc:sldMkLst>
          <pc:docMk/>
          <pc:sldMk cId="2826389335" sldId="265"/>
        </pc:sldMkLst>
        <pc:spChg chg="mod">
          <ac:chgData name="Hasib" userId="4d1c6ad9c12f25c1" providerId="LiveId" clId="{14C85B2D-DBCF-40D5-A6C7-C91AF8A7F339}" dt="2021-01-08T15:20:04.928" v="428" actId="1076"/>
          <ac:spMkLst>
            <pc:docMk/>
            <pc:sldMk cId="2826389335" sldId="265"/>
            <ac:spMk id="2" creationId="{82FC76C3-B682-4E49-AF63-CDCA12350D7F}"/>
          </ac:spMkLst>
        </pc:spChg>
        <pc:spChg chg="del mod">
          <ac:chgData name="Hasib" userId="4d1c6ad9c12f25c1" providerId="LiveId" clId="{14C85B2D-DBCF-40D5-A6C7-C91AF8A7F339}" dt="2021-01-08T16:58:37.699" v="3356" actId="12084"/>
          <ac:spMkLst>
            <pc:docMk/>
            <pc:sldMk cId="2826389335" sldId="265"/>
            <ac:spMk id="3" creationId="{F82FF2BF-AB00-452A-9019-ABC87AE9985B}"/>
          </ac:spMkLst>
        </pc:spChg>
        <pc:graphicFrameChg chg="add mod">
          <ac:chgData name="Hasib" userId="4d1c6ad9c12f25c1" providerId="LiveId" clId="{14C85B2D-DBCF-40D5-A6C7-C91AF8A7F339}" dt="2021-01-08T16:59:17.979" v="3357" actId="12269"/>
          <ac:graphicFrameMkLst>
            <pc:docMk/>
            <pc:sldMk cId="2826389335" sldId="265"/>
            <ac:graphicFrameMk id="7" creationId="{0818777D-CC20-4C2B-AAEB-0E8F22189585}"/>
          </ac:graphicFrameMkLst>
        </pc:graphicFrameChg>
        <pc:picChg chg="add del mod ord">
          <ac:chgData name="Hasib" userId="4d1c6ad9c12f25c1" providerId="LiveId" clId="{14C85B2D-DBCF-40D5-A6C7-C91AF8A7F339}" dt="2021-01-08T15:22:37.497" v="440" actId="21"/>
          <ac:picMkLst>
            <pc:docMk/>
            <pc:sldMk cId="2826389335" sldId="265"/>
            <ac:picMk id="5" creationId="{B32E3ABF-A7B2-403F-A6E4-107F3B5877EB}"/>
          </ac:picMkLst>
        </pc:picChg>
        <pc:picChg chg="add mod ord">
          <ac:chgData name="Hasib" userId="4d1c6ad9c12f25c1" providerId="LiveId" clId="{14C85B2D-DBCF-40D5-A6C7-C91AF8A7F339}" dt="2021-01-08T15:23:11.058" v="444" actId="1440"/>
          <ac:picMkLst>
            <pc:docMk/>
            <pc:sldMk cId="2826389335" sldId="265"/>
            <ac:picMk id="6" creationId="{B1FBF6C5-CC88-4FE7-B710-74E06BEBE48F}"/>
          </ac:picMkLst>
        </pc:picChg>
      </pc:sldChg>
      <pc:sldChg chg="addSp delSp modSp new mod modTransition">
        <pc:chgData name="Hasib" userId="4d1c6ad9c12f25c1" providerId="LiveId" clId="{14C85B2D-DBCF-40D5-A6C7-C91AF8A7F339}" dt="2021-01-08T17:22:28.648" v="3666"/>
        <pc:sldMkLst>
          <pc:docMk/>
          <pc:sldMk cId="2920801896" sldId="266"/>
        </pc:sldMkLst>
        <pc:spChg chg="mod">
          <ac:chgData name="Hasib" userId="4d1c6ad9c12f25c1" providerId="LiveId" clId="{14C85B2D-DBCF-40D5-A6C7-C91AF8A7F339}" dt="2021-01-08T15:34:45.436" v="1014" actId="115"/>
          <ac:spMkLst>
            <pc:docMk/>
            <pc:sldMk cId="2920801896" sldId="266"/>
            <ac:spMk id="2" creationId="{675968B0-1BDF-45AA-BA20-2D7D63784E42}"/>
          </ac:spMkLst>
        </pc:spChg>
        <pc:spChg chg="del mod">
          <ac:chgData name="Hasib" userId="4d1c6ad9c12f25c1" providerId="LiveId" clId="{14C85B2D-DBCF-40D5-A6C7-C91AF8A7F339}" dt="2021-01-08T16:55:17.532" v="3351" actId="12084"/>
          <ac:spMkLst>
            <pc:docMk/>
            <pc:sldMk cId="2920801896" sldId="266"/>
            <ac:spMk id="3" creationId="{F9A00F42-A9C2-465D-B6B5-F476F11FFBEE}"/>
          </ac:spMkLst>
        </pc:spChg>
        <pc:graphicFrameChg chg="add mod">
          <ac:chgData name="Hasib" userId="4d1c6ad9c12f25c1" providerId="LiveId" clId="{14C85B2D-DBCF-40D5-A6C7-C91AF8A7F339}" dt="2021-01-08T16:58:14.340" v="3355" actId="14100"/>
          <ac:graphicFrameMkLst>
            <pc:docMk/>
            <pc:sldMk cId="2920801896" sldId="266"/>
            <ac:graphicFrameMk id="4" creationId="{50B40DC2-906A-4F90-AC23-91832E221AE8}"/>
          </ac:graphicFrameMkLst>
        </pc:graphicFrameChg>
      </pc:sldChg>
      <pc:sldChg chg="modSp new mod modTransition">
        <pc:chgData name="Hasib" userId="4d1c6ad9c12f25c1" providerId="LiveId" clId="{14C85B2D-DBCF-40D5-A6C7-C91AF8A7F339}" dt="2021-01-08T17:22:40.403" v="3667"/>
        <pc:sldMkLst>
          <pc:docMk/>
          <pc:sldMk cId="1680751856" sldId="267"/>
        </pc:sldMkLst>
        <pc:spChg chg="mod">
          <ac:chgData name="Hasib" userId="4d1c6ad9c12f25c1" providerId="LiveId" clId="{14C85B2D-DBCF-40D5-A6C7-C91AF8A7F339}" dt="2021-01-08T15:50:17.568" v="1801" actId="1076"/>
          <ac:spMkLst>
            <pc:docMk/>
            <pc:sldMk cId="1680751856" sldId="267"/>
            <ac:spMk id="2" creationId="{4A152A16-8D3D-4E7C-960A-83ABCBAF42E7}"/>
          </ac:spMkLst>
        </pc:spChg>
        <pc:spChg chg="mod">
          <ac:chgData name="Hasib" userId="4d1c6ad9c12f25c1" providerId="LiveId" clId="{14C85B2D-DBCF-40D5-A6C7-C91AF8A7F339}" dt="2021-01-08T15:50:57.372" v="1860" actId="20577"/>
          <ac:spMkLst>
            <pc:docMk/>
            <pc:sldMk cId="1680751856" sldId="267"/>
            <ac:spMk id="3" creationId="{0E9F2A16-B82E-4186-83E0-3D5FE61EAD91}"/>
          </ac:spMkLst>
        </pc:spChg>
      </pc:sldChg>
      <pc:sldChg chg="addSp delSp modSp new mod modTransition">
        <pc:chgData name="Hasib" userId="4d1c6ad9c12f25c1" providerId="LiveId" clId="{14C85B2D-DBCF-40D5-A6C7-C91AF8A7F339}" dt="2021-01-08T17:22:58.760" v="3670"/>
        <pc:sldMkLst>
          <pc:docMk/>
          <pc:sldMk cId="3283330133" sldId="268"/>
        </pc:sldMkLst>
        <pc:spChg chg="mod modVis">
          <ac:chgData name="Hasib" userId="4d1c6ad9c12f25c1" providerId="LiveId" clId="{14C85B2D-DBCF-40D5-A6C7-C91AF8A7F339}" dt="2021-01-08T16:06:00.496" v="2429" actId="14429"/>
          <ac:spMkLst>
            <pc:docMk/>
            <pc:sldMk cId="3283330133" sldId="268"/>
            <ac:spMk id="2" creationId="{FBE344C8-F828-4ADC-A0FB-3238DA556955}"/>
          </ac:spMkLst>
        </pc:spChg>
        <pc:spChg chg="add del mod modVis">
          <ac:chgData name="Hasib" userId="4d1c6ad9c12f25c1" providerId="LiveId" clId="{14C85B2D-DBCF-40D5-A6C7-C91AF8A7F339}" dt="2021-01-08T16:54:27.402" v="3349" actId="12084"/>
          <ac:spMkLst>
            <pc:docMk/>
            <pc:sldMk cId="3283330133" sldId="268"/>
            <ac:spMk id="3" creationId="{CCDF9B85-C3C3-4951-9B1F-E90798864C5D}"/>
          </ac:spMkLst>
        </pc:spChg>
        <pc:graphicFrameChg chg="add mod">
          <ac:chgData name="Hasib" userId="4d1c6ad9c12f25c1" providerId="LiveId" clId="{14C85B2D-DBCF-40D5-A6C7-C91AF8A7F339}" dt="2021-01-08T17:03:18.257" v="3391"/>
          <ac:graphicFrameMkLst>
            <pc:docMk/>
            <pc:sldMk cId="3283330133" sldId="268"/>
            <ac:graphicFrameMk id="14" creationId="{E3CA6F00-55FE-45F3-A48A-DEFB7D985DE5}"/>
          </ac:graphicFrameMkLst>
        </pc:graphicFrameChg>
        <pc:picChg chg="add del mod ord">
          <ac:chgData name="Hasib" userId="4d1c6ad9c12f25c1" providerId="LiveId" clId="{14C85B2D-DBCF-40D5-A6C7-C91AF8A7F339}" dt="2021-01-08T15:52:54.310" v="1881" actId="931"/>
          <ac:picMkLst>
            <pc:docMk/>
            <pc:sldMk cId="3283330133" sldId="268"/>
            <ac:picMk id="5" creationId="{8937786B-C01B-482B-A14A-1414624EFC45}"/>
          </ac:picMkLst>
        </pc:picChg>
        <pc:picChg chg="add del mod ord">
          <ac:chgData name="Hasib" userId="4d1c6ad9c12f25c1" providerId="LiveId" clId="{14C85B2D-DBCF-40D5-A6C7-C91AF8A7F339}" dt="2021-01-08T16:03:04.167" v="2419" actId="21"/>
          <ac:picMkLst>
            <pc:docMk/>
            <pc:sldMk cId="3283330133" sldId="268"/>
            <ac:picMk id="7" creationId="{60874C9F-B3DA-4EC8-AC9B-906C5FE19589}"/>
          </ac:picMkLst>
        </pc:picChg>
        <pc:picChg chg="add mod ord modVis">
          <ac:chgData name="Hasib" userId="4d1c6ad9c12f25c1" providerId="LiveId" clId="{14C85B2D-DBCF-40D5-A6C7-C91AF8A7F339}" dt="2021-01-08T16:53:14.987" v="3343" actId="167"/>
          <ac:picMkLst>
            <pc:docMk/>
            <pc:sldMk cId="3283330133" sldId="268"/>
            <ac:picMk id="9" creationId="{26F11E99-E54E-47FA-9E3C-BC19DBFD6F2B}"/>
          </ac:picMkLst>
        </pc:picChg>
        <pc:picChg chg="add del mod">
          <ac:chgData name="Hasib" userId="4d1c6ad9c12f25c1" providerId="LiveId" clId="{14C85B2D-DBCF-40D5-A6C7-C91AF8A7F339}" dt="2021-01-08T16:43:50.496" v="3047" actId="21"/>
          <ac:picMkLst>
            <pc:docMk/>
            <pc:sldMk cId="3283330133" sldId="268"/>
            <ac:picMk id="11" creationId="{094F6528-224E-4FC0-A789-B6CE2B4C4044}"/>
          </ac:picMkLst>
        </pc:picChg>
        <pc:picChg chg="add del mod ord">
          <ac:chgData name="Hasib" userId="4d1c6ad9c12f25c1" providerId="LiveId" clId="{14C85B2D-DBCF-40D5-A6C7-C91AF8A7F339}" dt="2021-01-08T16:43:46.070" v="3046" actId="21"/>
          <ac:picMkLst>
            <pc:docMk/>
            <pc:sldMk cId="3283330133" sldId="268"/>
            <ac:picMk id="13" creationId="{5CC138AD-76B4-427D-A3FA-EA3C3CA229CC}"/>
          </ac:picMkLst>
        </pc:picChg>
      </pc:sldChg>
      <pc:sldChg chg="modSp new mod modTransition">
        <pc:chgData name="Hasib" userId="4d1c6ad9c12f25c1" providerId="LiveId" clId="{14C85B2D-DBCF-40D5-A6C7-C91AF8A7F339}" dt="2021-01-08T17:23:07.046" v="3671"/>
        <pc:sldMkLst>
          <pc:docMk/>
          <pc:sldMk cId="3950031013" sldId="269"/>
        </pc:sldMkLst>
        <pc:spChg chg="mod">
          <ac:chgData name="Hasib" userId="4d1c6ad9c12f25c1" providerId="LiveId" clId="{14C85B2D-DBCF-40D5-A6C7-C91AF8A7F339}" dt="2021-01-08T16:09:09.292" v="2459" actId="120"/>
          <ac:spMkLst>
            <pc:docMk/>
            <pc:sldMk cId="3950031013" sldId="269"/>
            <ac:spMk id="2" creationId="{DA9FFB2C-57E2-4383-B95B-141C64BF8D7F}"/>
          </ac:spMkLst>
        </pc:spChg>
        <pc:spChg chg="mod">
          <ac:chgData name="Hasib" userId="4d1c6ad9c12f25c1" providerId="LiveId" clId="{14C85B2D-DBCF-40D5-A6C7-C91AF8A7F339}" dt="2021-01-08T16:14:18.577" v="2779" actId="255"/>
          <ac:spMkLst>
            <pc:docMk/>
            <pc:sldMk cId="3950031013" sldId="269"/>
            <ac:spMk id="3" creationId="{93003CA0-9400-4E0B-B2F2-E787A92156A2}"/>
          </ac:spMkLst>
        </pc:spChg>
      </pc:sldChg>
      <pc:sldChg chg="addSp modSp new mod modTransition">
        <pc:chgData name="Hasib" userId="4d1c6ad9c12f25c1" providerId="LiveId" clId="{14C85B2D-DBCF-40D5-A6C7-C91AF8A7F339}" dt="2021-01-08T17:23:13.743" v="3672"/>
        <pc:sldMkLst>
          <pc:docMk/>
          <pc:sldMk cId="2123287999" sldId="270"/>
        </pc:sldMkLst>
        <pc:spChg chg="mod">
          <ac:chgData name="Hasib" userId="4d1c6ad9c12f25c1" providerId="LiveId" clId="{14C85B2D-DBCF-40D5-A6C7-C91AF8A7F339}" dt="2021-01-08T16:15:07.561" v="2792" actId="120"/>
          <ac:spMkLst>
            <pc:docMk/>
            <pc:sldMk cId="2123287999" sldId="270"/>
            <ac:spMk id="2" creationId="{A59803E5-AE5D-4359-8725-1116C95C8635}"/>
          </ac:spMkLst>
        </pc:spChg>
        <pc:spChg chg="mod">
          <ac:chgData name="Hasib" userId="4d1c6ad9c12f25c1" providerId="LiveId" clId="{14C85B2D-DBCF-40D5-A6C7-C91AF8A7F339}" dt="2021-01-08T16:22:49.072" v="3032" actId="255"/>
          <ac:spMkLst>
            <pc:docMk/>
            <pc:sldMk cId="2123287999" sldId="270"/>
            <ac:spMk id="3" creationId="{AE52B7BC-FE41-478D-996F-5B7178442933}"/>
          </ac:spMkLst>
        </pc:spChg>
        <pc:picChg chg="add mod">
          <ac:chgData name="Hasib" userId="4d1c6ad9c12f25c1" providerId="LiveId" clId="{14C85B2D-DBCF-40D5-A6C7-C91AF8A7F339}" dt="2021-01-08T17:07:39.942" v="3408" actId="1076"/>
          <ac:picMkLst>
            <pc:docMk/>
            <pc:sldMk cId="2123287999" sldId="270"/>
            <ac:picMk id="5" creationId="{34347FF6-C4A0-4C2D-BC4A-4CB143EB8A47}"/>
          </ac:picMkLst>
        </pc:picChg>
        <pc:picChg chg="add mod">
          <ac:chgData name="Hasib" userId="4d1c6ad9c12f25c1" providerId="LiveId" clId="{14C85B2D-DBCF-40D5-A6C7-C91AF8A7F339}" dt="2021-01-08T17:07:42.458" v="3409" actId="1076"/>
          <ac:picMkLst>
            <pc:docMk/>
            <pc:sldMk cId="2123287999" sldId="270"/>
            <ac:picMk id="7" creationId="{AC821BD3-9612-46E0-97FF-FEE6580D105B}"/>
          </ac:picMkLst>
        </pc:picChg>
      </pc:sldChg>
      <pc:sldChg chg="modSp new mod modTransition">
        <pc:chgData name="Hasib" userId="4d1c6ad9c12f25c1" providerId="LiveId" clId="{14C85B2D-DBCF-40D5-A6C7-C91AF8A7F339}" dt="2021-01-08T17:23:21.985" v="3673"/>
        <pc:sldMkLst>
          <pc:docMk/>
          <pc:sldMk cId="2376985471" sldId="271"/>
        </pc:sldMkLst>
        <pc:spChg chg="mod">
          <ac:chgData name="Hasib" userId="4d1c6ad9c12f25c1" providerId="LiveId" clId="{14C85B2D-DBCF-40D5-A6C7-C91AF8A7F339}" dt="2021-01-08T16:51:49.421" v="3341" actId="115"/>
          <ac:spMkLst>
            <pc:docMk/>
            <pc:sldMk cId="2376985471" sldId="271"/>
            <ac:spMk id="2" creationId="{FF4DBE50-AE66-47DD-9724-C1B90B527E4B}"/>
          </ac:spMkLst>
        </pc:spChg>
        <pc:spChg chg="mod">
          <ac:chgData name="Hasib" userId="4d1c6ad9c12f25c1" providerId="LiveId" clId="{14C85B2D-DBCF-40D5-A6C7-C91AF8A7F339}" dt="2021-01-08T16:51:41.618" v="3340" actId="2711"/>
          <ac:spMkLst>
            <pc:docMk/>
            <pc:sldMk cId="2376985471" sldId="271"/>
            <ac:spMk id="3" creationId="{45E07AAD-B747-44E3-AFD7-40696A1043AE}"/>
          </ac:spMkLst>
        </pc:spChg>
      </pc:sldChg>
      <pc:sldChg chg="modSp new mod modTransition">
        <pc:chgData name="Hasib" userId="4d1c6ad9c12f25c1" providerId="LiveId" clId="{14C85B2D-DBCF-40D5-A6C7-C91AF8A7F339}" dt="2021-01-08T17:23:30.798" v="3674"/>
        <pc:sldMkLst>
          <pc:docMk/>
          <pc:sldMk cId="1375146836" sldId="272"/>
        </pc:sldMkLst>
        <pc:spChg chg="mod">
          <ac:chgData name="Hasib" userId="4d1c6ad9c12f25c1" providerId="LiveId" clId="{14C85B2D-DBCF-40D5-A6C7-C91AF8A7F339}" dt="2021-01-08T17:19:08.514" v="3655" actId="115"/>
          <ac:spMkLst>
            <pc:docMk/>
            <pc:sldMk cId="1375146836" sldId="272"/>
            <ac:spMk id="2" creationId="{8B22ACAD-F852-4859-96DC-D9D6BA963DF8}"/>
          </ac:spMkLst>
        </pc:spChg>
        <pc:spChg chg="mod">
          <ac:chgData name="Hasib" userId="4d1c6ad9c12f25c1" providerId="LiveId" clId="{14C85B2D-DBCF-40D5-A6C7-C91AF8A7F339}" dt="2021-01-08T17:15:46.413" v="3635" actId="20577"/>
          <ac:spMkLst>
            <pc:docMk/>
            <pc:sldMk cId="1375146836" sldId="272"/>
            <ac:spMk id="3" creationId="{F2F9539F-F4B9-41B2-88D8-A1F023EBA801}"/>
          </ac:spMkLst>
        </pc:spChg>
      </pc:sldChg>
      <pc:sldChg chg="addSp delSp modSp new mod modTransition">
        <pc:chgData name="Hasib" userId="4d1c6ad9c12f25c1" providerId="LiveId" clId="{14C85B2D-DBCF-40D5-A6C7-C91AF8A7F339}" dt="2021-01-08T17:23:37.847" v="3675"/>
        <pc:sldMkLst>
          <pc:docMk/>
          <pc:sldMk cId="3251790472" sldId="273"/>
        </pc:sldMkLst>
        <pc:spChg chg="add del mod">
          <ac:chgData name="Hasib" userId="4d1c6ad9c12f25c1" providerId="LiveId" clId="{14C85B2D-DBCF-40D5-A6C7-C91AF8A7F339}" dt="2021-01-08T17:13:45.875" v="3439" actId="1076"/>
          <ac:spMkLst>
            <pc:docMk/>
            <pc:sldMk cId="3251790472" sldId="273"/>
            <ac:spMk id="3" creationId="{D69E2B10-0DB4-4043-86EE-7AF1CD1DFFA8}"/>
          </ac:spMkLst>
        </pc:spChg>
        <pc:graphicFrameChg chg="add del mod">
          <ac:chgData name="Hasib" userId="4d1c6ad9c12f25c1" providerId="LiveId" clId="{14C85B2D-DBCF-40D5-A6C7-C91AF8A7F339}" dt="2021-01-08T17:13:39.179" v="3438" actId="12084"/>
          <ac:graphicFrameMkLst>
            <pc:docMk/>
            <pc:sldMk cId="3251790472" sldId="273"/>
            <ac:graphicFrameMk id="4" creationId="{7CBA3B3B-CEDA-4A95-B695-160E93C9C93E}"/>
          </ac:graphicFrameMkLst>
        </pc:graphicFrameChg>
      </pc:sldChg>
      <pc:sldChg chg="new del">
        <pc:chgData name="Hasib" userId="4d1c6ad9c12f25c1" providerId="LiveId" clId="{14C85B2D-DBCF-40D5-A6C7-C91AF8A7F339}" dt="2021-01-08T17:16:23.016" v="3637" actId="2696"/>
        <pc:sldMkLst>
          <pc:docMk/>
          <pc:sldMk cId="370389509" sldId="274"/>
        </pc:sldMkLst>
      </pc:sldChg>
      <pc:sldChg chg="addSp modSp new mod modTransition">
        <pc:chgData name="Hasib" userId="4d1c6ad9c12f25c1" providerId="LiveId" clId="{14C85B2D-DBCF-40D5-A6C7-C91AF8A7F339}" dt="2021-01-08T17:23:51.190" v="3676"/>
        <pc:sldMkLst>
          <pc:docMk/>
          <pc:sldMk cId="1604877064" sldId="274"/>
        </pc:sldMkLst>
        <pc:spChg chg="mod">
          <ac:chgData name="Hasib" userId="4d1c6ad9c12f25c1" providerId="LiveId" clId="{14C85B2D-DBCF-40D5-A6C7-C91AF8A7F339}" dt="2021-01-08T17:16:35.130" v="3646" actId="20577"/>
          <ac:spMkLst>
            <pc:docMk/>
            <pc:sldMk cId="1604877064" sldId="274"/>
            <ac:spMk id="2" creationId="{60D986CB-E00B-4E97-B93E-0941A2BF4208}"/>
          </ac:spMkLst>
        </pc:spChg>
        <pc:picChg chg="add mod">
          <ac:chgData name="Hasib" userId="4d1c6ad9c12f25c1" providerId="LiveId" clId="{14C85B2D-DBCF-40D5-A6C7-C91AF8A7F339}" dt="2021-01-08T17:17:08.604" v="3654" actId="1076"/>
          <ac:picMkLst>
            <pc:docMk/>
            <pc:sldMk cId="1604877064" sldId="274"/>
            <ac:picMk id="4" creationId="{6642E291-6534-41B7-86BE-B660E4616524}"/>
          </ac:picMkLst>
        </pc:picChg>
      </pc:sldChg>
      <pc:sldMasterChg chg="setBg">
        <pc:chgData name="Hasib" userId="4d1c6ad9c12f25c1" providerId="LiveId" clId="{14C85B2D-DBCF-40D5-A6C7-C91AF8A7F339}" dt="2021-01-07T16:47:14.829" v="3"/>
        <pc:sldMasterMkLst>
          <pc:docMk/>
          <pc:sldMasterMk cId="1542882263" sldId="2147483648"/>
        </pc:sldMasterMkLst>
      </pc:sldMaster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jpg"/></Relationships>
</file>

<file path=ppt/diagrams/_rels/data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3EE24-631E-4E63-887D-40F9DE178B6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8E680148-C98D-49B4-AD88-2763AEE94357}">
      <dgm:prSet/>
      <dgm:spPr/>
      <dgm:t>
        <a:bodyPr/>
        <a:lstStyle/>
        <a:p>
          <a:r>
            <a:rPr lang="en-US" b="1" i="1" u="sng" baseline="0"/>
            <a:t>1. GIVE YOU HANDS-FREE CONTROL</a:t>
          </a:r>
          <a:endParaRPr lang="en-US"/>
        </a:p>
      </dgm:t>
    </dgm:pt>
    <dgm:pt modelId="{5FDBE075-46F7-46BD-A57B-8637C0640A16}" type="parTrans" cxnId="{6D124E65-8812-40C4-AB0E-35D93790EDA1}">
      <dgm:prSet/>
      <dgm:spPr/>
      <dgm:t>
        <a:bodyPr/>
        <a:lstStyle/>
        <a:p>
          <a:endParaRPr lang="en-US"/>
        </a:p>
      </dgm:t>
    </dgm:pt>
    <dgm:pt modelId="{9B143230-1DDA-4C32-83D8-A39121C7BF4F}" type="sibTrans" cxnId="{6D124E65-8812-40C4-AB0E-35D93790EDA1}">
      <dgm:prSet/>
      <dgm:spPr/>
      <dgm:t>
        <a:bodyPr/>
        <a:lstStyle/>
        <a:p>
          <a:endParaRPr lang="en-US"/>
        </a:p>
      </dgm:t>
    </dgm:pt>
    <dgm:pt modelId="{44AC80C8-1695-487C-A691-427E62AFFBA8}">
      <dgm:prSet/>
      <dgm:spPr/>
      <dgm:t>
        <a:bodyPr/>
        <a:lstStyle/>
        <a:p>
          <a:r>
            <a:rPr lang="en-US" b="0" i="0" baseline="0"/>
            <a:t>Voice control allows you to interact with your smart assistant, without lifting a finger. Whether controlling wider smart technology or searching the cloud through the internet to find exactly the information you need, this handy feature makes daily life easier and more efficient.</a:t>
          </a:r>
          <a:endParaRPr lang="en-US"/>
        </a:p>
      </dgm:t>
    </dgm:pt>
    <dgm:pt modelId="{2AF4B584-B40D-4C0C-BDD8-A1F87ED397A2}" type="parTrans" cxnId="{7A02947D-F6E3-43A9-8760-7949C8BEDC31}">
      <dgm:prSet/>
      <dgm:spPr/>
      <dgm:t>
        <a:bodyPr/>
        <a:lstStyle/>
        <a:p>
          <a:endParaRPr lang="en-US"/>
        </a:p>
      </dgm:t>
    </dgm:pt>
    <dgm:pt modelId="{ECA3748F-3E0A-410A-871E-4ABBBD375241}" type="sibTrans" cxnId="{7A02947D-F6E3-43A9-8760-7949C8BEDC31}">
      <dgm:prSet/>
      <dgm:spPr/>
      <dgm:t>
        <a:bodyPr/>
        <a:lstStyle/>
        <a:p>
          <a:endParaRPr lang="en-US"/>
        </a:p>
      </dgm:t>
    </dgm:pt>
    <dgm:pt modelId="{5A82FA7C-06E6-432C-A721-9E5B63425025}" type="pres">
      <dgm:prSet presAssocID="{C593EE24-631E-4E63-887D-40F9DE178B6B}" presName="Name0" presStyleCnt="0">
        <dgm:presLayoutVars>
          <dgm:chMax val="7"/>
          <dgm:dir/>
          <dgm:animLvl val="lvl"/>
          <dgm:resizeHandles val="exact"/>
        </dgm:presLayoutVars>
      </dgm:prSet>
      <dgm:spPr/>
    </dgm:pt>
    <dgm:pt modelId="{3A288392-198E-4A2E-99F3-69D5F38EA494}" type="pres">
      <dgm:prSet presAssocID="{8E680148-C98D-49B4-AD88-2763AEE94357}" presName="circle1" presStyleLbl="node1" presStyleIdx="0" presStyleCnt="2"/>
      <dgm:spPr/>
    </dgm:pt>
    <dgm:pt modelId="{87E59F45-9C82-4AFA-B4D5-7E887EAF774E}" type="pres">
      <dgm:prSet presAssocID="{8E680148-C98D-49B4-AD88-2763AEE94357}" presName="space" presStyleCnt="0"/>
      <dgm:spPr/>
    </dgm:pt>
    <dgm:pt modelId="{4EF793DB-24A6-4E1C-A383-3D06A23EB56F}" type="pres">
      <dgm:prSet presAssocID="{8E680148-C98D-49B4-AD88-2763AEE94357}" presName="rect1" presStyleLbl="alignAcc1" presStyleIdx="0" presStyleCnt="2"/>
      <dgm:spPr/>
    </dgm:pt>
    <dgm:pt modelId="{43B9A1B6-A02C-49B7-B4AD-5CFAF5EF0DC4}" type="pres">
      <dgm:prSet presAssocID="{44AC80C8-1695-487C-A691-427E62AFFBA8}" presName="vertSpace2" presStyleLbl="node1" presStyleIdx="0" presStyleCnt="2"/>
      <dgm:spPr/>
    </dgm:pt>
    <dgm:pt modelId="{F40E4DC9-4508-4382-92A8-C16449B8C0A6}" type="pres">
      <dgm:prSet presAssocID="{44AC80C8-1695-487C-A691-427E62AFFBA8}" presName="circle2" presStyleLbl="node1" presStyleIdx="1" presStyleCnt="2"/>
      <dgm:spPr/>
    </dgm:pt>
    <dgm:pt modelId="{BABA1A63-DFAC-4698-8AEB-E9E0033800F4}" type="pres">
      <dgm:prSet presAssocID="{44AC80C8-1695-487C-A691-427E62AFFBA8}" presName="rect2" presStyleLbl="alignAcc1" presStyleIdx="1" presStyleCnt="2"/>
      <dgm:spPr/>
    </dgm:pt>
    <dgm:pt modelId="{88DF74A3-48E3-424B-A99C-3DF9A914D863}" type="pres">
      <dgm:prSet presAssocID="{8E680148-C98D-49B4-AD88-2763AEE94357}" presName="rect1ParTxNoCh" presStyleLbl="alignAcc1" presStyleIdx="1" presStyleCnt="2">
        <dgm:presLayoutVars>
          <dgm:chMax val="1"/>
          <dgm:bulletEnabled val="1"/>
        </dgm:presLayoutVars>
      </dgm:prSet>
      <dgm:spPr/>
    </dgm:pt>
    <dgm:pt modelId="{F46C1915-3875-46B1-B2F2-AF64F34854C0}" type="pres">
      <dgm:prSet presAssocID="{44AC80C8-1695-487C-A691-427E62AFFBA8}" presName="rect2ParTxNoCh" presStyleLbl="alignAcc1" presStyleIdx="1" presStyleCnt="2">
        <dgm:presLayoutVars>
          <dgm:chMax val="1"/>
          <dgm:bulletEnabled val="1"/>
        </dgm:presLayoutVars>
      </dgm:prSet>
      <dgm:spPr/>
    </dgm:pt>
  </dgm:ptLst>
  <dgm:cxnLst>
    <dgm:cxn modelId="{B727FB05-9567-483B-AA55-DA2EA86A30C7}" type="presOf" srcId="{C593EE24-631E-4E63-887D-40F9DE178B6B}" destId="{5A82FA7C-06E6-432C-A721-9E5B63425025}" srcOrd="0" destOrd="0" presId="urn:microsoft.com/office/officeart/2005/8/layout/target3"/>
    <dgm:cxn modelId="{6D124E65-8812-40C4-AB0E-35D93790EDA1}" srcId="{C593EE24-631E-4E63-887D-40F9DE178B6B}" destId="{8E680148-C98D-49B4-AD88-2763AEE94357}" srcOrd="0" destOrd="0" parTransId="{5FDBE075-46F7-46BD-A57B-8637C0640A16}" sibTransId="{9B143230-1DDA-4C32-83D8-A39121C7BF4F}"/>
    <dgm:cxn modelId="{BA497374-1977-41B2-B835-F5D44EA8CBB7}" type="presOf" srcId="{8E680148-C98D-49B4-AD88-2763AEE94357}" destId="{4EF793DB-24A6-4E1C-A383-3D06A23EB56F}" srcOrd="0" destOrd="0" presId="urn:microsoft.com/office/officeart/2005/8/layout/target3"/>
    <dgm:cxn modelId="{CC2D027D-F55F-4016-AE6F-7ABC8AB2C534}" type="presOf" srcId="{8E680148-C98D-49B4-AD88-2763AEE94357}" destId="{88DF74A3-48E3-424B-A99C-3DF9A914D863}" srcOrd="1" destOrd="0" presId="urn:microsoft.com/office/officeart/2005/8/layout/target3"/>
    <dgm:cxn modelId="{7A02947D-F6E3-43A9-8760-7949C8BEDC31}" srcId="{C593EE24-631E-4E63-887D-40F9DE178B6B}" destId="{44AC80C8-1695-487C-A691-427E62AFFBA8}" srcOrd="1" destOrd="0" parTransId="{2AF4B584-B40D-4C0C-BDD8-A1F87ED397A2}" sibTransId="{ECA3748F-3E0A-410A-871E-4ABBBD375241}"/>
    <dgm:cxn modelId="{8C3282A7-DDEB-461E-82B5-5B2635986070}" type="presOf" srcId="{44AC80C8-1695-487C-A691-427E62AFFBA8}" destId="{BABA1A63-DFAC-4698-8AEB-E9E0033800F4}" srcOrd="0" destOrd="0" presId="urn:microsoft.com/office/officeart/2005/8/layout/target3"/>
    <dgm:cxn modelId="{A3DCB1FC-F5EE-4F2C-98BA-2CAB3DC8BF4D}" type="presOf" srcId="{44AC80C8-1695-487C-A691-427E62AFFBA8}" destId="{F46C1915-3875-46B1-B2F2-AF64F34854C0}" srcOrd="1" destOrd="0" presId="urn:microsoft.com/office/officeart/2005/8/layout/target3"/>
    <dgm:cxn modelId="{C71A6430-0D0E-4E93-87D3-3E5FC9CC80B9}" type="presParOf" srcId="{5A82FA7C-06E6-432C-A721-9E5B63425025}" destId="{3A288392-198E-4A2E-99F3-69D5F38EA494}" srcOrd="0" destOrd="0" presId="urn:microsoft.com/office/officeart/2005/8/layout/target3"/>
    <dgm:cxn modelId="{F2C824D8-2E2F-4F91-AA2C-8A9761D8F3B8}" type="presParOf" srcId="{5A82FA7C-06E6-432C-A721-9E5B63425025}" destId="{87E59F45-9C82-4AFA-B4D5-7E887EAF774E}" srcOrd="1" destOrd="0" presId="urn:microsoft.com/office/officeart/2005/8/layout/target3"/>
    <dgm:cxn modelId="{A0438E13-7339-4E9B-9C30-085C81BD8993}" type="presParOf" srcId="{5A82FA7C-06E6-432C-A721-9E5B63425025}" destId="{4EF793DB-24A6-4E1C-A383-3D06A23EB56F}" srcOrd="2" destOrd="0" presId="urn:microsoft.com/office/officeart/2005/8/layout/target3"/>
    <dgm:cxn modelId="{68F1571E-C501-4C37-A37C-23CA857671AE}" type="presParOf" srcId="{5A82FA7C-06E6-432C-A721-9E5B63425025}" destId="{43B9A1B6-A02C-49B7-B4AD-5CFAF5EF0DC4}" srcOrd="3" destOrd="0" presId="urn:microsoft.com/office/officeart/2005/8/layout/target3"/>
    <dgm:cxn modelId="{65A9A8F4-68D3-4764-8E6F-CBD9C8DD0F3B}" type="presParOf" srcId="{5A82FA7C-06E6-432C-A721-9E5B63425025}" destId="{F40E4DC9-4508-4382-92A8-C16449B8C0A6}" srcOrd="4" destOrd="0" presId="urn:microsoft.com/office/officeart/2005/8/layout/target3"/>
    <dgm:cxn modelId="{1351105E-548E-4F13-9CF1-7C372FCD1FC2}" type="presParOf" srcId="{5A82FA7C-06E6-432C-A721-9E5B63425025}" destId="{BABA1A63-DFAC-4698-8AEB-E9E0033800F4}" srcOrd="5" destOrd="0" presId="urn:microsoft.com/office/officeart/2005/8/layout/target3"/>
    <dgm:cxn modelId="{19D8B4DD-47F3-4317-A361-D8577EFB5D55}" type="presParOf" srcId="{5A82FA7C-06E6-432C-A721-9E5B63425025}" destId="{88DF74A3-48E3-424B-A99C-3DF9A914D863}" srcOrd="6" destOrd="0" presId="urn:microsoft.com/office/officeart/2005/8/layout/target3"/>
    <dgm:cxn modelId="{D0CE2768-2CC7-4466-A43B-A57E4F1F714F}" type="presParOf" srcId="{5A82FA7C-06E6-432C-A721-9E5B63425025}" destId="{F46C1915-3875-46B1-B2F2-AF64F34854C0}"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92BFFF-99EC-4D31-A799-522D9DD5B0B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A6ABA60-9BA4-472C-84CD-698C09209F77}">
      <dgm:prSet/>
      <dgm:spPr/>
      <dgm:t>
        <a:bodyPr/>
        <a:lstStyle/>
        <a:p>
          <a:r>
            <a:rPr lang="en-US" b="1" i="1" u="sng"/>
            <a:t>2. ANSWER YOUR QUESTIONS</a:t>
          </a:r>
          <a:endParaRPr lang="en-US"/>
        </a:p>
      </dgm:t>
    </dgm:pt>
    <dgm:pt modelId="{C4EEDB70-CF91-4C32-BAE0-88DF8B845A12}" type="parTrans" cxnId="{A7AEBD14-24CD-4E56-8310-E45DFB2A2EE2}">
      <dgm:prSet/>
      <dgm:spPr/>
      <dgm:t>
        <a:bodyPr/>
        <a:lstStyle/>
        <a:p>
          <a:endParaRPr lang="en-US"/>
        </a:p>
      </dgm:t>
    </dgm:pt>
    <dgm:pt modelId="{8954502E-7839-4EE2-B800-E0955E51036B}" type="sibTrans" cxnId="{A7AEBD14-24CD-4E56-8310-E45DFB2A2EE2}">
      <dgm:prSet/>
      <dgm:spPr/>
      <dgm:t>
        <a:bodyPr/>
        <a:lstStyle/>
        <a:p>
          <a:endParaRPr lang="en-US"/>
        </a:p>
      </dgm:t>
    </dgm:pt>
    <dgm:pt modelId="{8FC1384C-BF12-45CC-99FD-2D43C2E45DE4}">
      <dgm:prSet/>
      <dgm:spPr/>
      <dgm:t>
        <a:bodyPr/>
        <a:lstStyle/>
        <a:p>
          <a:r>
            <a:rPr lang="en-US" b="0" i="0"/>
            <a:t>One of the main uses for a smart assistant is to get instant answers to questions you may have, with the assistant searching the internet to find the information you need, before speaking it back to you. Simply use the wake word, and follow it with your question. </a:t>
          </a:r>
          <a:endParaRPr lang="en-US"/>
        </a:p>
      </dgm:t>
    </dgm:pt>
    <dgm:pt modelId="{BBB265E6-4C89-4F29-8E3F-EF4CCB4B26C1}" type="parTrans" cxnId="{18D6FECD-77CD-4B24-9EC7-B81F34146BAA}">
      <dgm:prSet/>
      <dgm:spPr/>
      <dgm:t>
        <a:bodyPr/>
        <a:lstStyle/>
        <a:p>
          <a:endParaRPr lang="en-US"/>
        </a:p>
      </dgm:t>
    </dgm:pt>
    <dgm:pt modelId="{4A3DAD0F-DAF9-4806-945B-18621597E8E3}" type="sibTrans" cxnId="{18D6FECD-77CD-4B24-9EC7-B81F34146BAA}">
      <dgm:prSet/>
      <dgm:spPr/>
      <dgm:t>
        <a:bodyPr/>
        <a:lstStyle/>
        <a:p>
          <a:endParaRPr lang="en-US"/>
        </a:p>
      </dgm:t>
    </dgm:pt>
    <dgm:pt modelId="{DC7C75CD-8DE5-4CFF-9200-8A4C0F7A2CE9}">
      <dgm:prSet/>
      <dgm:spPr/>
      <dgm:t>
        <a:bodyPr/>
        <a:lstStyle/>
        <a:p>
          <a:r>
            <a:rPr lang="en-US" b="0" i="0" dirty="0"/>
            <a:t>So far, Google Assistant tends to be the smartest helper for this sort of task due to its ability to tap into the vast knowledge of the Google search engine. But, all assistants are getting better at answering questions all the time. </a:t>
          </a:r>
          <a:endParaRPr lang="en-US" dirty="0"/>
        </a:p>
      </dgm:t>
    </dgm:pt>
    <dgm:pt modelId="{1BEF8155-3BF8-42BA-B131-0C7D7395CAEF}" type="parTrans" cxnId="{CCBB7C23-E340-46C7-A23F-6F5078173546}">
      <dgm:prSet/>
      <dgm:spPr/>
      <dgm:t>
        <a:bodyPr/>
        <a:lstStyle/>
        <a:p>
          <a:endParaRPr lang="en-US"/>
        </a:p>
      </dgm:t>
    </dgm:pt>
    <dgm:pt modelId="{A0DB278B-F105-48EC-83A4-9AACAEA25F42}" type="sibTrans" cxnId="{CCBB7C23-E340-46C7-A23F-6F5078173546}">
      <dgm:prSet/>
      <dgm:spPr/>
      <dgm:t>
        <a:bodyPr/>
        <a:lstStyle/>
        <a:p>
          <a:endParaRPr lang="en-US"/>
        </a:p>
      </dgm:t>
    </dgm:pt>
    <dgm:pt modelId="{3E74A58F-74A4-4D33-BA6D-F8A2759339EB}" type="pres">
      <dgm:prSet presAssocID="{8A92BFFF-99EC-4D31-A799-522D9DD5B0B6}" presName="Name0" presStyleCnt="0">
        <dgm:presLayoutVars>
          <dgm:chMax val="7"/>
          <dgm:dir/>
          <dgm:animLvl val="lvl"/>
          <dgm:resizeHandles val="exact"/>
        </dgm:presLayoutVars>
      </dgm:prSet>
      <dgm:spPr/>
    </dgm:pt>
    <dgm:pt modelId="{AFE04B63-FA5B-4C00-8281-B1F6F5D3B6E6}" type="pres">
      <dgm:prSet presAssocID="{4A6ABA60-9BA4-472C-84CD-698C09209F77}" presName="circle1" presStyleLbl="node1" presStyleIdx="0" presStyleCnt="3"/>
      <dgm:spPr/>
    </dgm:pt>
    <dgm:pt modelId="{C1D58A90-A9AA-45DF-BDA1-03C6013483B1}" type="pres">
      <dgm:prSet presAssocID="{4A6ABA60-9BA4-472C-84CD-698C09209F77}" presName="space" presStyleCnt="0"/>
      <dgm:spPr/>
    </dgm:pt>
    <dgm:pt modelId="{47D1675A-07E1-4C45-914C-771FE821C704}" type="pres">
      <dgm:prSet presAssocID="{4A6ABA60-9BA4-472C-84CD-698C09209F77}" presName="rect1" presStyleLbl="alignAcc1" presStyleIdx="0" presStyleCnt="3"/>
      <dgm:spPr/>
    </dgm:pt>
    <dgm:pt modelId="{5A2CDC8A-008C-451F-9180-A0022ED12B01}" type="pres">
      <dgm:prSet presAssocID="{8FC1384C-BF12-45CC-99FD-2D43C2E45DE4}" presName="vertSpace2" presStyleLbl="node1" presStyleIdx="0" presStyleCnt="3"/>
      <dgm:spPr/>
    </dgm:pt>
    <dgm:pt modelId="{910853DB-AAAD-44D3-915A-0FC1B994D461}" type="pres">
      <dgm:prSet presAssocID="{8FC1384C-BF12-45CC-99FD-2D43C2E45DE4}" presName="circle2" presStyleLbl="node1" presStyleIdx="1" presStyleCnt="3"/>
      <dgm:spPr/>
    </dgm:pt>
    <dgm:pt modelId="{59B6B3B7-8A7A-48D6-AFD7-A8B1262EBBA4}" type="pres">
      <dgm:prSet presAssocID="{8FC1384C-BF12-45CC-99FD-2D43C2E45DE4}" presName="rect2" presStyleLbl="alignAcc1" presStyleIdx="1" presStyleCnt="3"/>
      <dgm:spPr/>
    </dgm:pt>
    <dgm:pt modelId="{9BB8EB15-20D7-4AAF-AEC1-B81B979C0134}" type="pres">
      <dgm:prSet presAssocID="{DC7C75CD-8DE5-4CFF-9200-8A4C0F7A2CE9}" presName="vertSpace3" presStyleLbl="node1" presStyleIdx="1" presStyleCnt="3"/>
      <dgm:spPr/>
    </dgm:pt>
    <dgm:pt modelId="{A59E5938-F0BE-46DB-BD76-8E9A81516323}" type="pres">
      <dgm:prSet presAssocID="{DC7C75CD-8DE5-4CFF-9200-8A4C0F7A2CE9}" presName="circle3" presStyleLbl="node1" presStyleIdx="2" presStyleCnt="3"/>
      <dgm:spPr/>
    </dgm:pt>
    <dgm:pt modelId="{7FF884E8-78C6-4FB1-A500-C0806FA506E9}" type="pres">
      <dgm:prSet presAssocID="{DC7C75CD-8DE5-4CFF-9200-8A4C0F7A2CE9}" presName="rect3" presStyleLbl="alignAcc1" presStyleIdx="2" presStyleCnt="3"/>
      <dgm:spPr/>
    </dgm:pt>
    <dgm:pt modelId="{CF4D1369-6C9F-456D-92A2-BC5BB23C5824}" type="pres">
      <dgm:prSet presAssocID="{4A6ABA60-9BA4-472C-84CD-698C09209F77}" presName="rect1ParTxNoCh" presStyleLbl="alignAcc1" presStyleIdx="2" presStyleCnt="3">
        <dgm:presLayoutVars>
          <dgm:chMax val="1"/>
          <dgm:bulletEnabled val="1"/>
        </dgm:presLayoutVars>
      </dgm:prSet>
      <dgm:spPr/>
    </dgm:pt>
    <dgm:pt modelId="{FA071562-006C-47FA-A222-B30FCAE7E8A7}" type="pres">
      <dgm:prSet presAssocID="{8FC1384C-BF12-45CC-99FD-2D43C2E45DE4}" presName="rect2ParTxNoCh" presStyleLbl="alignAcc1" presStyleIdx="2" presStyleCnt="3">
        <dgm:presLayoutVars>
          <dgm:chMax val="1"/>
          <dgm:bulletEnabled val="1"/>
        </dgm:presLayoutVars>
      </dgm:prSet>
      <dgm:spPr/>
    </dgm:pt>
    <dgm:pt modelId="{F99AE11C-A9EA-40B0-94B8-78AFAD0D971F}" type="pres">
      <dgm:prSet presAssocID="{DC7C75CD-8DE5-4CFF-9200-8A4C0F7A2CE9}" presName="rect3ParTxNoCh" presStyleLbl="alignAcc1" presStyleIdx="2" presStyleCnt="3">
        <dgm:presLayoutVars>
          <dgm:chMax val="1"/>
          <dgm:bulletEnabled val="1"/>
        </dgm:presLayoutVars>
      </dgm:prSet>
      <dgm:spPr/>
    </dgm:pt>
  </dgm:ptLst>
  <dgm:cxnLst>
    <dgm:cxn modelId="{6BC25110-8BD9-4B09-A73F-BF588523693E}" type="presOf" srcId="{8A92BFFF-99EC-4D31-A799-522D9DD5B0B6}" destId="{3E74A58F-74A4-4D33-BA6D-F8A2759339EB}" srcOrd="0" destOrd="0" presId="urn:microsoft.com/office/officeart/2005/8/layout/target3"/>
    <dgm:cxn modelId="{A7AEBD14-24CD-4E56-8310-E45DFB2A2EE2}" srcId="{8A92BFFF-99EC-4D31-A799-522D9DD5B0B6}" destId="{4A6ABA60-9BA4-472C-84CD-698C09209F77}" srcOrd="0" destOrd="0" parTransId="{C4EEDB70-CF91-4C32-BAE0-88DF8B845A12}" sibTransId="{8954502E-7839-4EE2-B800-E0955E51036B}"/>
    <dgm:cxn modelId="{CCBB7C23-E340-46C7-A23F-6F5078173546}" srcId="{8A92BFFF-99EC-4D31-A799-522D9DD5B0B6}" destId="{DC7C75CD-8DE5-4CFF-9200-8A4C0F7A2CE9}" srcOrd="2" destOrd="0" parTransId="{1BEF8155-3BF8-42BA-B131-0C7D7395CAEF}" sibTransId="{A0DB278B-F105-48EC-83A4-9AACAEA25F42}"/>
    <dgm:cxn modelId="{1619418F-01BE-48DB-B6C7-423A4BCA2A4F}" type="presOf" srcId="{4A6ABA60-9BA4-472C-84CD-698C09209F77}" destId="{CF4D1369-6C9F-456D-92A2-BC5BB23C5824}" srcOrd="1" destOrd="0" presId="urn:microsoft.com/office/officeart/2005/8/layout/target3"/>
    <dgm:cxn modelId="{716570A9-FF8F-416E-B9A5-8A0B6F708171}" type="presOf" srcId="{DC7C75CD-8DE5-4CFF-9200-8A4C0F7A2CE9}" destId="{F99AE11C-A9EA-40B0-94B8-78AFAD0D971F}" srcOrd="1" destOrd="0" presId="urn:microsoft.com/office/officeart/2005/8/layout/target3"/>
    <dgm:cxn modelId="{4AEA84AD-9524-48AB-878C-3C22F83D0AF4}" type="presOf" srcId="{DC7C75CD-8DE5-4CFF-9200-8A4C0F7A2CE9}" destId="{7FF884E8-78C6-4FB1-A500-C0806FA506E9}" srcOrd="0" destOrd="0" presId="urn:microsoft.com/office/officeart/2005/8/layout/target3"/>
    <dgm:cxn modelId="{8C6397B7-53F8-4F3B-A884-2EDEC8F7221C}" type="presOf" srcId="{8FC1384C-BF12-45CC-99FD-2D43C2E45DE4}" destId="{FA071562-006C-47FA-A222-B30FCAE7E8A7}" srcOrd="1" destOrd="0" presId="urn:microsoft.com/office/officeart/2005/8/layout/target3"/>
    <dgm:cxn modelId="{18D6FECD-77CD-4B24-9EC7-B81F34146BAA}" srcId="{8A92BFFF-99EC-4D31-A799-522D9DD5B0B6}" destId="{8FC1384C-BF12-45CC-99FD-2D43C2E45DE4}" srcOrd="1" destOrd="0" parTransId="{BBB265E6-4C89-4F29-8E3F-EF4CCB4B26C1}" sibTransId="{4A3DAD0F-DAF9-4806-945B-18621597E8E3}"/>
    <dgm:cxn modelId="{A33283D0-ED0B-4907-AADD-151BA8FC120E}" type="presOf" srcId="{4A6ABA60-9BA4-472C-84CD-698C09209F77}" destId="{47D1675A-07E1-4C45-914C-771FE821C704}" srcOrd="0" destOrd="0" presId="urn:microsoft.com/office/officeart/2005/8/layout/target3"/>
    <dgm:cxn modelId="{B7D03FD9-1253-4D8D-98A2-C73BA3B6B71D}" type="presOf" srcId="{8FC1384C-BF12-45CC-99FD-2D43C2E45DE4}" destId="{59B6B3B7-8A7A-48D6-AFD7-A8B1262EBBA4}" srcOrd="0" destOrd="0" presId="urn:microsoft.com/office/officeart/2005/8/layout/target3"/>
    <dgm:cxn modelId="{E8517C27-3505-484F-A402-0060D54DA6FB}" type="presParOf" srcId="{3E74A58F-74A4-4D33-BA6D-F8A2759339EB}" destId="{AFE04B63-FA5B-4C00-8281-B1F6F5D3B6E6}" srcOrd="0" destOrd="0" presId="urn:microsoft.com/office/officeart/2005/8/layout/target3"/>
    <dgm:cxn modelId="{D374C9F4-8D3C-4F12-B921-1F0C8915B859}" type="presParOf" srcId="{3E74A58F-74A4-4D33-BA6D-F8A2759339EB}" destId="{C1D58A90-A9AA-45DF-BDA1-03C6013483B1}" srcOrd="1" destOrd="0" presId="urn:microsoft.com/office/officeart/2005/8/layout/target3"/>
    <dgm:cxn modelId="{0E6309B4-7E90-4FA8-BF90-AF4B8E8E3746}" type="presParOf" srcId="{3E74A58F-74A4-4D33-BA6D-F8A2759339EB}" destId="{47D1675A-07E1-4C45-914C-771FE821C704}" srcOrd="2" destOrd="0" presId="urn:microsoft.com/office/officeart/2005/8/layout/target3"/>
    <dgm:cxn modelId="{291949B2-5813-4663-9EB0-24EC40BE5ED2}" type="presParOf" srcId="{3E74A58F-74A4-4D33-BA6D-F8A2759339EB}" destId="{5A2CDC8A-008C-451F-9180-A0022ED12B01}" srcOrd="3" destOrd="0" presId="urn:microsoft.com/office/officeart/2005/8/layout/target3"/>
    <dgm:cxn modelId="{B6E01F40-70F3-4608-863C-775BC34A29B2}" type="presParOf" srcId="{3E74A58F-74A4-4D33-BA6D-F8A2759339EB}" destId="{910853DB-AAAD-44D3-915A-0FC1B994D461}" srcOrd="4" destOrd="0" presId="urn:microsoft.com/office/officeart/2005/8/layout/target3"/>
    <dgm:cxn modelId="{F1C83BE3-F8CC-4ECA-BE16-DAF989D0D7C4}" type="presParOf" srcId="{3E74A58F-74A4-4D33-BA6D-F8A2759339EB}" destId="{59B6B3B7-8A7A-48D6-AFD7-A8B1262EBBA4}" srcOrd="5" destOrd="0" presId="urn:microsoft.com/office/officeart/2005/8/layout/target3"/>
    <dgm:cxn modelId="{61279017-5C6B-438C-BCA6-43D022E4681E}" type="presParOf" srcId="{3E74A58F-74A4-4D33-BA6D-F8A2759339EB}" destId="{9BB8EB15-20D7-4AAF-AEC1-B81B979C0134}" srcOrd="6" destOrd="0" presId="urn:microsoft.com/office/officeart/2005/8/layout/target3"/>
    <dgm:cxn modelId="{D356FA8A-F5B4-496D-800C-B86D62EC360A}" type="presParOf" srcId="{3E74A58F-74A4-4D33-BA6D-F8A2759339EB}" destId="{A59E5938-F0BE-46DB-BD76-8E9A81516323}" srcOrd="7" destOrd="0" presId="urn:microsoft.com/office/officeart/2005/8/layout/target3"/>
    <dgm:cxn modelId="{41E7500F-023C-421F-8F09-C8FEB6B176C8}" type="presParOf" srcId="{3E74A58F-74A4-4D33-BA6D-F8A2759339EB}" destId="{7FF884E8-78C6-4FB1-A500-C0806FA506E9}" srcOrd="8" destOrd="0" presId="urn:microsoft.com/office/officeart/2005/8/layout/target3"/>
    <dgm:cxn modelId="{6C703100-F60F-436A-8ADB-38CEF89FFDCA}" type="presParOf" srcId="{3E74A58F-74A4-4D33-BA6D-F8A2759339EB}" destId="{CF4D1369-6C9F-456D-92A2-BC5BB23C5824}" srcOrd="9" destOrd="0" presId="urn:microsoft.com/office/officeart/2005/8/layout/target3"/>
    <dgm:cxn modelId="{0E789A61-C8FA-4F0C-B177-840C3A4C4FD8}" type="presParOf" srcId="{3E74A58F-74A4-4D33-BA6D-F8A2759339EB}" destId="{FA071562-006C-47FA-A222-B30FCAE7E8A7}" srcOrd="10" destOrd="0" presId="urn:microsoft.com/office/officeart/2005/8/layout/target3"/>
    <dgm:cxn modelId="{2F7B1E88-E79D-40B8-9F81-598F6424DB78}" type="presParOf" srcId="{3E74A58F-74A4-4D33-BA6D-F8A2759339EB}" destId="{F99AE11C-A9EA-40B0-94B8-78AFAD0D971F}"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6966FC-DE7D-49CC-ACA4-81B8E073775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D27C407-538F-4A0D-BCEA-E4065DED7D33}">
      <dgm:prSet/>
      <dgm:spPr/>
      <dgm:t>
        <a:bodyPr/>
        <a:lstStyle/>
        <a:p>
          <a:r>
            <a:rPr lang="en-US" b="1" i="1" u="sng"/>
            <a:t>3. GET RECOMMENDATIONS</a:t>
          </a:r>
          <a:endParaRPr lang="en-US"/>
        </a:p>
      </dgm:t>
    </dgm:pt>
    <dgm:pt modelId="{143E1069-577B-4ABE-B756-5AF235FB67C8}" type="parTrans" cxnId="{DB8F9C8F-1A16-4993-A803-8299A1BF2C8C}">
      <dgm:prSet/>
      <dgm:spPr/>
      <dgm:t>
        <a:bodyPr/>
        <a:lstStyle/>
        <a:p>
          <a:endParaRPr lang="en-US"/>
        </a:p>
      </dgm:t>
    </dgm:pt>
    <dgm:pt modelId="{23D7A420-1ADB-4990-8750-936EE4107E3A}" type="sibTrans" cxnId="{DB8F9C8F-1A16-4993-A803-8299A1BF2C8C}">
      <dgm:prSet/>
      <dgm:spPr/>
      <dgm:t>
        <a:bodyPr/>
        <a:lstStyle/>
        <a:p>
          <a:endParaRPr lang="en-US"/>
        </a:p>
      </dgm:t>
    </dgm:pt>
    <dgm:pt modelId="{C7E39CF3-BADE-4CED-87EC-57CB3B5103CB}">
      <dgm:prSet/>
      <dgm:spPr/>
      <dgm:t>
        <a:bodyPr/>
        <a:lstStyle/>
        <a:p>
          <a:r>
            <a:rPr lang="en-US" b="0" i="0"/>
            <a:t>Over time, your smart assistant will get to know your preferences and routines, offering recommendations for things to do, places to visit, or music to listen to. </a:t>
          </a:r>
          <a:endParaRPr lang="en-US"/>
        </a:p>
      </dgm:t>
    </dgm:pt>
    <dgm:pt modelId="{6F6F8292-99C6-4826-B42C-FDA7A7A5D04C}" type="parTrans" cxnId="{A8D95441-3AAA-4902-B751-0AEAD46B2EDE}">
      <dgm:prSet/>
      <dgm:spPr/>
      <dgm:t>
        <a:bodyPr/>
        <a:lstStyle/>
        <a:p>
          <a:endParaRPr lang="en-US"/>
        </a:p>
      </dgm:t>
    </dgm:pt>
    <dgm:pt modelId="{42DE2DF2-0CB9-4C70-B472-19966823F866}" type="sibTrans" cxnId="{A8D95441-3AAA-4902-B751-0AEAD46B2EDE}">
      <dgm:prSet/>
      <dgm:spPr/>
      <dgm:t>
        <a:bodyPr/>
        <a:lstStyle/>
        <a:p>
          <a:endParaRPr lang="en-US"/>
        </a:p>
      </dgm:t>
    </dgm:pt>
    <dgm:pt modelId="{7702EBC0-642F-4513-9708-6AE99C20DB4A}">
      <dgm:prSet/>
      <dgm:spPr/>
      <dgm:t>
        <a:bodyPr/>
        <a:lstStyle/>
        <a:p>
          <a:r>
            <a:rPr lang="en-US" b="0" i="0"/>
            <a:t>Again, with its deep knowledge and links to your online search history, Google Assistant is great for getting tailored recommendations which can be surprisingly accurate.</a:t>
          </a:r>
          <a:endParaRPr lang="en-US"/>
        </a:p>
      </dgm:t>
    </dgm:pt>
    <dgm:pt modelId="{90B0F019-CE8C-44C9-8376-6D2698BECCB4}" type="parTrans" cxnId="{25BC7128-AEDB-4FDE-936B-6BC95F489746}">
      <dgm:prSet/>
      <dgm:spPr/>
      <dgm:t>
        <a:bodyPr/>
        <a:lstStyle/>
        <a:p>
          <a:endParaRPr lang="en-US"/>
        </a:p>
      </dgm:t>
    </dgm:pt>
    <dgm:pt modelId="{3681E7CC-639E-4CF5-A3B4-39284FBC1A98}" type="sibTrans" cxnId="{25BC7128-AEDB-4FDE-936B-6BC95F489746}">
      <dgm:prSet/>
      <dgm:spPr/>
      <dgm:t>
        <a:bodyPr/>
        <a:lstStyle/>
        <a:p>
          <a:endParaRPr lang="en-US"/>
        </a:p>
      </dgm:t>
    </dgm:pt>
    <dgm:pt modelId="{EE3E8429-EF00-480F-AC68-D879DF6518AE}" type="pres">
      <dgm:prSet presAssocID="{926966FC-DE7D-49CC-ACA4-81B8E073775C}" presName="Name0" presStyleCnt="0">
        <dgm:presLayoutVars>
          <dgm:chMax val="7"/>
          <dgm:dir/>
          <dgm:animLvl val="lvl"/>
          <dgm:resizeHandles val="exact"/>
        </dgm:presLayoutVars>
      </dgm:prSet>
      <dgm:spPr/>
    </dgm:pt>
    <dgm:pt modelId="{F1B013EC-BA61-4BEC-B81E-22FC4CBBDFFE}" type="pres">
      <dgm:prSet presAssocID="{DD27C407-538F-4A0D-BCEA-E4065DED7D33}" presName="circle1" presStyleLbl="node1" presStyleIdx="0" presStyleCnt="3"/>
      <dgm:spPr/>
    </dgm:pt>
    <dgm:pt modelId="{FDDF4470-2DFA-4120-A724-6ECC9A9EED5F}" type="pres">
      <dgm:prSet presAssocID="{DD27C407-538F-4A0D-BCEA-E4065DED7D33}" presName="space" presStyleCnt="0"/>
      <dgm:spPr/>
    </dgm:pt>
    <dgm:pt modelId="{758E8CAB-A653-4D48-822E-F8796B92E120}" type="pres">
      <dgm:prSet presAssocID="{DD27C407-538F-4A0D-BCEA-E4065DED7D33}" presName="rect1" presStyleLbl="alignAcc1" presStyleIdx="0" presStyleCnt="3"/>
      <dgm:spPr/>
    </dgm:pt>
    <dgm:pt modelId="{56E9FA7A-2A62-417D-A8D0-5D020147E7CC}" type="pres">
      <dgm:prSet presAssocID="{C7E39CF3-BADE-4CED-87EC-57CB3B5103CB}" presName="vertSpace2" presStyleLbl="node1" presStyleIdx="0" presStyleCnt="3"/>
      <dgm:spPr/>
    </dgm:pt>
    <dgm:pt modelId="{E0273F95-58B6-49DC-B7CF-921A15C9A86F}" type="pres">
      <dgm:prSet presAssocID="{C7E39CF3-BADE-4CED-87EC-57CB3B5103CB}" presName="circle2" presStyleLbl="node1" presStyleIdx="1" presStyleCnt="3"/>
      <dgm:spPr/>
    </dgm:pt>
    <dgm:pt modelId="{C4E2E9E5-7BE1-4088-8A57-A7415B780BB2}" type="pres">
      <dgm:prSet presAssocID="{C7E39CF3-BADE-4CED-87EC-57CB3B5103CB}" presName="rect2" presStyleLbl="alignAcc1" presStyleIdx="1" presStyleCnt="3"/>
      <dgm:spPr/>
    </dgm:pt>
    <dgm:pt modelId="{60E62977-FC0D-4B16-9EA8-919614640A40}" type="pres">
      <dgm:prSet presAssocID="{7702EBC0-642F-4513-9708-6AE99C20DB4A}" presName="vertSpace3" presStyleLbl="node1" presStyleIdx="1" presStyleCnt="3"/>
      <dgm:spPr/>
    </dgm:pt>
    <dgm:pt modelId="{F3ECCC73-2D23-40FE-B8AA-E0A331072709}" type="pres">
      <dgm:prSet presAssocID="{7702EBC0-642F-4513-9708-6AE99C20DB4A}" presName="circle3" presStyleLbl="node1" presStyleIdx="2" presStyleCnt="3"/>
      <dgm:spPr/>
    </dgm:pt>
    <dgm:pt modelId="{F05CB8AC-85C1-4165-93A5-44BE8E0A4E65}" type="pres">
      <dgm:prSet presAssocID="{7702EBC0-642F-4513-9708-6AE99C20DB4A}" presName="rect3" presStyleLbl="alignAcc1" presStyleIdx="2" presStyleCnt="3"/>
      <dgm:spPr/>
    </dgm:pt>
    <dgm:pt modelId="{27162875-B7F4-4BEA-A79E-A18DCFCD5AFC}" type="pres">
      <dgm:prSet presAssocID="{DD27C407-538F-4A0D-BCEA-E4065DED7D33}" presName="rect1ParTxNoCh" presStyleLbl="alignAcc1" presStyleIdx="2" presStyleCnt="3">
        <dgm:presLayoutVars>
          <dgm:chMax val="1"/>
          <dgm:bulletEnabled val="1"/>
        </dgm:presLayoutVars>
      </dgm:prSet>
      <dgm:spPr/>
    </dgm:pt>
    <dgm:pt modelId="{EF26D6F5-EB8E-4426-957D-7B7475B9B106}" type="pres">
      <dgm:prSet presAssocID="{C7E39CF3-BADE-4CED-87EC-57CB3B5103CB}" presName="rect2ParTxNoCh" presStyleLbl="alignAcc1" presStyleIdx="2" presStyleCnt="3">
        <dgm:presLayoutVars>
          <dgm:chMax val="1"/>
          <dgm:bulletEnabled val="1"/>
        </dgm:presLayoutVars>
      </dgm:prSet>
      <dgm:spPr/>
    </dgm:pt>
    <dgm:pt modelId="{A5825EC3-8977-42A2-9C24-A4C7EE335E40}" type="pres">
      <dgm:prSet presAssocID="{7702EBC0-642F-4513-9708-6AE99C20DB4A}" presName="rect3ParTxNoCh" presStyleLbl="alignAcc1" presStyleIdx="2" presStyleCnt="3">
        <dgm:presLayoutVars>
          <dgm:chMax val="1"/>
          <dgm:bulletEnabled val="1"/>
        </dgm:presLayoutVars>
      </dgm:prSet>
      <dgm:spPr/>
    </dgm:pt>
  </dgm:ptLst>
  <dgm:cxnLst>
    <dgm:cxn modelId="{25BC7128-AEDB-4FDE-936B-6BC95F489746}" srcId="{926966FC-DE7D-49CC-ACA4-81B8E073775C}" destId="{7702EBC0-642F-4513-9708-6AE99C20DB4A}" srcOrd="2" destOrd="0" parTransId="{90B0F019-CE8C-44C9-8376-6D2698BECCB4}" sibTransId="{3681E7CC-639E-4CF5-A3B4-39284FBC1A98}"/>
    <dgm:cxn modelId="{A8D95441-3AAA-4902-B751-0AEAD46B2EDE}" srcId="{926966FC-DE7D-49CC-ACA4-81B8E073775C}" destId="{C7E39CF3-BADE-4CED-87EC-57CB3B5103CB}" srcOrd="1" destOrd="0" parTransId="{6F6F8292-99C6-4826-B42C-FDA7A7A5D04C}" sibTransId="{42DE2DF2-0CB9-4C70-B472-19966823F866}"/>
    <dgm:cxn modelId="{A6F76875-254C-4452-B867-39CAB7085F48}" type="presOf" srcId="{DD27C407-538F-4A0D-BCEA-E4065DED7D33}" destId="{27162875-B7F4-4BEA-A79E-A18DCFCD5AFC}" srcOrd="1" destOrd="0" presId="urn:microsoft.com/office/officeart/2005/8/layout/target3"/>
    <dgm:cxn modelId="{6315B17D-1131-46B4-963F-A2842AF19AFF}" type="presOf" srcId="{C7E39CF3-BADE-4CED-87EC-57CB3B5103CB}" destId="{EF26D6F5-EB8E-4426-957D-7B7475B9B106}" srcOrd="1" destOrd="0" presId="urn:microsoft.com/office/officeart/2005/8/layout/target3"/>
    <dgm:cxn modelId="{677CFB8B-8158-4850-B6B4-64206A4360CC}" type="presOf" srcId="{7702EBC0-642F-4513-9708-6AE99C20DB4A}" destId="{F05CB8AC-85C1-4165-93A5-44BE8E0A4E65}" srcOrd="0" destOrd="0" presId="urn:microsoft.com/office/officeart/2005/8/layout/target3"/>
    <dgm:cxn modelId="{DB8F9C8F-1A16-4993-A803-8299A1BF2C8C}" srcId="{926966FC-DE7D-49CC-ACA4-81B8E073775C}" destId="{DD27C407-538F-4A0D-BCEA-E4065DED7D33}" srcOrd="0" destOrd="0" parTransId="{143E1069-577B-4ABE-B756-5AF235FB67C8}" sibTransId="{23D7A420-1ADB-4990-8750-936EE4107E3A}"/>
    <dgm:cxn modelId="{A98F23AB-3516-4B00-AA7A-1D8BCD87D4FB}" type="presOf" srcId="{DD27C407-538F-4A0D-BCEA-E4065DED7D33}" destId="{758E8CAB-A653-4D48-822E-F8796B92E120}" srcOrd="0" destOrd="0" presId="urn:microsoft.com/office/officeart/2005/8/layout/target3"/>
    <dgm:cxn modelId="{9F45D0C9-9415-423B-A01B-4628984719FB}" type="presOf" srcId="{926966FC-DE7D-49CC-ACA4-81B8E073775C}" destId="{EE3E8429-EF00-480F-AC68-D879DF6518AE}" srcOrd="0" destOrd="0" presId="urn:microsoft.com/office/officeart/2005/8/layout/target3"/>
    <dgm:cxn modelId="{E94973CF-FC5B-447A-AED0-F583C96BE4C6}" type="presOf" srcId="{C7E39CF3-BADE-4CED-87EC-57CB3B5103CB}" destId="{C4E2E9E5-7BE1-4088-8A57-A7415B780BB2}" srcOrd="0" destOrd="0" presId="urn:microsoft.com/office/officeart/2005/8/layout/target3"/>
    <dgm:cxn modelId="{F3514CE2-6F24-4F0A-9E30-FA506748733A}" type="presOf" srcId="{7702EBC0-642F-4513-9708-6AE99C20DB4A}" destId="{A5825EC3-8977-42A2-9C24-A4C7EE335E40}" srcOrd="1" destOrd="0" presId="urn:microsoft.com/office/officeart/2005/8/layout/target3"/>
    <dgm:cxn modelId="{8DBD6DF0-33D0-4A85-9236-C8DF6C904815}" type="presParOf" srcId="{EE3E8429-EF00-480F-AC68-D879DF6518AE}" destId="{F1B013EC-BA61-4BEC-B81E-22FC4CBBDFFE}" srcOrd="0" destOrd="0" presId="urn:microsoft.com/office/officeart/2005/8/layout/target3"/>
    <dgm:cxn modelId="{23652519-506C-4BFF-80D5-77138D54FD71}" type="presParOf" srcId="{EE3E8429-EF00-480F-AC68-D879DF6518AE}" destId="{FDDF4470-2DFA-4120-A724-6ECC9A9EED5F}" srcOrd="1" destOrd="0" presId="urn:microsoft.com/office/officeart/2005/8/layout/target3"/>
    <dgm:cxn modelId="{6918BB1E-792A-4314-A895-DF50C6BED8E1}" type="presParOf" srcId="{EE3E8429-EF00-480F-AC68-D879DF6518AE}" destId="{758E8CAB-A653-4D48-822E-F8796B92E120}" srcOrd="2" destOrd="0" presId="urn:microsoft.com/office/officeart/2005/8/layout/target3"/>
    <dgm:cxn modelId="{ED1311DD-9E83-42CA-BA7D-E6E63CC2AE10}" type="presParOf" srcId="{EE3E8429-EF00-480F-AC68-D879DF6518AE}" destId="{56E9FA7A-2A62-417D-A8D0-5D020147E7CC}" srcOrd="3" destOrd="0" presId="urn:microsoft.com/office/officeart/2005/8/layout/target3"/>
    <dgm:cxn modelId="{389F0CA2-D714-4DD5-A847-B8455CC817D8}" type="presParOf" srcId="{EE3E8429-EF00-480F-AC68-D879DF6518AE}" destId="{E0273F95-58B6-49DC-B7CF-921A15C9A86F}" srcOrd="4" destOrd="0" presId="urn:microsoft.com/office/officeart/2005/8/layout/target3"/>
    <dgm:cxn modelId="{94E4987B-067D-49D1-ADA7-8D5F1B640675}" type="presParOf" srcId="{EE3E8429-EF00-480F-AC68-D879DF6518AE}" destId="{C4E2E9E5-7BE1-4088-8A57-A7415B780BB2}" srcOrd="5" destOrd="0" presId="urn:microsoft.com/office/officeart/2005/8/layout/target3"/>
    <dgm:cxn modelId="{26DD0CC7-1C39-43C3-BA3D-F986007B93A1}" type="presParOf" srcId="{EE3E8429-EF00-480F-AC68-D879DF6518AE}" destId="{60E62977-FC0D-4B16-9EA8-919614640A40}" srcOrd="6" destOrd="0" presId="urn:microsoft.com/office/officeart/2005/8/layout/target3"/>
    <dgm:cxn modelId="{8ABA449C-EAE2-4C6B-865A-6BC0F3B61C89}" type="presParOf" srcId="{EE3E8429-EF00-480F-AC68-D879DF6518AE}" destId="{F3ECCC73-2D23-40FE-B8AA-E0A331072709}" srcOrd="7" destOrd="0" presId="urn:microsoft.com/office/officeart/2005/8/layout/target3"/>
    <dgm:cxn modelId="{943A2996-05FF-4EDD-A5A0-194EA6EC04AF}" type="presParOf" srcId="{EE3E8429-EF00-480F-AC68-D879DF6518AE}" destId="{F05CB8AC-85C1-4165-93A5-44BE8E0A4E65}" srcOrd="8" destOrd="0" presId="urn:microsoft.com/office/officeart/2005/8/layout/target3"/>
    <dgm:cxn modelId="{3352B4EB-5A9B-4265-ADFB-018B3674207C}" type="presParOf" srcId="{EE3E8429-EF00-480F-AC68-D879DF6518AE}" destId="{27162875-B7F4-4BEA-A79E-A18DCFCD5AFC}" srcOrd="9" destOrd="0" presId="urn:microsoft.com/office/officeart/2005/8/layout/target3"/>
    <dgm:cxn modelId="{F346F29B-4643-4C73-9AC6-0837BA734799}" type="presParOf" srcId="{EE3E8429-EF00-480F-AC68-D879DF6518AE}" destId="{EF26D6F5-EB8E-4426-957D-7B7475B9B106}" srcOrd="10" destOrd="0" presId="urn:microsoft.com/office/officeart/2005/8/layout/target3"/>
    <dgm:cxn modelId="{5E1FBD95-CD7B-4A56-A0E0-95F7FB180297}" type="presParOf" srcId="{EE3E8429-EF00-480F-AC68-D879DF6518AE}" destId="{A5825EC3-8977-42A2-9C24-A4C7EE335E40}"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A3E3F3-C621-4484-A040-1A3364FC0552}" type="doc">
      <dgm:prSet loTypeId="urn:microsoft.com/office/officeart/2005/8/layout/vList2" loCatId="list" qsTypeId="urn:microsoft.com/office/officeart/2005/8/quickstyle/3d6" qsCatId="3D" csTypeId="urn:microsoft.com/office/officeart/2005/8/colors/accent1_2" csCatId="accent1"/>
      <dgm:spPr/>
      <dgm:t>
        <a:bodyPr/>
        <a:lstStyle/>
        <a:p>
          <a:endParaRPr lang="en-US"/>
        </a:p>
      </dgm:t>
    </dgm:pt>
    <dgm:pt modelId="{A9AC6396-4FD3-454D-BC90-CD97BD3DEF54}">
      <dgm:prSet/>
      <dgm:spPr/>
      <dgm:t>
        <a:bodyPr/>
        <a:lstStyle/>
        <a:p>
          <a:r>
            <a:rPr lang="en-US" b="0" i="0" baseline="0" dirty="0"/>
            <a:t>The long-term vision for </a:t>
          </a:r>
          <a:r>
            <a:rPr lang="en-US" b="1" i="0" baseline="0" dirty="0"/>
            <a:t>voice assistants</a:t>
          </a:r>
          <a:r>
            <a:rPr lang="en-US" b="0" i="0" baseline="0" dirty="0"/>
            <a:t> is to act as a </a:t>
          </a:r>
          <a:r>
            <a:rPr lang="en-US" b="1" i="0" baseline="0" dirty="0"/>
            <a:t>smart</a:t>
          </a:r>
          <a:r>
            <a:rPr lang="en-US" b="0" i="0" baseline="0" dirty="0"/>
            <a:t> bridge between humans and the vast knowledge and capacities which the internet delivers. Taking away the need to use any device or screen to interact with the internet, technology or other humans in different locations</a:t>
          </a:r>
          <a:endParaRPr lang="en-US" dirty="0"/>
        </a:p>
      </dgm:t>
    </dgm:pt>
    <dgm:pt modelId="{4F30FF37-8C34-4B13-B301-FAF7C2E8C53D}" type="parTrans" cxnId="{839F14C3-C34A-4C3C-B311-D9D6031884C3}">
      <dgm:prSet/>
      <dgm:spPr/>
      <dgm:t>
        <a:bodyPr/>
        <a:lstStyle/>
        <a:p>
          <a:endParaRPr lang="en-US"/>
        </a:p>
      </dgm:t>
    </dgm:pt>
    <dgm:pt modelId="{8E8043D6-2E52-411D-AB51-80B9757F5B5C}" type="sibTrans" cxnId="{839F14C3-C34A-4C3C-B311-D9D6031884C3}">
      <dgm:prSet/>
      <dgm:spPr/>
      <dgm:t>
        <a:bodyPr/>
        <a:lstStyle/>
        <a:p>
          <a:endParaRPr lang="en-US"/>
        </a:p>
      </dgm:t>
    </dgm:pt>
    <dgm:pt modelId="{A643298D-CA8D-4021-B00F-ECF9CA2EEBC7}" type="pres">
      <dgm:prSet presAssocID="{EBA3E3F3-C621-4484-A040-1A3364FC0552}" presName="linear" presStyleCnt="0">
        <dgm:presLayoutVars>
          <dgm:animLvl val="lvl"/>
          <dgm:resizeHandles val="exact"/>
        </dgm:presLayoutVars>
      </dgm:prSet>
      <dgm:spPr/>
    </dgm:pt>
    <dgm:pt modelId="{7E5C9B14-8C33-4442-A3BB-34537BF3CFC4}" type="pres">
      <dgm:prSet presAssocID="{A9AC6396-4FD3-454D-BC90-CD97BD3DEF54}" presName="parentText" presStyleLbl="node1" presStyleIdx="0" presStyleCnt="1">
        <dgm:presLayoutVars>
          <dgm:chMax val="0"/>
          <dgm:bulletEnabled val="1"/>
        </dgm:presLayoutVars>
      </dgm:prSet>
      <dgm:spPr/>
    </dgm:pt>
  </dgm:ptLst>
  <dgm:cxnLst>
    <dgm:cxn modelId="{5170B290-2A6C-4E15-AA47-E5DA5B0A3B51}" type="presOf" srcId="{A9AC6396-4FD3-454D-BC90-CD97BD3DEF54}" destId="{7E5C9B14-8C33-4442-A3BB-34537BF3CFC4}" srcOrd="0" destOrd="0" presId="urn:microsoft.com/office/officeart/2005/8/layout/vList2"/>
    <dgm:cxn modelId="{3AC0E19F-5DAE-47A3-AC8A-C4517855ED03}" type="presOf" srcId="{EBA3E3F3-C621-4484-A040-1A3364FC0552}" destId="{A643298D-CA8D-4021-B00F-ECF9CA2EEBC7}" srcOrd="0" destOrd="0" presId="urn:microsoft.com/office/officeart/2005/8/layout/vList2"/>
    <dgm:cxn modelId="{839F14C3-C34A-4C3C-B311-D9D6031884C3}" srcId="{EBA3E3F3-C621-4484-A040-1A3364FC0552}" destId="{A9AC6396-4FD3-454D-BC90-CD97BD3DEF54}" srcOrd="0" destOrd="0" parTransId="{4F30FF37-8C34-4B13-B301-FAF7C2E8C53D}" sibTransId="{8E8043D6-2E52-411D-AB51-80B9757F5B5C}"/>
    <dgm:cxn modelId="{D72F2738-1866-4C7E-9CEC-5B72A690B7EB}" type="presParOf" srcId="{A643298D-CA8D-4021-B00F-ECF9CA2EEBC7}" destId="{7E5C9B14-8C33-4442-A3BB-34537BF3CFC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32082C-503B-4258-9377-1E377FF58682}"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2F4E4E50-330C-485A-BB00-21B2F12D86E4}">
      <dgm:prSet/>
      <dgm:spPr/>
      <dgm:t>
        <a:bodyPr/>
        <a:lstStyle/>
        <a:p>
          <a:r>
            <a:rPr lang="en-US" baseline="0" dirty="0"/>
            <a:t>Mainly It works on the principle on of </a:t>
          </a:r>
          <a:r>
            <a:rPr lang="en-US" baseline="0" dirty="0" err="1"/>
            <a:t>speech_recognition</a:t>
          </a:r>
          <a:r>
            <a:rPr lang="en-US" baseline="0" dirty="0"/>
            <a:t> and a python module “</a:t>
          </a:r>
          <a:r>
            <a:rPr lang="en-US" baseline="0" dirty="0" err="1"/>
            <a:t>pyaudio</a:t>
          </a:r>
          <a:r>
            <a:rPr lang="en-US" baseline="0" dirty="0"/>
            <a:t>”.</a:t>
          </a:r>
          <a:endParaRPr lang="en-US" dirty="0"/>
        </a:p>
      </dgm:t>
    </dgm:pt>
    <dgm:pt modelId="{B360EB71-3C5B-4560-9D2E-0A9219920EBE}" type="parTrans" cxnId="{A231E959-ABD0-47C9-A1F2-DD4599E9F34B}">
      <dgm:prSet/>
      <dgm:spPr/>
      <dgm:t>
        <a:bodyPr/>
        <a:lstStyle/>
        <a:p>
          <a:endParaRPr lang="en-US"/>
        </a:p>
      </dgm:t>
    </dgm:pt>
    <dgm:pt modelId="{B0C43E40-5C26-4E73-88F4-148C83D54B99}" type="sibTrans" cxnId="{A231E959-ABD0-47C9-A1F2-DD4599E9F34B}">
      <dgm:prSet/>
      <dgm:spPr/>
      <dgm:t>
        <a:bodyPr/>
        <a:lstStyle/>
        <a:p>
          <a:endParaRPr lang="en-US"/>
        </a:p>
      </dgm:t>
    </dgm:pt>
    <dgm:pt modelId="{04D56E9C-1634-4930-AB05-C9B079DABF40}">
      <dgm:prSet/>
      <dgm:spPr/>
      <dgm:t>
        <a:bodyPr/>
        <a:lstStyle/>
        <a:p>
          <a:r>
            <a:rPr lang="en-US" baseline="0"/>
            <a:t>It takes a voice input from the user and gives a desired feedback as per the user’s command.</a:t>
          </a:r>
          <a:endParaRPr lang="en-US"/>
        </a:p>
      </dgm:t>
    </dgm:pt>
    <dgm:pt modelId="{70FDA8D1-F0D1-40FC-B444-5A377EBB3BA4}" type="parTrans" cxnId="{29E2C10A-0B98-4F5E-A34C-3BDED4E73DD6}">
      <dgm:prSet/>
      <dgm:spPr/>
      <dgm:t>
        <a:bodyPr/>
        <a:lstStyle/>
        <a:p>
          <a:endParaRPr lang="en-US"/>
        </a:p>
      </dgm:t>
    </dgm:pt>
    <dgm:pt modelId="{1CF328ED-72BD-4BEC-B65A-1D36D6AD8AC0}" type="sibTrans" cxnId="{29E2C10A-0B98-4F5E-A34C-3BDED4E73DD6}">
      <dgm:prSet/>
      <dgm:spPr/>
      <dgm:t>
        <a:bodyPr/>
        <a:lstStyle/>
        <a:p>
          <a:endParaRPr lang="en-US"/>
        </a:p>
      </dgm:t>
    </dgm:pt>
    <dgm:pt modelId="{6F340B0E-8F8D-418E-B9F5-537EB345C602}">
      <dgm:prSet/>
      <dgm:spPr/>
      <dgm:t>
        <a:bodyPr/>
        <a:lstStyle/>
        <a:p>
          <a:r>
            <a:rPr lang="en-US" baseline="0" dirty="0"/>
            <a:t>The project is executed using python and its basic libraries, out of which main libraries for input and output execution are “</a:t>
          </a:r>
          <a:r>
            <a:rPr lang="en-US" baseline="0" dirty="0" err="1"/>
            <a:t>speech_recognition</a:t>
          </a:r>
          <a:r>
            <a:rPr lang="en-US" baseline="0" dirty="0"/>
            <a:t>” and “</a:t>
          </a:r>
          <a:r>
            <a:rPr lang="en-US" baseline="0" dirty="0" err="1"/>
            <a:t>pyaudio</a:t>
          </a:r>
          <a:r>
            <a:rPr lang="en-US" baseline="0" dirty="0"/>
            <a:t>”.</a:t>
          </a:r>
          <a:endParaRPr lang="en-US" dirty="0"/>
        </a:p>
      </dgm:t>
    </dgm:pt>
    <dgm:pt modelId="{7A23F6E6-B4FD-480A-ACCC-ACB7266619E8}" type="parTrans" cxnId="{9137418A-D0C9-46A1-9FDA-A98BAA520A4A}">
      <dgm:prSet/>
      <dgm:spPr/>
      <dgm:t>
        <a:bodyPr/>
        <a:lstStyle/>
        <a:p>
          <a:endParaRPr lang="en-US"/>
        </a:p>
      </dgm:t>
    </dgm:pt>
    <dgm:pt modelId="{94D80C53-0373-44E3-A6CA-FB02411BFC38}" type="sibTrans" cxnId="{9137418A-D0C9-46A1-9FDA-A98BAA520A4A}">
      <dgm:prSet/>
      <dgm:spPr/>
      <dgm:t>
        <a:bodyPr/>
        <a:lstStyle/>
        <a:p>
          <a:endParaRPr lang="en-US"/>
        </a:p>
      </dgm:t>
    </dgm:pt>
    <dgm:pt modelId="{BE4A6BBF-C99F-4590-896D-C766619149C1}" type="pres">
      <dgm:prSet presAssocID="{AD32082C-503B-4258-9377-1E377FF58682}" presName="Name0" presStyleCnt="0">
        <dgm:presLayoutVars>
          <dgm:dir/>
          <dgm:resizeHandles val="exact"/>
        </dgm:presLayoutVars>
      </dgm:prSet>
      <dgm:spPr/>
    </dgm:pt>
    <dgm:pt modelId="{ACD46B26-A3D5-46AC-80F8-8BBFF152445B}" type="pres">
      <dgm:prSet presAssocID="{AD32082C-503B-4258-9377-1E377FF58682}" presName="fgShape" presStyleLbl="fgShp" presStyleIdx="0" presStyleCnt="1"/>
      <dgm:spPr/>
    </dgm:pt>
    <dgm:pt modelId="{6C6E6098-7A44-4E36-9725-F5DD1390AE85}" type="pres">
      <dgm:prSet presAssocID="{AD32082C-503B-4258-9377-1E377FF58682}" presName="linComp" presStyleCnt="0"/>
      <dgm:spPr/>
    </dgm:pt>
    <dgm:pt modelId="{9CA641B9-70AD-4C2C-A8F7-B63DAA7EDA8F}" type="pres">
      <dgm:prSet presAssocID="{2F4E4E50-330C-485A-BB00-21B2F12D86E4}" presName="compNode" presStyleCnt="0"/>
      <dgm:spPr/>
    </dgm:pt>
    <dgm:pt modelId="{C526DFED-C101-4DAC-A941-6F64F8B47EEA}" type="pres">
      <dgm:prSet presAssocID="{2F4E4E50-330C-485A-BB00-21B2F12D86E4}" presName="bkgdShape" presStyleLbl="node1" presStyleIdx="0" presStyleCnt="3"/>
      <dgm:spPr/>
    </dgm:pt>
    <dgm:pt modelId="{578BAD3A-6771-476E-B6A6-3D814BAD2295}" type="pres">
      <dgm:prSet presAssocID="{2F4E4E50-330C-485A-BB00-21B2F12D86E4}" presName="nodeTx" presStyleLbl="node1" presStyleIdx="0" presStyleCnt="3">
        <dgm:presLayoutVars>
          <dgm:bulletEnabled val="1"/>
        </dgm:presLayoutVars>
      </dgm:prSet>
      <dgm:spPr/>
    </dgm:pt>
    <dgm:pt modelId="{16CEB3DD-E510-49B7-9BD0-BCA06BC753B2}" type="pres">
      <dgm:prSet presAssocID="{2F4E4E50-330C-485A-BB00-21B2F12D86E4}" presName="invisiNode" presStyleLbl="node1" presStyleIdx="0" presStyleCnt="3"/>
      <dgm:spPr/>
    </dgm:pt>
    <dgm:pt modelId="{A2B4C7FB-1AB7-4B82-B936-67EF5FB7CC56}" type="pres">
      <dgm:prSet presAssocID="{2F4E4E50-330C-485A-BB00-21B2F12D86E4}"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41000" r="-41000"/>
          </a:stretch>
        </a:blipFill>
      </dgm:spPr>
    </dgm:pt>
    <dgm:pt modelId="{2F2E7CF2-5A52-4323-ACE4-075D8522EAA7}" type="pres">
      <dgm:prSet presAssocID="{B0C43E40-5C26-4E73-88F4-148C83D54B99}" presName="sibTrans" presStyleLbl="sibTrans2D1" presStyleIdx="0" presStyleCnt="0"/>
      <dgm:spPr/>
    </dgm:pt>
    <dgm:pt modelId="{D33EC5E5-3056-4415-AB84-E6E64CB5E33F}" type="pres">
      <dgm:prSet presAssocID="{04D56E9C-1634-4930-AB05-C9B079DABF40}" presName="compNode" presStyleCnt="0"/>
      <dgm:spPr/>
    </dgm:pt>
    <dgm:pt modelId="{3A37FB4C-17EC-4C70-A7A9-2369E5EBFB77}" type="pres">
      <dgm:prSet presAssocID="{04D56E9C-1634-4930-AB05-C9B079DABF40}" presName="bkgdShape" presStyleLbl="node1" presStyleIdx="1" presStyleCnt="3"/>
      <dgm:spPr/>
    </dgm:pt>
    <dgm:pt modelId="{DA3B058A-1C77-4876-8E22-BC92A609D1E5}" type="pres">
      <dgm:prSet presAssocID="{04D56E9C-1634-4930-AB05-C9B079DABF40}" presName="nodeTx" presStyleLbl="node1" presStyleIdx="1" presStyleCnt="3">
        <dgm:presLayoutVars>
          <dgm:bulletEnabled val="1"/>
        </dgm:presLayoutVars>
      </dgm:prSet>
      <dgm:spPr/>
    </dgm:pt>
    <dgm:pt modelId="{58D7652A-7193-4AAB-AB57-E8BC54D6FCF2}" type="pres">
      <dgm:prSet presAssocID="{04D56E9C-1634-4930-AB05-C9B079DABF40}" presName="invisiNode" presStyleLbl="node1" presStyleIdx="1" presStyleCnt="3"/>
      <dgm:spPr/>
    </dgm:pt>
    <dgm:pt modelId="{717BE4C4-3A60-497B-B835-A087A119F7B7}" type="pres">
      <dgm:prSet presAssocID="{04D56E9C-1634-4930-AB05-C9B079DABF4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82CA68F9-689E-4B5B-AA09-3284D50EE2C8}" type="pres">
      <dgm:prSet presAssocID="{1CF328ED-72BD-4BEC-B65A-1D36D6AD8AC0}" presName="sibTrans" presStyleLbl="sibTrans2D1" presStyleIdx="0" presStyleCnt="0"/>
      <dgm:spPr/>
    </dgm:pt>
    <dgm:pt modelId="{60E94090-C33A-45E6-9914-00360A9CBE67}" type="pres">
      <dgm:prSet presAssocID="{6F340B0E-8F8D-418E-B9F5-537EB345C602}" presName="compNode" presStyleCnt="0"/>
      <dgm:spPr/>
    </dgm:pt>
    <dgm:pt modelId="{2BF517FE-8CE9-4680-B05D-5F62FD62D805}" type="pres">
      <dgm:prSet presAssocID="{6F340B0E-8F8D-418E-B9F5-537EB345C602}" presName="bkgdShape" presStyleLbl="node1" presStyleIdx="2" presStyleCnt="3"/>
      <dgm:spPr/>
    </dgm:pt>
    <dgm:pt modelId="{AD222DB2-9163-4108-A29B-9F25819E0500}" type="pres">
      <dgm:prSet presAssocID="{6F340B0E-8F8D-418E-B9F5-537EB345C602}" presName="nodeTx" presStyleLbl="node1" presStyleIdx="2" presStyleCnt="3">
        <dgm:presLayoutVars>
          <dgm:bulletEnabled val="1"/>
        </dgm:presLayoutVars>
      </dgm:prSet>
      <dgm:spPr/>
    </dgm:pt>
    <dgm:pt modelId="{156D95E3-BF1F-4D39-9EC5-2C490F3BA5F1}" type="pres">
      <dgm:prSet presAssocID="{6F340B0E-8F8D-418E-B9F5-537EB345C602}" presName="invisiNode" presStyleLbl="node1" presStyleIdx="2" presStyleCnt="3"/>
      <dgm:spPr/>
    </dgm:pt>
    <dgm:pt modelId="{E3C4AA0A-4877-4709-9D3E-DF2E81D43766}" type="pres">
      <dgm:prSet presAssocID="{6F340B0E-8F8D-418E-B9F5-537EB345C60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DD603901-DC13-4A03-857E-B29A51984A6A}" type="presOf" srcId="{B0C43E40-5C26-4E73-88F4-148C83D54B99}" destId="{2F2E7CF2-5A52-4323-ACE4-075D8522EAA7}" srcOrd="0" destOrd="0" presId="urn:microsoft.com/office/officeart/2005/8/layout/hList7"/>
    <dgm:cxn modelId="{5E890807-70A4-4CD7-83EE-3BEE80ED9EBC}" type="presOf" srcId="{2F4E4E50-330C-485A-BB00-21B2F12D86E4}" destId="{578BAD3A-6771-476E-B6A6-3D814BAD2295}" srcOrd="1" destOrd="0" presId="urn:microsoft.com/office/officeart/2005/8/layout/hList7"/>
    <dgm:cxn modelId="{29E2C10A-0B98-4F5E-A34C-3BDED4E73DD6}" srcId="{AD32082C-503B-4258-9377-1E377FF58682}" destId="{04D56E9C-1634-4930-AB05-C9B079DABF40}" srcOrd="1" destOrd="0" parTransId="{70FDA8D1-F0D1-40FC-B444-5A377EBB3BA4}" sibTransId="{1CF328ED-72BD-4BEC-B65A-1D36D6AD8AC0}"/>
    <dgm:cxn modelId="{0966C313-2585-4DEB-A5AC-2656FA08A814}" type="presOf" srcId="{04D56E9C-1634-4930-AB05-C9B079DABF40}" destId="{3A37FB4C-17EC-4C70-A7A9-2369E5EBFB77}" srcOrd="0" destOrd="0" presId="urn:microsoft.com/office/officeart/2005/8/layout/hList7"/>
    <dgm:cxn modelId="{083A604F-2C41-4141-B992-0D30E32FA892}" type="presOf" srcId="{6F340B0E-8F8D-418E-B9F5-537EB345C602}" destId="{2BF517FE-8CE9-4680-B05D-5F62FD62D805}" srcOrd="0" destOrd="0" presId="urn:microsoft.com/office/officeart/2005/8/layout/hList7"/>
    <dgm:cxn modelId="{A231E959-ABD0-47C9-A1F2-DD4599E9F34B}" srcId="{AD32082C-503B-4258-9377-1E377FF58682}" destId="{2F4E4E50-330C-485A-BB00-21B2F12D86E4}" srcOrd="0" destOrd="0" parTransId="{B360EB71-3C5B-4560-9D2E-0A9219920EBE}" sibTransId="{B0C43E40-5C26-4E73-88F4-148C83D54B99}"/>
    <dgm:cxn modelId="{B66A9F80-F2ED-45CD-A4E3-DFBDAFFE66CB}" type="presOf" srcId="{04D56E9C-1634-4930-AB05-C9B079DABF40}" destId="{DA3B058A-1C77-4876-8E22-BC92A609D1E5}" srcOrd="1" destOrd="0" presId="urn:microsoft.com/office/officeart/2005/8/layout/hList7"/>
    <dgm:cxn modelId="{9137418A-D0C9-46A1-9FDA-A98BAA520A4A}" srcId="{AD32082C-503B-4258-9377-1E377FF58682}" destId="{6F340B0E-8F8D-418E-B9F5-537EB345C602}" srcOrd="2" destOrd="0" parTransId="{7A23F6E6-B4FD-480A-ACCC-ACB7266619E8}" sibTransId="{94D80C53-0373-44E3-A6CA-FB02411BFC38}"/>
    <dgm:cxn modelId="{E965B294-CE72-4FC1-84EB-8B98B71DAB6C}" type="presOf" srcId="{6F340B0E-8F8D-418E-B9F5-537EB345C602}" destId="{AD222DB2-9163-4108-A29B-9F25819E0500}" srcOrd="1" destOrd="0" presId="urn:microsoft.com/office/officeart/2005/8/layout/hList7"/>
    <dgm:cxn modelId="{69B061B1-01F5-4B65-9EC8-C01E5566F7FE}" type="presOf" srcId="{AD32082C-503B-4258-9377-1E377FF58682}" destId="{BE4A6BBF-C99F-4590-896D-C766619149C1}" srcOrd="0" destOrd="0" presId="urn:microsoft.com/office/officeart/2005/8/layout/hList7"/>
    <dgm:cxn modelId="{3F4527B9-0CAA-46FD-ABEA-AD10807B1BDA}" type="presOf" srcId="{2F4E4E50-330C-485A-BB00-21B2F12D86E4}" destId="{C526DFED-C101-4DAC-A941-6F64F8B47EEA}" srcOrd="0" destOrd="0" presId="urn:microsoft.com/office/officeart/2005/8/layout/hList7"/>
    <dgm:cxn modelId="{2D9CF3EB-6DF0-447B-9944-9B00A6E6268B}" type="presOf" srcId="{1CF328ED-72BD-4BEC-B65A-1D36D6AD8AC0}" destId="{82CA68F9-689E-4B5B-AA09-3284D50EE2C8}" srcOrd="0" destOrd="0" presId="urn:microsoft.com/office/officeart/2005/8/layout/hList7"/>
    <dgm:cxn modelId="{B3FA2103-1499-4E01-9566-48EC6515B98A}" type="presParOf" srcId="{BE4A6BBF-C99F-4590-896D-C766619149C1}" destId="{ACD46B26-A3D5-46AC-80F8-8BBFF152445B}" srcOrd="0" destOrd="0" presId="urn:microsoft.com/office/officeart/2005/8/layout/hList7"/>
    <dgm:cxn modelId="{1066EF6E-2AE9-4B5E-AF7B-E40FA40F9DD8}" type="presParOf" srcId="{BE4A6BBF-C99F-4590-896D-C766619149C1}" destId="{6C6E6098-7A44-4E36-9725-F5DD1390AE85}" srcOrd="1" destOrd="0" presId="urn:microsoft.com/office/officeart/2005/8/layout/hList7"/>
    <dgm:cxn modelId="{DD51DB40-E6A2-43C1-83EA-A0FCE48EFB18}" type="presParOf" srcId="{6C6E6098-7A44-4E36-9725-F5DD1390AE85}" destId="{9CA641B9-70AD-4C2C-A8F7-B63DAA7EDA8F}" srcOrd="0" destOrd="0" presId="urn:microsoft.com/office/officeart/2005/8/layout/hList7"/>
    <dgm:cxn modelId="{A465CFF9-0FB8-4928-A274-4805326CCEA8}" type="presParOf" srcId="{9CA641B9-70AD-4C2C-A8F7-B63DAA7EDA8F}" destId="{C526DFED-C101-4DAC-A941-6F64F8B47EEA}" srcOrd="0" destOrd="0" presId="urn:microsoft.com/office/officeart/2005/8/layout/hList7"/>
    <dgm:cxn modelId="{9BE7E5FE-FDD5-4A6E-80BA-2743F7B03D10}" type="presParOf" srcId="{9CA641B9-70AD-4C2C-A8F7-B63DAA7EDA8F}" destId="{578BAD3A-6771-476E-B6A6-3D814BAD2295}" srcOrd="1" destOrd="0" presId="urn:microsoft.com/office/officeart/2005/8/layout/hList7"/>
    <dgm:cxn modelId="{516E2283-D371-45F3-93E3-423C8A41D8AE}" type="presParOf" srcId="{9CA641B9-70AD-4C2C-A8F7-B63DAA7EDA8F}" destId="{16CEB3DD-E510-49B7-9BD0-BCA06BC753B2}" srcOrd="2" destOrd="0" presId="urn:microsoft.com/office/officeart/2005/8/layout/hList7"/>
    <dgm:cxn modelId="{DDAC9B33-B4D3-4349-A963-A5D5D9BCF150}" type="presParOf" srcId="{9CA641B9-70AD-4C2C-A8F7-B63DAA7EDA8F}" destId="{A2B4C7FB-1AB7-4B82-B936-67EF5FB7CC56}" srcOrd="3" destOrd="0" presId="urn:microsoft.com/office/officeart/2005/8/layout/hList7"/>
    <dgm:cxn modelId="{18B5DC30-2469-48ED-BB5F-0DAE91E0654D}" type="presParOf" srcId="{6C6E6098-7A44-4E36-9725-F5DD1390AE85}" destId="{2F2E7CF2-5A52-4323-ACE4-075D8522EAA7}" srcOrd="1" destOrd="0" presId="urn:microsoft.com/office/officeart/2005/8/layout/hList7"/>
    <dgm:cxn modelId="{5A968FBE-ECDF-4FDD-ACD6-E293BFD27D31}" type="presParOf" srcId="{6C6E6098-7A44-4E36-9725-F5DD1390AE85}" destId="{D33EC5E5-3056-4415-AB84-E6E64CB5E33F}" srcOrd="2" destOrd="0" presId="urn:microsoft.com/office/officeart/2005/8/layout/hList7"/>
    <dgm:cxn modelId="{7CB122A1-8596-4171-8D0F-A2E6CC4272A6}" type="presParOf" srcId="{D33EC5E5-3056-4415-AB84-E6E64CB5E33F}" destId="{3A37FB4C-17EC-4C70-A7A9-2369E5EBFB77}" srcOrd="0" destOrd="0" presId="urn:microsoft.com/office/officeart/2005/8/layout/hList7"/>
    <dgm:cxn modelId="{6CB0907D-1DA9-4CB8-B476-A274B6A1A5C1}" type="presParOf" srcId="{D33EC5E5-3056-4415-AB84-E6E64CB5E33F}" destId="{DA3B058A-1C77-4876-8E22-BC92A609D1E5}" srcOrd="1" destOrd="0" presId="urn:microsoft.com/office/officeart/2005/8/layout/hList7"/>
    <dgm:cxn modelId="{4D7E01DC-A51C-48C8-99A6-5D351042F985}" type="presParOf" srcId="{D33EC5E5-3056-4415-AB84-E6E64CB5E33F}" destId="{58D7652A-7193-4AAB-AB57-E8BC54D6FCF2}" srcOrd="2" destOrd="0" presId="urn:microsoft.com/office/officeart/2005/8/layout/hList7"/>
    <dgm:cxn modelId="{5BFCEEE4-F01E-4D21-B905-F79C961F60A3}" type="presParOf" srcId="{D33EC5E5-3056-4415-AB84-E6E64CB5E33F}" destId="{717BE4C4-3A60-497B-B835-A087A119F7B7}" srcOrd="3" destOrd="0" presId="urn:microsoft.com/office/officeart/2005/8/layout/hList7"/>
    <dgm:cxn modelId="{1D6EBEBD-CE86-4CE6-B2B5-49D8E6A427C1}" type="presParOf" srcId="{6C6E6098-7A44-4E36-9725-F5DD1390AE85}" destId="{82CA68F9-689E-4B5B-AA09-3284D50EE2C8}" srcOrd="3" destOrd="0" presId="urn:microsoft.com/office/officeart/2005/8/layout/hList7"/>
    <dgm:cxn modelId="{16661A54-C6D0-41E3-99DC-5485DE461D90}" type="presParOf" srcId="{6C6E6098-7A44-4E36-9725-F5DD1390AE85}" destId="{60E94090-C33A-45E6-9914-00360A9CBE67}" srcOrd="4" destOrd="0" presId="urn:microsoft.com/office/officeart/2005/8/layout/hList7"/>
    <dgm:cxn modelId="{1EF2A276-2D0F-4919-9D69-76D3803CE04D}" type="presParOf" srcId="{60E94090-C33A-45E6-9914-00360A9CBE67}" destId="{2BF517FE-8CE9-4680-B05D-5F62FD62D805}" srcOrd="0" destOrd="0" presId="urn:microsoft.com/office/officeart/2005/8/layout/hList7"/>
    <dgm:cxn modelId="{EEAD055E-1488-43D2-8E3B-77B0FA66E627}" type="presParOf" srcId="{60E94090-C33A-45E6-9914-00360A9CBE67}" destId="{AD222DB2-9163-4108-A29B-9F25819E0500}" srcOrd="1" destOrd="0" presId="urn:microsoft.com/office/officeart/2005/8/layout/hList7"/>
    <dgm:cxn modelId="{99A95BCF-C264-43EA-B2B2-3AD40178FB9E}" type="presParOf" srcId="{60E94090-C33A-45E6-9914-00360A9CBE67}" destId="{156D95E3-BF1F-4D39-9EC5-2C490F3BA5F1}" srcOrd="2" destOrd="0" presId="urn:microsoft.com/office/officeart/2005/8/layout/hList7"/>
    <dgm:cxn modelId="{32270697-2AB7-4E58-832D-D32395D77276}" type="presParOf" srcId="{60E94090-C33A-45E6-9914-00360A9CBE67}" destId="{E3C4AA0A-4877-4709-9D3E-DF2E81D4376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BF0A8C-CE5D-4C0C-AC63-B4CB18A0986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4AB73C9-72E6-4867-9C0D-7EF5CB2ED2B8}">
      <dgm:prSet/>
      <dgm:spPr/>
      <dgm:t>
        <a:bodyPr/>
        <a:lstStyle/>
        <a:p>
          <a:r>
            <a:rPr lang="en-US" baseline="0" dirty="0"/>
            <a:t>Our Project Does Not Have Any </a:t>
          </a:r>
          <a:r>
            <a:rPr lang="en-US" baseline="0" dirty="0" err="1"/>
            <a:t>Gui</a:t>
          </a:r>
          <a:r>
            <a:rPr lang="en-US" baseline="0" dirty="0"/>
            <a:t> Design, We Have Not Designed Any User Interface, It Just Works On Command Windows, Or If You Have Any Ide Installed The It Can Run Within Its Terminal Window., Yet The </a:t>
          </a:r>
          <a:r>
            <a:rPr lang="en-US" baseline="0" dirty="0" err="1"/>
            <a:t>Smast</a:t>
          </a:r>
          <a:r>
            <a:rPr lang="en-US" baseline="0" dirty="0"/>
            <a:t> Assistant Is Designed In A Very User Friendly Interface. It Greets You On The Very Starting As Per The Time. And Acts As Your Personal Assistant.</a:t>
          </a:r>
          <a:endParaRPr lang="en-US" dirty="0"/>
        </a:p>
      </dgm:t>
    </dgm:pt>
    <dgm:pt modelId="{E89D6981-5A83-49BB-9679-05A918377950}" type="parTrans" cxnId="{7DEF6CCA-6619-4C56-A19B-A71D71BD8AB7}">
      <dgm:prSet/>
      <dgm:spPr/>
      <dgm:t>
        <a:bodyPr/>
        <a:lstStyle/>
        <a:p>
          <a:endParaRPr lang="en-US"/>
        </a:p>
      </dgm:t>
    </dgm:pt>
    <dgm:pt modelId="{2F869944-5E14-4991-B9E5-F8C83082EF2D}" type="sibTrans" cxnId="{7DEF6CCA-6619-4C56-A19B-A71D71BD8AB7}">
      <dgm:prSet/>
      <dgm:spPr/>
      <dgm:t>
        <a:bodyPr/>
        <a:lstStyle/>
        <a:p>
          <a:endParaRPr lang="en-US"/>
        </a:p>
      </dgm:t>
    </dgm:pt>
    <dgm:pt modelId="{C8B54036-E9E5-4B2D-B9B4-5DA28C9C749F}">
      <dgm:prSet/>
      <dgm:spPr/>
      <dgm:t>
        <a:bodyPr/>
        <a:lstStyle/>
        <a:p>
          <a:r>
            <a:rPr lang="en-US" baseline="0" dirty="0"/>
            <a:t>A Snapshot Of The Interface Can Be Seen Above.</a:t>
          </a:r>
          <a:endParaRPr lang="en-US" dirty="0"/>
        </a:p>
      </dgm:t>
    </dgm:pt>
    <dgm:pt modelId="{5A2DF382-A16B-4E8F-98B1-87C9375C4388}" type="parTrans" cxnId="{D7531AB5-4C03-422B-9335-B5898CEF0CE9}">
      <dgm:prSet/>
      <dgm:spPr/>
      <dgm:t>
        <a:bodyPr/>
        <a:lstStyle/>
        <a:p>
          <a:endParaRPr lang="en-US"/>
        </a:p>
      </dgm:t>
    </dgm:pt>
    <dgm:pt modelId="{60100F4C-9A96-45A8-B455-F16145E15E53}" type="sibTrans" cxnId="{D7531AB5-4C03-422B-9335-B5898CEF0CE9}">
      <dgm:prSet/>
      <dgm:spPr/>
      <dgm:t>
        <a:bodyPr/>
        <a:lstStyle/>
        <a:p>
          <a:endParaRPr lang="en-US"/>
        </a:p>
      </dgm:t>
    </dgm:pt>
    <dgm:pt modelId="{B1B8B123-8AE3-4F38-8E5C-8140B5997EFD}" type="pres">
      <dgm:prSet presAssocID="{CBBF0A8C-CE5D-4C0C-AC63-B4CB18A09862}" presName="linearFlow" presStyleCnt="0">
        <dgm:presLayoutVars>
          <dgm:dir/>
          <dgm:resizeHandles val="exact"/>
        </dgm:presLayoutVars>
      </dgm:prSet>
      <dgm:spPr/>
    </dgm:pt>
    <dgm:pt modelId="{631F0FC2-F494-4C49-916B-5D79EDA4EF8F}" type="pres">
      <dgm:prSet presAssocID="{A4AB73C9-72E6-4867-9C0D-7EF5CB2ED2B8}" presName="composite" presStyleCnt="0"/>
      <dgm:spPr/>
    </dgm:pt>
    <dgm:pt modelId="{5BD0674F-29A2-4F5E-AB41-0E0215417D84}" type="pres">
      <dgm:prSet presAssocID="{A4AB73C9-72E6-4867-9C0D-7EF5CB2ED2B8}"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EBA8CE5-FB86-40DA-8268-D51B64D654D7}" type="pres">
      <dgm:prSet presAssocID="{A4AB73C9-72E6-4867-9C0D-7EF5CB2ED2B8}" presName="txShp" presStyleLbl="node1" presStyleIdx="0" presStyleCnt="2">
        <dgm:presLayoutVars>
          <dgm:bulletEnabled val="1"/>
        </dgm:presLayoutVars>
      </dgm:prSet>
      <dgm:spPr/>
    </dgm:pt>
    <dgm:pt modelId="{CC088C76-A8C7-43F1-AC1E-A09A06E1E9E5}" type="pres">
      <dgm:prSet presAssocID="{2F869944-5E14-4991-B9E5-F8C83082EF2D}" presName="spacing" presStyleCnt="0"/>
      <dgm:spPr/>
    </dgm:pt>
    <dgm:pt modelId="{C1A79C95-471C-4C38-BF45-6530095965AA}" type="pres">
      <dgm:prSet presAssocID="{C8B54036-E9E5-4B2D-B9B4-5DA28C9C749F}" presName="composite" presStyleCnt="0"/>
      <dgm:spPr/>
    </dgm:pt>
    <dgm:pt modelId="{FFF9B37B-B120-4480-A12E-F71A0405C109}" type="pres">
      <dgm:prSet presAssocID="{C8B54036-E9E5-4B2D-B9B4-5DA28C9C749F}"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dgm:spPr>
    </dgm:pt>
    <dgm:pt modelId="{97B1EAA8-FCFC-4ECE-A01D-3D4F9A6616AC}" type="pres">
      <dgm:prSet presAssocID="{C8B54036-E9E5-4B2D-B9B4-5DA28C9C749F}" presName="txShp" presStyleLbl="node1" presStyleIdx="1" presStyleCnt="2">
        <dgm:presLayoutVars>
          <dgm:bulletEnabled val="1"/>
        </dgm:presLayoutVars>
      </dgm:prSet>
      <dgm:spPr/>
    </dgm:pt>
  </dgm:ptLst>
  <dgm:cxnLst>
    <dgm:cxn modelId="{E5D1147E-B25D-40E1-95E0-E5132E9A9024}" type="presOf" srcId="{C8B54036-E9E5-4B2D-B9B4-5DA28C9C749F}" destId="{97B1EAA8-FCFC-4ECE-A01D-3D4F9A6616AC}" srcOrd="0" destOrd="0" presId="urn:microsoft.com/office/officeart/2005/8/layout/vList3"/>
    <dgm:cxn modelId="{1EDC438B-C292-4884-AF7D-23740C19F35F}" type="presOf" srcId="{CBBF0A8C-CE5D-4C0C-AC63-B4CB18A09862}" destId="{B1B8B123-8AE3-4F38-8E5C-8140B5997EFD}" srcOrd="0" destOrd="0" presId="urn:microsoft.com/office/officeart/2005/8/layout/vList3"/>
    <dgm:cxn modelId="{A47B3F96-9F7B-4AAC-A2BF-02719AF02C91}" type="presOf" srcId="{A4AB73C9-72E6-4867-9C0D-7EF5CB2ED2B8}" destId="{AEBA8CE5-FB86-40DA-8268-D51B64D654D7}" srcOrd="0" destOrd="0" presId="urn:microsoft.com/office/officeart/2005/8/layout/vList3"/>
    <dgm:cxn modelId="{D7531AB5-4C03-422B-9335-B5898CEF0CE9}" srcId="{CBBF0A8C-CE5D-4C0C-AC63-B4CB18A09862}" destId="{C8B54036-E9E5-4B2D-B9B4-5DA28C9C749F}" srcOrd="1" destOrd="0" parTransId="{5A2DF382-A16B-4E8F-98B1-87C9375C4388}" sibTransId="{60100F4C-9A96-45A8-B455-F16145E15E53}"/>
    <dgm:cxn modelId="{7DEF6CCA-6619-4C56-A19B-A71D71BD8AB7}" srcId="{CBBF0A8C-CE5D-4C0C-AC63-B4CB18A09862}" destId="{A4AB73C9-72E6-4867-9C0D-7EF5CB2ED2B8}" srcOrd="0" destOrd="0" parTransId="{E89D6981-5A83-49BB-9679-05A918377950}" sibTransId="{2F869944-5E14-4991-B9E5-F8C83082EF2D}"/>
    <dgm:cxn modelId="{F92F09EF-1584-4C79-A151-39AB93588171}" type="presParOf" srcId="{B1B8B123-8AE3-4F38-8E5C-8140B5997EFD}" destId="{631F0FC2-F494-4C49-916B-5D79EDA4EF8F}" srcOrd="0" destOrd="0" presId="urn:microsoft.com/office/officeart/2005/8/layout/vList3"/>
    <dgm:cxn modelId="{CA46DA98-C765-4F14-B6AF-7CCC19BEB441}" type="presParOf" srcId="{631F0FC2-F494-4C49-916B-5D79EDA4EF8F}" destId="{5BD0674F-29A2-4F5E-AB41-0E0215417D84}" srcOrd="0" destOrd="0" presId="urn:microsoft.com/office/officeart/2005/8/layout/vList3"/>
    <dgm:cxn modelId="{7404375C-008A-449B-B387-9645F3CB2EC4}" type="presParOf" srcId="{631F0FC2-F494-4C49-916B-5D79EDA4EF8F}" destId="{AEBA8CE5-FB86-40DA-8268-D51B64D654D7}" srcOrd="1" destOrd="0" presId="urn:microsoft.com/office/officeart/2005/8/layout/vList3"/>
    <dgm:cxn modelId="{5CD81E95-C3A0-435E-BFF3-9C1DC6D3FFD6}" type="presParOf" srcId="{B1B8B123-8AE3-4F38-8E5C-8140B5997EFD}" destId="{CC088C76-A8C7-43F1-AC1E-A09A06E1E9E5}" srcOrd="1" destOrd="0" presId="urn:microsoft.com/office/officeart/2005/8/layout/vList3"/>
    <dgm:cxn modelId="{5AADAA81-46AD-4AC8-912C-C9F64E49AB80}" type="presParOf" srcId="{B1B8B123-8AE3-4F38-8E5C-8140B5997EFD}" destId="{C1A79C95-471C-4C38-BF45-6530095965AA}" srcOrd="2" destOrd="0" presId="urn:microsoft.com/office/officeart/2005/8/layout/vList3"/>
    <dgm:cxn modelId="{D9275F1B-AFF4-4AFB-BC40-09C53615F1E7}" type="presParOf" srcId="{C1A79C95-471C-4C38-BF45-6530095965AA}" destId="{FFF9B37B-B120-4480-A12E-F71A0405C109}" srcOrd="0" destOrd="0" presId="urn:microsoft.com/office/officeart/2005/8/layout/vList3"/>
    <dgm:cxn modelId="{83C9F668-5C13-426A-9836-D47E7C5EE6DF}" type="presParOf" srcId="{C1A79C95-471C-4C38-BF45-6530095965AA}" destId="{97B1EAA8-FCFC-4ECE-A01D-3D4F9A6616A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88392-198E-4A2E-99F3-69D5F38EA494}">
      <dsp:nvSpPr>
        <dsp:cNvPr id="0" name=""/>
        <dsp:cNvSpPr/>
      </dsp:nvSpPr>
      <dsp:spPr>
        <a:xfrm>
          <a:off x="0" y="0"/>
          <a:ext cx="3424107" cy="3424107"/>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793DB-24A6-4E1C-A383-3D06A23EB56F}">
      <dsp:nvSpPr>
        <dsp:cNvPr id="0" name=""/>
        <dsp:cNvSpPr/>
      </dsp:nvSpPr>
      <dsp:spPr>
        <a:xfrm>
          <a:off x="1712053" y="0"/>
          <a:ext cx="8651772" cy="342410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1" u="sng" kern="1200" baseline="0"/>
            <a:t>1. GIVE YOU HANDS-FREE CONTROL</a:t>
          </a:r>
          <a:endParaRPr lang="en-US" sz="2300" kern="1200"/>
        </a:p>
      </dsp:txBody>
      <dsp:txXfrm>
        <a:off x="1712053" y="0"/>
        <a:ext cx="8651772" cy="1626450"/>
      </dsp:txXfrm>
    </dsp:sp>
    <dsp:sp modelId="{F40E4DC9-4508-4382-92A8-C16449B8C0A6}">
      <dsp:nvSpPr>
        <dsp:cNvPr id="0" name=""/>
        <dsp:cNvSpPr/>
      </dsp:nvSpPr>
      <dsp:spPr>
        <a:xfrm>
          <a:off x="898828" y="1626450"/>
          <a:ext cx="1626450" cy="162645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A1A63-DFAC-4698-8AEB-E9E0033800F4}">
      <dsp:nvSpPr>
        <dsp:cNvPr id="0" name=""/>
        <dsp:cNvSpPr/>
      </dsp:nvSpPr>
      <dsp:spPr>
        <a:xfrm>
          <a:off x="1712053" y="1626450"/>
          <a:ext cx="8651772" cy="16264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Voice control allows you to interact with your smart assistant, without lifting a finger. Whether controlling wider smart technology or searching the cloud through the internet to find exactly the information you need, this handy feature makes daily life easier and more efficient.</a:t>
          </a:r>
          <a:endParaRPr lang="en-US" sz="2300" kern="1200"/>
        </a:p>
      </dsp:txBody>
      <dsp:txXfrm>
        <a:off x="1712053" y="1626450"/>
        <a:ext cx="8651772" cy="162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04B63-FA5B-4C00-8281-B1F6F5D3B6E6}">
      <dsp:nvSpPr>
        <dsp:cNvPr id="0" name=""/>
        <dsp:cNvSpPr/>
      </dsp:nvSpPr>
      <dsp:spPr>
        <a:xfrm>
          <a:off x="0" y="0"/>
          <a:ext cx="4412899" cy="441289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1675A-07E1-4C45-914C-771FE821C704}">
      <dsp:nvSpPr>
        <dsp:cNvPr id="0" name=""/>
        <dsp:cNvSpPr/>
      </dsp:nvSpPr>
      <dsp:spPr>
        <a:xfrm>
          <a:off x="2206449" y="0"/>
          <a:ext cx="7467636" cy="44128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1" u="sng" kern="1200"/>
            <a:t>2. ANSWER YOUR QUESTIONS</a:t>
          </a:r>
          <a:endParaRPr lang="en-US" sz="2100" kern="1200"/>
        </a:p>
      </dsp:txBody>
      <dsp:txXfrm>
        <a:off x="2206449" y="0"/>
        <a:ext cx="7467636" cy="1323872"/>
      </dsp:txXfrm>
    </dsp:sp>
    <dsp:sp modelId="{910853DB-AAAD-44D3-915A-0FC1B994D461}">
      <dsp:nvSpPr>
        <dsp:cNvPr id="0" name=""/>
        <dsp:cNvSpPr/>
      </dsp:nvSpPr>
      <dsp:spPr>
        <a:xfrm>
          <a:off x="772258" y="1323872"/>
          <a:ext cx="2868381" cy="2868381"/>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6B3B7-8A7A-48D6-AFD7-A8B1262EBBA4}">
      <dsp:nvSpPr>
        <dsp:cNvPr id="0" name=""/>
        <dsp:cNvSpPr/>
      </dsp:nvSpPr>
      <dsp:spPr>
        <a:xfrm>
          <a:off x="2206449" y="1323872"/>
          <a:ext cx="7467636" cy="286838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One of the main uses for a smart assistant is to get instant answers to questions you may have, with the assistant searching the internet to find the information you need, before speaking it back to you. Simply use the wake word, and follow it with your question. </a:t>
          </a:r>
          <a:endParaRPr lang="en-US" sz="2100" kern="1200"/>
        </a:p>
      </dsp:txBody>
      <dsp:txXfrm>
        <a:off x="2206449" y="1323872"/>
        <a:ext cx="7467636" cy="1323868"/>
      </dsp:txXfrm>
    </dsp:sp>
    <dsp:sp modelId="{A59E5938-F0BE-46DB-BD76-8E9A81516323}">
      <dsp:nvSpPr>
        <dsp:cNvPr id="0" name=""/>
        <dsp:cNvSpPr/>
      </dsp:nvSpPr>
      <dsp:spPr>
        <a:xfrm>
          <a:off x="1544515" y="2647740"/>
          <a:ext cx="1323868" cy="1323868"/>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884E8-78C6-4FB1-A500-C0806FA506E9}">
      <dsp:nvSpPr>
        <dsp:cNvPr id="0" name=""/>
        <dsp:cNvSpPr/>
      </dsp:nvSpPr>
      <dsp:spPr>
        <a:xfrm>
          <a:off x="2206449" y="2647740"/>
          <a:ext cx="7467636" cy="132386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So far, Google Assistant tends to be the smartest helper for this sort of task due to its ability to tap into the vast knowledge of the Google search engine. But, all assistants are getting better at answering questions all the time. </a:t>
          </a:r>
          <a:endParaRPr lang="en-US" sz="2100" kern="1200" dirty="0"/>
        </a:p>
      </dsp:txBody>
      <dsp:txXfrm>
        <a:off x="2206449" y="2647740"/>
        <a:ext cx="7467636" cy="1323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013EC-BA61-4BEC-B81E-22FC4CBBDFFE}">
      <dsp:nvSpPr>
        <dsp:cNvPr id="0" name=""/>
        <dsp:cNvSpPr/>
      </dsp:nvSpPr>
      <dsp:spPr>
        <a:xfrm>
          <a:off x="0" y="0"/>
          <a:ext cx="3486545" cy="3486545"/>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E8CAB-A653-4D48-822E-F8796B92E120}">
      <dsp:nvSpPr>
        <dsp:cNvPr id="0" name=""/>
        <dsp:cNvSpPr/>
      </dsp:nvSpPr>
      <dsp:spPr>
        <a:xfrm>
          <a:off x="1743272" y="0"/>
          <a:ext cx="7228449" cy="348654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1" u="sng" kern="1200"/>
            <a:t>3. GET RECOMMENDATIONS</a:t>
          </a:r>
          <a:endParaRPr lang="en-US" sz="2300" kern="1200"/>
        </a:p>
      </dsp:txBody>
      <dsp:txXfrm>
        <a:off x="1743272" y="0"/>
        <a:ext cx="7228449" cy="1045965"/>
      </dsp:txXfrm>
    </dsp:sp>
    <dsp:sp modelId="{E0273F95-58B6-49DC-B7CF-921A15C9A86F}">
      <dsp:nvSpPr>
        <dsp:cNvPr id="0" name=""/>
        <dsp:cNvSpPr/>
      </dsp:nvSpPr>
      <dsp:spPr>
        <a:xfrm>
          <a:off x="610146" y="1045965"/>
          <a:ext cx="2266251" cy="2266251"/>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2E9E5-7BE1-4088-8A57-A7415B780BB2}">
      <dsp:nvSpPr>
        <dsp:cNvPr id="0" name=""/>
        <dsp:cNvSpPr/>
      </dsp:nvSpPr>
      <dsp:spPr>
        <a:xfrm>
          <a:off x="1743272" y="1045965"/>
          <a:ext cx="7228449" cy="226625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Over time, your smart assistant will get to know your preferences and routines, offering recommendations for things to do, places to visit, or music to listen to. </a:t>
          </a:r>
          <a:endParaRPr lang="en-US" sz="2300" kern="1200"/>
        </a:p>
      </dsp:txBody>
      <dsp:txXfrm>
        <a:off x="1743272" y="1045965"/>
        <a:ext cx="7228449" cy="1045962"/>
      </dsp:txXfrm>
    </dsp:sp>
    <dsp:sp modelId="{F3ECCC73-2D23-40FE-B8AA-E0A331072709}">
      <dsp:nvSpPr>
        <dsp:cNvPr id="0" name=""/>
        <dsp:cNvSpPr/>
      </dsp:nvSpPr>
      <dsp:spPr>
        <a:xfrm>
          <a:off x="1220291" y="2091928"/>
          <a:ext cx="1045962" cy="1045962"/>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5CB8AC-85C1-4165-93A5-44BE8E0A4E65}">
      <dsp:nvSpPr>
        <dsp:cNvPr id="0" name=""/>
        <dsp:cNvSpPr/>
      </dsp:nvSpPr>
      <dsp:spPr>
        <a:xfrm>
          <a:off x="1743272" y="2091928"/>
          <a:ext cx="7228449" cy="10459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Again, with its deep knowledge and links to your online search history, Google Assistant is great for getting tailored recommendations which can be surprisingly accurate.</a:t>
          </a:r>
          <a:endParaRPr lang="en-US" sz="2300" kern="1200"/>
        </a:p>
      </dsp:txBody>
      <dsp:txXfrm>
        <a:off x="1743272" y="2091928"/>
        <a:ext cx="7228449" cy="1045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9B14-8C33-4442-A3BB-34537BF3CFC4}">
      <dsp:nvSpPr>
        <dsp:cNvPr id="0" name=""/>
        <dsp:cNvSpPr/>
      </dsp:nvSpPr>
      <dsp:spPr>
        <a:xfrm>
          <a:off x="0" y="23743"/>
          <a:ext cx="10363826" cy="3376620"/>
        </a:xfrm>
        <a:prstGeom prst="roundRect">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baseline="0" dirty="0"/>
            <a:t>The long-term vision for </a:t>
          </a:r>
          <a:r>
            <a:rPr lang="en-US" sz="3700" b="1" i="0" kern="1200" baseline="0" dirty="0"/>
            <a:t>voice assistants</a:t>
          </a:r>
          <a:r>
            <a:rPr lang="en-US" sz="3700" b="0" i="0" kern="1200" baseline="0" dirty="0"/>
            <a:t> is to act as a </a:t>
          </a:r>
          <a:r>
            <a:rPr lang="en-US" sz="3700" b="1" i="0" kern="1200" baseline="0" dirty="0"/>
            <a:t>smart</a:t>
          </a:r>
          <a:r>
            <a:rPr lang="en-US" sz="3700" b="0" i="0" kern="1200" baseline="0" dirty="0"/>
            <a:t> bridge between humans and the vast knowledge and capacities which the internet delivers. Taking away the need to use any device or screen to interact with the internet, technology or other humans in different locations</a:t>
          </a:r>
          <a:endParaRPr lang="en-US" sz="3700" kern="1200" dirty="0"/>
        </a:p>
      </dsp:txBody>
      <dsp:txXfrm>
        <a:off x="164833" y="188576"/>
        <a:ext cx="10034160" cy="3046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6DFED-C101-4DAC-A941-6F64F8B47EEA}">
      <dsp:nvSpPr>
        <dsp:cNvPr id="0" name=""/>
        <dsp:cNvSpPr/>
      </dsp:nvSpPr>
      <dsp:spPr>
        <a:xfrm>
          <a:off x="2175" y="0"/>
          <a:ext cx="3385449" cy="4222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baseline="0" dirty="0"/>
            <a:t>Mainly It works on the principle on of </a:t>
          </a:r>
          <a:r>
            <a:rPr lang="en-US" sz="1800" kern="1200" baseline="0" dirty="0" err="1"/>
            <a:t>speech_recognition</a:t>
          </a:r>
          <a:r>
            <a:rPr lang="en-US" sz="1800" kern="1200" baseline="0" dirty="0"/>
            <a:t> and a python module “</a:t>
          </a:r>
          <a:r>
            <a:rPr lang="en-US" sz="1800" kern="1200" baseline="0" dirty="0" err="1"/>
            <a:t>pyaudio</a:t>
          </a:r>
          <a:r>
            <a:rPr lang="en-US" sz="1800" kern="1200" baseline="0" dirty="0"/>
            <a:t>”.</a:t>
          </a:r>
          <a:endParaRPr lang="en-US" sz="1800" kern="1200" dirty="0"/>
        </a:p>
      </dsp:txBody>
      <dsp:txXfrm>
        <a:off x="2175" y="1688878"/>
        <a:ext cx="3385449" cy="1688878"/>
      </dsp:txXfrm>
    </dsp:sp>
    <dsp:sp modelId="{A2B4C7FB-1AB7-4B82-B936-67EF5FB7CC56}">
      <dsp:nvSpPr>
        <dsp:cNvPr id="0" name=""/>
        <dsp:cNvSpPr/>
      </dsp:nvSpPr>
      <dsp:spPr>
        <a:xfrm>
          <a:off x="991904" y="253331"/>
          <a:ext cx="1405991" cy="1405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1000" r="-4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37FB4C-17EC-4C70-A7A9-2369E5EBFB77}">
      <dsp:nvSpPr>
        <dsp:cNvPr id="0" name=""/>
        <dsp:cNvSpPr/>
      </dsp:nvSpPr>
      <dsp:spPr>
        <a:xfrm>
          <a:off x="3489188" y="0"/>
          <a:ext cx="3385449" cy="4222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baseline="0"/>
            <a:t>It takes a voice input from the user and gives a desired feedback as per the user’s command.</a:t>
          </a:r>
          <a:endParaRPr lang="en-US" sz="1800" kern="1200"/>
        </a:p>
      </dsp:txBody>
      <dsp:txXfrm>
        <a:off x="3489188" y="1688878"/>
        <a:ext cx="3385449" cy="1688878"/>
      </dsp:txXfrm>
    </dsp:sp>
    <dsp:sp modelId="{717BE4C4-3A60-497B-B835-A087A119F7B7}">
      <dsp:nvSpPr>
        <dsp:cNvPr id="0" name=""/>
        <dsp:cNvSpPr/>
      </dsp:nvSpPr>
      <dsp:spPr>
        <a:xfrm>
          <a:off x="4478917" y="253331"/>
          <a:ext cx="1405991" cy="140599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F517FE-8CE9-4680-B05D-5F62FD62D805}">
      <dsp:nvSpPr>
        <dsp:cNvPr id="0" name=""/>
        <dsp:cNvSpPr/>
      </dsp:nvSpPr>
      <dsp:spPr>
        <a:xfrm>
          <a:off x="6976200" y="0"/>
          <a:ext cx="3385449" cy="4222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baseline="0" dirty="0"/>
            <a:t>The project is executed using python and its basic libraries, out of which main libraries for input and output execution are “</a:t>
          </a:r>
          <a:r>
            <a:rPr lang="en-US" sz="1800" kern="1200" baseline="0" dirty="0" err="1"/>
            <a:t>speech_recognition</a:t>
          </a:r>
          <a:r>
            <a:rPr lang="en-US" sz="1800" kern="1200" baseline="0" dirty="0"/>
            <a:t>” and “</a:t>
          </a:r>
          <a:r>
            <a:rPr lang="en-US" sz="1800" kern="1200" baseline="0" dirty="0" err="1"/>
            <a:t>pyaudio</a:t>
          </a:r>
          <a:r>
            <a:rPr lang="en-US" sz="1800" kern="1200" baseline="0" dirty="0"/>
            <a:t>”.</a:t>
          </a:r>
          <a:endParaRPr lang="en-US" sz="1800" kern="1200" dirty="0"/>
        </a:p>
      </dsp:txBody>
      <dsp:txXfrm>
        <a:off x="6976200" y="1688878"/>
        <a:ext cx="3385449" cy="1688878"/>
      </dsp:txXfrm>
    </dsp:sp>
    <dsp:sp modelId="{E3C4AA0A-4877-4709-9D3E-DF2E81D43766}">
      <dsp:nvSpPr>
        <dsp:cNvPr id="0" name=""/>
        <dsp:cNvSpPr/>
      </dsp:nvSpPr>
      <dsp:spPr>
        <a:xfrm>
          <a:off x="7965929" y="253331"/>
          <a:ext cx="1405991" cy="140599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D46B26-A3D5-46AC-80F8-8BBFF152445B}">
      <dsp:nvSpPr>
        <dsp:cNvPr id="0" name=""/>
        <dsp:cNvSpPr/>
      </dsp:nvSpPr>
      <dsp:spPr>
        <a:xfrm>
          <a:off x="414553" y="3377756"/>
          <a:ext cx="9534719" cy="633329"/>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A8CE5-FB86-40DA-8268-D51B64D654D7}">
      <dsp:nvSpPr>
        <dsp:cNvPr id="0" name=""/>
        <dsp:cNvSpPr/>
      </dsp:nvSpPr>
      <dsp:spPr>
        <a:xfrm rot="10800000">
          <a:off x="2269466" y="417"/>
          <a:ext cx="7500020" cy="152145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091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Our Project Does Not Have Any </a:t>
          </a:r>
          <a:r>
            <a:rPr lang="en-US" sz="1800" kern="1200" baseline="0" dirty="0" err="1"/>
            <a:t>Gui</a:t>
          </a:r>
          <a:r>
            <a:rPr lang="en-US" sz="1800" kern="1200" baseline="0" dirty="0"/>
            <a:t> Design, We Have Not Designed Any User Interface, It Just Works On Command Windows, Or If You Have Any Ide Installed The It Can Run Within Its Terminal Window., Yet The </a:t>
          </a:r>
          <a:r>
            <a:rPr lang="en-US" sz="1800" kern="1200" baseline="0" dirty="0" err="1"/>
            <a:t>Smast</a:t>
          </a:r>
          <a:r>
            <a:rPr lang="en-US" sz="1800" kern="1200" baseline="0" dirty="0"/>
            <a:t> Assistant Is Designed In A Very User Friendly Interface. It Greets You On The Very Starting As Per The Time. And Acts As Your Personal Assistant.</a:t>
          </a:r>
          <a:endParaRPr lang="en-US" sz="1800" kern="1200" dirty="0"/>
        </a:p>
      </dsp:txBody>
      <dsp:txXfrm rot="10800000">
        <a:off x="2649829" y="417"/>
        <a:ext cx="7119657" cy="1521453"/>
      </dsp:txXfrm>
    </dsp:sp>
    <dsp:sp modelId="{5BD0674F-29A2-4F5E-AB41-0E0215417D84}">
      <dsp:nvSpPr>
        <dsp:cNvPr id="0" name=""/>
        <dsp:cNvSpPr/>
      </dsp:nvSpPr>
      <dsp:spPr>
        <a:xfrm>
          <a:off x="1508739" y="417"/>
          <a:ext cx="1521453" cy="15214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1EAA8-FCFC-4ECE-A01D-3D4F9A6616AC}">
      <dsp:nvSpPr>
        <dsp:cNvPr id="0" name=""/>
        <dsp:cNvSpPr/>
      </dsp:nvSpPr>
      <dsp:spPr>
        <a:xfrm rot="10800000">
          <a:off x="2269466" y="1902235"/>
          <a:ext cx="7500020" cy="152145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091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A Snapshot Of The Interface Can Be Seen Above.</a:t>
          </a:r>
          <a:endParaRPr lang="en-US" sz="1800" kern="1200" dirty="0"/>
        </a:p>
      </dsp:txBody>
      <dsp:txXfrm rot="10800000">
        <a:off x="2649829" y="1902235"/>
        <a:ext cx="7119657" cy="1521453"/>
      </dsp:txXfrm>
    </dsp:sp>
    <dsp:sp modelId="{FFF9B37B-B120-4480-A12E-F71A0405C109}">
      <dsp:nvSpPr>
        <dsp:cNvPr id="0" name=""/>
        <dsp:cNvSpPr/>
      </dsp:nvSpPr>
      <dsp:spPr>
        <a:xfrm>
          <a:off x="1508739" y="1902235"/>
          <a:ext cx="1521453" cy="152145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8000" r="-3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426622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308106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837317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8468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351418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5AAB2C-38F1-4868-B813-726C4E2EC158}"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309421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5AAB2C-38F1-4868-B813-726C4E2EC158}"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2918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14588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334569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379194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08143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AB2C-38F1-4868-B813-726C4E2EC15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40152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412352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5AAB2C-38F1-4868-B813-726C4E2EC158}"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68625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5AAB2C-38F1-4868-B813-726C4E2EC158}"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7357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D5AAB2C-38F1-4868-B813-726C4E2EC158}"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99006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09064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AB2C-38F1-4868-B813-726C4E2EC15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8AB7C-6826-436E-A964-13080034AE8D}" type="slidenum">
              <a:rPr lang="en-US" smtClean="0"/>
              <a:t>‹#›</a:t>
            </a:fld>
            <a:endParaRPr lang="en-US"/>
          </a:p>
        </p:txBody>
      </p:sp>
    </p:spTree>
    <p:extLst>
      <p:ext uri="{BB962C8B-B14F-4D97-AF65-F5344CB8AC3E}">
        <p14:creationId xmlns:p14="http://schemas.microsoft.com/office/powerpoint/2010/main" val="180772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D5AAB2C-38F1-4868-B813-726C4E2EC158}" type="datetimeFigureOut">
              <a:rPr lang="en-US" smtClean="0"/>
              <a:t>6/20/2021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938AB7C-6826-436E-A964-13080034AE8D}" type="slidenum">
              <a:rPr lang="en-US" smtClean="0"/>
              <a:t>‹#›</a:t>
            </a:fld>
            <a:endParaRPr lang="en-US"/>
          </a:p>
        </p:txBody>
      </p:sp>
    </p:spTree>
    <p:extLst>
      <p:ext uri="{BB962C8B-B14F-4D97-AF65-F5344CB8AC3E}">
        <p14:creationId xmlns:p14="http://schemas.microsoft.com/office/powerpoint/2010/main" val="60843839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uniperresearch.com/hom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pwc.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hyperlink" Target="https://en.wikipedia.org/wiki/Software_agent" TargetMode="External"/><Relationship Id="rId1" Type="http://schemas.openxmlformats.org/officeDocument/2006/relationships/slideLayout" Target="../slideLayouts/slideLayout2.xml"/><Relationship Id="rId4" Type="http://schemas.openxmlformats.org/officeDocument/2006/relationships/hyperlink" Target="https://en.wikipedia.org/wiki/Online_chat"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A36C3148-DF7A-43E7-9D9D-7657005F2815}"/>
              </a:ext>
            </a:extLst>
          </p:cNvPr>
          <p:cNvGrpSpPr>
            <a:grpSpLocks noChangeAspect="1"/>
          </p:cNvGrpSpPr>
          <p:nvPr/>
        </p:nvGrpSpPr>
        <p:grpSpPr bwMode="auto">
          <a:xfrm>
            <a:off x="4486776" y="1469242"/>
            <a:ext cx="3033713" cy="2936875"/>
            <a:chOff x="2966" y="1314"/>
            <a:chExt cx="1911" cy="1850"/>
          </a:xfrm>
        </p:grpSpPr>
        <p:sp>
          <p:nvSpPr>
            <p:cNvPr id="5" name="AutoShape 3">
              <a:extLst>
                <a:ext uri="{FF2B5EF4-FFF2-40B4-BE49-F238E27FC236}">
                  <a16:creationId xmlns:a16="http://schemas.microsoft.com/office/drawing/2014/main" id="{43B31400-313F-4C46-9664-813E924E0A63}"/>
                </a:ext>
              </a:extLst>
            </p:cNvPr>
            <p:cNvSpPr>
              <a:spLocks noChangeAspect="1" noChangeArrowheads="1" noTextEdit="1"/>
            </p:cNvSpPr>
            <p:nvPr/>
          </p:nvSpPr>
          <p:spPr bwMode="auto">
            <a:xfrm>
              <a:off x="2966" y="1314"/>
              <a:ext cx="1911" cy="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F99D4D40-D735-4464-8DE0-58679708B9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966" y="1314"/>
              <a:ext cx="1918" cy="1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9" name="TextBox 8">
            <a:extLst>
              <a:ext uri="{FF2B5EF4-FFF2-40B4-BE49-F238E27FC236}">
                <a16:creationId xmlns:a16="http://schemas.microsoft.com/office/drawing/2014/main" id="{98BDC7DF-0B87-4066-B8B2-CE6EA2EE3EE5}"/>
              </a:ext>
            </a:extLst>
          </p:cNvPr>
          <p:cNvSpPr txBox="1"/>
          <p:nvPr/>
        </p:nvSpPr>
        <p:spPr>
          <a:xfrm>
            <a:off x="1404337" y="539871"/>
            <a:ext cx="9198590" cy="7694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GIET UNIVERSITY</a:t>
            </a: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GUNUPUR</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itle 7">
            <a:extLst>
              <a:ext uri="{FF2B5EF4-FFF2-40B4-BE49-F238E27FC236}">
                <a16:creationId xmlns:a16="http://schemas.microsoft.com/office/drawing/2014/main" id="{6F0D1A4A-861A-4B55-9300-5C0F932CF298}"/>
              </a:ext>
            </a:extLst>
          </p:cNvPr>
          <p:cNvSpPr>
            <a:spLocks noGrp="1"/>
          </p:cNvSpPr>
          <p:nvPr>
            <p:ph type="title"/>
          </p:nvPr>
        </p:nvSpPr>
        <p:spPr>
          <a:xfrm>
            <a:off x="745832" y="4773451"/>
            <a:ext cx="10515600" cy="2442358"/>
          </a:xfrm>
        </p:spPr>
        <p:txBody>
          <a:bodyPr>
            <a:normAutofit fontScale="90000"/>
          </a:bodyPr>
          <a:lstStyle/>
          <a:p>
            <a:r>
              <a:rPr lang="en-US" sz="2400" dirty="0">
                <a:solidFill>
                  <a:srgbClr val="FF0000"/>
                </a:solidFill>
                <a:latin typeface="Algerian" panose="04020705040A02060702" pitchFamily="82" charset="0"/>
              </a:rPr>
              <a:t>PROJECT WORK ON:-</a:t>
            </a:r>
            <a:br>
              <a:rPr lang="en-US" sz="2400" dirty="0">
                <a:solidFill>
                  <a:srgbClr val="FF0000"/>
                </a:solidFill>
                <a:latin typeface="Algerian" panose="04020705040A02060702" pitchFamily="82" charset="0"/>
              </a:rPr>
            </a:br>
            <a:br>
              <a:rPr lang="en-US" sz="2400" dirty="0">
                <a:solidFill>
                  <a:srgbClr val="FF0000"/>
                </a:solidFill>
                <a:latin typeface="Algerian" panose="04020705040A02060702" pitchFamily="82" charset="0"/>
              </a:rPr>
            </a:br>
            <a:br>
              <a:rPr lang="en-US" sz="2400" dirty="0">
                <a:solidFill>
                  <a:srgbClr val="FF0000"/>
                </a:solidFill>
                <a:latin typeface="Algerian" panose="04020705040A02060702" pitchFamily="82" charset="0"/>
              </a:rPr>
            </a:br>
            <a:br>
              <a:rPr lang="en-US" sz="2400" dirty="0">
                <a:solidFill>
                  <a:srgbClr val="FF0000"/>
                </a:solidFill>
                <a:latin typeface="Algerian" panose="04020705040A02060702" pitchFamily="82" charset="0"/>
              </a:rPr>
            </a:br>
            <a:r>
              <a:rPr lang="en-US" dirty="0"/>
              <a:t>“SMART ASSISTANT”</a:t>
            </a:r>
            <a:br>
              <a:rPr lang="en-US" dirty="0"/>
            </a:br>
            <a:br>
              <a:rPr lang="en-US" dirty="0"/>
            </a:br>
            <a:endParaRPr lang="en-US" dirty="0"/>
          </a:p>
        </p:txBody>
      </p:sp>
    </p:spTree>
    <p:extLst>
      <p:ext uri="{BB962C8B-B14F-4D97-AF65-F5344CB8AC3E}">
        <p14:creationId xmlns:p14="http://schemas.microsoft.com/office/powerpoint/2010/main" val="637664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FBF6C5-CC88-4FE7-B710-74E06BEBE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09" y="1215295"/>
            <a:ext cx="8772939" cy="2306471"/>
          </a:xfrm>
          <a:prstGeom prst="rect">
            <a:avLst/>
          </a:prstGeom>
          <a:ln>
            <a:noFill/>
          </a:ln>
          <a:effectLst>
            <a:softEdge rad="112500"/>
          </a:effectLst>
        </p:spPr>
      </p:pic>
      <p:sp>
        <p:nvSpPr>
          <p:cNvPr id="2" name="Title 1">
            <a:extLst>
              <a:ext uri="{FF2B5EF4-FFF2-40B4-BE49-F238E27FC236}">
                <a16:creationId xmlns:a16="http://schemas.microsoft.com/office/drawing/2014/main" id="{82FC76C3-B682-4E49-AF63-CDCA12350D7F}"/>
              </a:ext>
            </a:extLst>
          </p:cNvPr>
          <p:cNvSpPr>
            <a:spLocks noGrp="1"/>
          </p:cNvSpPr>
          <p:nvPr>
            <p:ph type="title"/>
          </p:nvPr>
        </p:nvSpPr>
        <p:spPr>
          <a:xfrm>
            <a:off x="781254" y="516834"/>
            <a:ext cx="10364451" cy="1596177"/>
          </a:xfrm>
        </p:spPr>
        <p:txBody>
          <a:bodyPr/>
          <a:lstStyle/>
          <a:p>
            <a:pPr marL="571500" indent="-571500">
              <a:buFont typeface="Wingdings" panose="05000000000000000000" pitchFamily="2" charset="2"/>
              <a:buChar char="Ø"/>
            </a:pPr>
            <a:r>
              <a:rPr lang="en-US" dirty="0">
                <a:solidFill>
                  <a:srgbClr val="FF5050"/>
                </a:solidFill>
                <a:latin typeface="Bodoni MT Black" panose="02070A03080606020203" pitchFamily="18" charset="0"/>
              </a:rPr>
              <a:t>Objectives of a smart assistant</a:t>
            </a:r>
          </a:p>
        </p:txBody>
      </p:sp>
      <p:graphicFrame>
        <p:nvGraphicFramePr>
          <p:cNvPr id="7" name="Content Placeholder 6">
            <a:extLst>
              <a:ext uri="{FF2B5EF4-FFF2-40B4-BE49-F238E27FC236}">
                <a16:creationId xmlns:a16="http://schemas.microsoft.com/office/drawing/2014/main" id="{0818777D-CC20-4C2B-AAEB-0E8F22189585}"/>
              </a:ext>
            </a:extLst>
          </p:cNvPr>
          <p:cNvGraphicFramePr>
            <a:graphicFrameLocks noGrp="1"/>
          </p:cNvGraphicFramePr>
          <p:nvPr>
            <p:ph sz="quarter" idx="13"/>
            <p:extLst>
              <p:ext uri="{D42A27DB-BD31-4B8C-83A1-F6EECF244321}">
                <p14:modId xmlns:p14="http://schemas.microsoft.com/office/powerpoint/2010/main" val="916101589"/>
              </p:ext>
            </p:extLst>
          </p:nvPr>
        </p:nvGraphicFramePr>
        <p:xfrm>
          <a:off x="914087" y="3032936"/>
          <a:ext cx="10363826" cy="342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6389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68B0-1BDF-45AA-BA20-2D7D63784E42}"/>
              </a:ext>
            </a:extLst>
          </p:cNvPr>
          <p:cNvSpPr>
            <a:spLocks noGrp="1"/>
          </p:cNvSpPr>
          <p:nvPr>
            <p:ph type="title"/>
          </p:nvPr>
        </p:nvSpPr>
        <p:spPr>
          <a:xfrm>
            <a:off x="0" y="386602"/>
            <a:ext cx="12192000" cy="1596177"/>
          </a:xfrm>
        </p:spPr>
        <p:txBody>
          <a:bodyPr>
            <a:normAutofit/>
          </a:bodyPr>
          <a:lstStyle/>
          <a:p>
            <a:pPr marL="571500" indent="-571500">
              <a:buFont typeface="Wingdings" panose="05000000000000000000" pitchFamily="2" charset="2"/>
              <a:buChar char="Ø"/>
            </a:pPr>
            <a:r>
              <a:rPr lang="en-US" sz="3200" u="sng" dirty="0">
                <a:solidFill>
                  <a:srgbClr val="FF5050"/>
                </a:solidFill>
                <a:latin typeface="Bodoni MT Black" panose="02070A03080606020203" pitchFamily="18" charset="0"/>
              </a:rPr>
              <a:t>Working principles &amp; methodologies</a:t>
            </a:r>
          </a:p>
        </p:txBody>
      </p:sp>
      <p:graphicFrame>
        <p:nvGraphicFramePr>
          <p:cNvPr id="4" name="Content Placeholder 3">
            <a:extLst>
              <a:ext uri="{FF2B5EF4-FFF2-40B4-BE49-F238E27FC236}">
                <a16:creationId xmlns:a16="http://schemas.microsoft.com/office/drawing/2014/main" id="{50B40DC2-906A-4F90-AC23-91832E221AE8}"/>
              </a:ext>
            </a:extLst>
          </p:cNvPr>
          <p:cNvGraphicFramePr>
            <a:graphicFrameLocks noGrp="1"/>
          </p:cNvGraphicFramePr>
          <p:nvPr>
            <p:ph sz="quarter" idx="13"/>
            <p:extLst>
              <p:ext uri="{D42A27DB-BD31-4B8C-83A1-F6EECF244321}">
                <p14:modId xmlns:p14="http://schemas.microsoft.com/office/powerpoint/2010/main" val="1814024619"/>
              </p:ext>
            </p:extLst>
          </p:nvPr>
        </p:nvGraphicFramePr>
        <p:xfrm>
          <a:off x="914087" y="2249202"/>
          <a:ext cx="10363826" cy="4222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8018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2A16-8D3D-4E7C-960A-83ABCBAF42E7}"/>
              </a:ext>
            </a:extLst>
          </p:cNvPr>
          <p:cNvSpPr>
            <a:spLocks noGrp="1"/>
          </p:cNvSpPr>
          <p:nvPr>
            <p:ph type="title"/>
          </p:nvPr>
        </p:nvSpPr>
        <p:spPr>
          <a:xfrm>
            <a:off x="913149" y="391649"/>
            <a:ext cx="10364451" cy="1596177"/>
          </a:xfrm>
        </p:spPr>
        <p:txBody>
          <a:bodyPr>
            <a:normAutofit/>
          </a:bodyPr>
          <a:lstStyle/>
          <a:p>
            <a:pPr marL="457200" indent="-457200">
              <a:buFont typeface="Wingdings" panose="05000000000000000000" pitchFamily="2" charset="2"/>
              <a:buChar char="Ø"/>
            </a:pPr>
            <a:r>
              <a:rPr lang="en-US" sz="2800" dirty="0">
                <a:solidFill>
                  <a:srgbClr val="FF5050"/>
                </a:solidFill>
                <a:latin typeface="Bodoni MT Black" panose="02070A03080606020203" pitchFamily="18" charset="0"/>
              </a:rPr>
              <a:t>Hardware &amp; software requirements</a:t>
            </a:r>
          </a:p>
        </p:txBody>
      </p:sp>
      <p:sp>
        <p:nvSpPr>
          <p:cNvPr id="3" name="Content Placeholder 2">
            <a:extLst>
              <a:ext uri="{FF2B5EF4-FFF2-40B4-BE49-F238E27FC236}">
                <a16:creationId xmlns:a16="http://schemas.microsoft.com/office/drawing/2014/main" id="{0E9F2A16-B82E-4186-83E0-3D5FE61EAD91}"/>
              </a:ext>
            </a:extLst>
          </p:cNvPr>
          <p:cNvSpPr>
            <a:spLocks noGrp="1"/>
          </p:cNvSpPr>
          <p:nvPr>
            <p:ph sz="quarter" idx="13"/>
          </p:nvPr>
        </p:nvSpPr>
        <p:spPr>
          <a:xfrm>
            <a:off x="913774" y="1987826"/>
            <a:ext cx="10363826" cy="4426226"/>
          </a:xfrm>
        </p:spPr>
        <p:txBody>
          <a:bodyPr>
            <a:normAutofit lnSpcReduction="10000"/>
          </a:bodyPr>
          <a:lstStyle/>
          <a:p>
            <a:r>
              <a:rPr lang="en-US" dirty="0"/>
              <a:t>Our project is a simple and general python code which can further be enhanced using artificial intelligence technology.</a:t>
            </a:r>
          </a:p>
          <a:p>
            <a:r>
              <a:rPr lang="en-US" dirty="0"/>
              <a:t>It can be executed on any computer system with certain software </a:t>
            </a:r>
            <a:r>
              <a:rPr lang="en-US" dirty="0" err="1"/>
              <a:t>requirments</a:t>
            </a:r>
            <a:r>
              <a:rPr lang="en-US" dirty="0"/>
              <a:t>.</a:t>
            </a:r>
          </a:p>
          <a:p>
            <a:r>
              <a:rPr lang="en-US" sz="2400" u="sng" dirty="0">
                <a:solidFill>
                  <a:srgbClr val="FF5050"/>
                </a:solidFill>
              </a:rPr>
              <a:t>Software requisites:-</a:t>
            </a:r>
          </a:p>
          <a:p>
            <a:r>
              <a:rPr lang="en-US" dirty="0">
                <a:latin typeface="+mj-lt"/>
              </a:rPr>
              <a:t>It can work </a:t>
            </a:r>
            <a:r>
              <a:rPr lang="en-US">
                <a:latin typeface="+mj-lt"/>
              </a:rPr>
              <a:t>on windows-10, 8 </a:t>
            </a:r>
            <a:r>
              <a:rPr lang="en-US" dirty="0">
                <a:latin typeface="+mj-lt"/>
              </a:rPr>
              <a:t>or windows-7, having python installed with all the libraries used on our project.</a:t>
            </a:r>
          </a:p>
          <a:p>
            <a:r>
              <a:rPr lang="en-US" dirty="0">
                <a:latin typeface="+mj-lt"/>
              </a:rPr>
              <a:t>Ideal python version for the execution is python v-3.6 and above. But python-3 is not supported on windows 7, so the ideal operating system is windows 10.</a:t>
            </a:r>
          </a:p>
          <a:p>
            <a:r>
              <a:rPr lang="en-US" dirty="0">
                <a:latin typeface="+mj-lt"/>
              </a:rPr>
              <a:t>We are currently using windows-10 and python version 3.6 installed through visual studio 2019, and the python libraries installed which are being used. </a:t>
            </a:r>
          </a:p>
        </p:txBody>
      </p:sp>
    </p:spTree>
    <p:extLst>
      <p:ext uri="{BB962C8B-B14F-4D97-AF65-F5344CB8AC3E}">
        <p14:creationId xmlns:p14="http://schemas.microsoft.com/office/powerpoint/2010/main" val="16807518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7" dur="500"/>
                                        <p:tgtEl>
                                          <p:spTgt spid="3">
                                            <p:txEl>
                                              <p:pRg st="2" end="2"/>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3">
                                            <p:txEl>
                                              <p:pRg st="3" end="3"/>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p:cTn id="3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F11E99-E54E-47FA-9E3C-BC19DBFD6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147" y="0"/>
            <a:ext cx="6718853" cy="3424107"/>
          </a:xfrm>
          <a:prstGeom prst="rect">
            <a:avLst/>
          </a:prstGeom>
        </p:spPr>
      </p:pic>
      <p:sp>
        <p:nvSpPr>
          <p:cNvPr id="2" name="Title 1">
            <a:extLst>
              <a:ext uri="{FF2B5EF4-FFF2-40B4-BE49-F238E27FC236}">
                <a16:creationId xmlns:a16="http://schemas.microsoft.com/office/drawing/2014/main" id="{FBE344C8-F828-4ADC-A0FB-3238DA556955}"/>
              </a:ext>
            </a:extLst>
          </p:cNvPr>
          <p:cNvSpPr>
            <a:spLocks noGrp="1"/>
          </p:cNvSpPr>
          <p:nvPr>
            <p:ph type="title"/>
          </p:nvPr>
        </p:nvSpPr>
        <p:spPr/>
        <p:txBody>
          <a:bodyPr/>
          <a:lstStyle/>
          <a:p>
            <a:pPr marL="571500" indent="-571500" algn="l">
              <a:buFont typeface="Wingdings" panose="05000000000000000000" pitchFamily="2" charset="2"/>
              <a:buChar char="Ø"/>
            </a:pPr>
            <a:r>
              <a:rPr lang="en-US" dirty="0">
                <a:solidFill>
                  <a:srgbClr val="FF5050"/>
                </a:solidFill>
                <a:latin typeface="Bodoni MT Black" panose="02070A03080606020203" pitchFamily="18" charset="0"/>
              </a:rPr>
              <a:t>design</a:t>
            </a:r>
          </a:p>
        </p:txBody>
      </p:sp>
      <p:graphicFrame>
        <p:nvGraphicFramePr>
          <p:cNvPr id="14" name="Content Placeholder 13">
            <a:extLst>
              <a:ext uri="{FF2B5EF4-FFF2-40B4-BE49-F238E27FC236}">
                <a16:creationId xmlns:a16="http://schemas.microsoft.com/office/drawing/2014/main" id="{E3CA6F00-55FE-45F3-A48A-DEFB7D985DE5}"/>
              </a:ext>
            </a:extLst>
          </p:cNvPr>
          <p:cNvGraphicFramePr>
            <a:graphicFrameLocks noGrp="1"/>
          </p:cNvGraphicFramePr>
          <p:nvPr>
            <p:ph sz="quarter" idx="13"/>
            <p:extLst>
              <p:ext uri="{D42A27DB-BD31-4B8C-83A1-F6EECF244321}">
                <p14:modId xmlns:p14="http://schemas.microsoft.com/office/powerpoint/2010/main" val="4013531161"/>
              </p:ext>
            </p:extLst>
          </p:nvPr>
        </p:nvGraphicFramePr>
        <p:xfrm>
          <a:off x="357809" y="3196297"/>
          <a:ext cx="11278226" cy="3424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3301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FB2C-57E2-4383-B95B-141C64BF8D7F}"/>
              </a:ext>
            </a:extLst>
          </p:cNvPr>
          <p:cNvSpPr>
            <a:spLocks noGrp="1"/>
          </p:cNvSpPr>
          <p:nvPr>
            <p:ph type="title"/>
          </p:nvPr>
        </p:nvSpPr>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development</a:t>
            </a:r>
          </a:p>
        </p:txBody>
      </p:sp>
      <p:sp>
        <p:nvSpPr>
          <p:cNvPr id="3" name="Content Placeholder 2">
            <a:extLst>
              <a:ext uri="{FF2B5EF4-FFF2-40B4-BE49-F238E27FC236}">
                <a16:creationId xmlns:a16="http://schemas.microsoft.com/office/drawing/2014/main" id="{93003CA0-9400-4E0B-B2F2-E787A92156A2}"/>
              </a:ext>
            </a:extLst>
          </p:cNvPr>
          <p:cNvSpPr>
            <a:spLocks noGrp="1"/>
          </p:cNvSpPr>
          <p:nvPr>
            <p:ph sz="quarter" idx="13"/>
          </p:nvPr>
        </p:nvSpPr>
        <p:spPr/>
        <p:txBody>
          <a:bodyPr>
            <a:normAutofit/>
          </a:bodyPr>
          <a:lstStyle/>
          <a:p>
            <a:r>
              <a:rPr lang="en-US" sz="2400" dirty="0"/>
              <a:t>Our development was simple and it required general python coding, the project is mostly dependent upon the libraries being used.</a:t>
            </a:r>
          </a:p>
          <a:p>
            <a:r>
              <a:rPr lang="en-US" sz="2400" dirty="0"/>
              <a:t>The following results of the python can also be converted to an .exe file or it can also be implementer on android </a:t>
            </a:r>
            <a:r>
              <a:rPr lang="en-US" sz="2400" dirty="0" err="1"/>
              <a:t>os</a:t>
            </a:r>
            <a:r>
              <a:rPr lang="en-US" sz="2400" dirty="0"/>
              <a:t>, if further modified.</a:t>
            </a:r>
          </a:p>
          <a:p>
            <a:endParaRPr lang="en-US" sz="2400" dirty="0"/>
          </a:p>
        </p:txBody>
      </p:sp>
    </p:spTree>
    <p:extLst>
      <p:ext uri="{BB962C8B-B14F-4D97-AF65-F5344CB8AC3E}">
        <p14:creationId xmlns:p14="http://schemas.microsoft.com/office/powerpoint/2010/main" val="395003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03E5-AE5D-4359-8725-1116C95C8635}"/>
              </a:ext>
            </a:extLst>
          </p:cNvPr>
          <p:cNvSpPr>
            <a:spLocks noGrp="1"/>
          </p:cNvSpPr>
          <p:nvPr>
            <p:ph type="title"/>
          </p:nvPr>
        </p:nvSpPr>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results</a:t>
            </a:r>
          </a:p>
        </p:txBody>
      </p:sp>
      <p:sp>
        <p:nvSpPr>
          <p:cNvPr id="3" name="Content Placeholder 2">
            <a:extLst>
              <a:ext uri="{FF2B5EF4-FFF2-40B4-BE49-F238E27FC236}">
                <a16:creationId xmlns:a16="http://schemas.microsoft.com/office/drawing/2014/main" id="{AE52B7BC-FE41-478D-996F-5B7178442933}"/>
              </a:ext>
            </a:extLst>
          </p:cNvPr>
          <p:cNvSpPr>
            <a:spLocks noGrp="1"/>
          </p:cNvSpPr>
          <p:nvPr>
            <p:ph sz="quarter" idx="13"/>
          </p:nvPr>
        </p:nvSpPr>
        <p:spPr/>
        <p:txBody>
          <a:bodyPr>
            <a:normAutofit/>
          </a:bodyPr>
          <a:lstStyle/>
          <a:p>
            <a:r>
              <a:rPr lang="en-US" sz="2800" dirty="0"/>
              <a:t>Our results were satisfying and it gave an active result, the project is bit dependent upon the quality of internet connection, it responds bit slow if the quality of the internet connection is not good.</a:t>
            </a:r>
          </a:p>
          <a:p>
            <a:endParaRPr lang="en-US" sz="2800" dirty="0"/>
          </a:p>
        </p:txBody>
      </p:sp>
      <p:pic>
        <p:nvPicPr>
          <p:cNvPr id="5" name="Picture 4">
            <a:extLst>
              <a:ext uri="{FF2B5EF4-FFF2-40B4-BE49-F238E27FC236}">
                <a16:creationId xmlns:a16="http://schemas.microsoft.com/office/drawing/2014/main" id="{34347FF6-C4A0-4C2D-BC4A-4CB143EB8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64885">
            <a:off x="10544777" y="2260871"/>
            <a:ext cx="1579001" cy="2755631"/>
          </a:xfrm>
          <a:prstGeom prst="rect">
            <a:avLst/>
          </a:prstGeom>
        </p:spPr>
      </p:pic>
      <p:pic>
        <p:nvPicPr>
          <p:cNvPr id="7" name="Picture 6">
            <a:extLst>
              <a:ext uri="{FF2B5EF4-FFF2-40B4-BE49-F238E27FC236}">
                <a16:creationId xmlns:a16="http://schemas.microsoft.com/office/drawing/2014/main" id="{AC821BD3-9612-46E0-97FF-FEE6580D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05995">
            <a:off x="8369505" y="4065897"/>
            <a:ext cx="2761727" cy="1993565"/>
          </a:xfrm>
          <a:prstGeom prst="rect">
            <a:avLst/>
          </a:prstGeom>
        </p:spPr>
      </p:pic>
    </p:spTree>
    <p:extLst>
      <p:ext uri="{BB962C8B-B14F-4D97-AF65-F5344CB8AC3E}">
        <p14:creationId xmlns:p14="http://schemas.microsoft.com/office/powerpoint/2010/main" val="2123287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BE50-AE66-47DD-9724-C1B90B527E4B}"/>
              </a:ext>
            </a:extLst>
          </p:cNvPr>
          <p:cNvSpPr>
            <a:spLocks noGrp="1"/>
          </p:cNvSpPr>
          <p:nvPr>
            <p:ph type="title"/>
          </p:nvPr>
        </p:nvSpPr>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CONCLUSION</a:t>
            </a:r>
          </a:p>
        </p:txBody>
      </p:sp>
      <p:sp>
        <p:nvSpPr>
          <p:cNvPr id="3" name="Content Placeholder 2">
            <a:extLst>
              <a:ext uri="{FF2B5EF4-FFF2-40B4-BE49-F238E27FC236}">
                <a16:creationId xmlns:a16="http://schemas.microsoft.com/office/drawing/2014/main" id="{45E07AAD-B747-44E3-AFD7-40696A1043AE}"/>
              </a:ext>
            </a:extLst>
          </p:cNvPr>
          <p:cNvSpPr>
            <a:spLocks noGrp="1"/>
          </p:cNvSpPr>
          <p:nvPr>
            <p:ph sz="quarter" idx="13"/>
          </p:nvPr>
        </p:nvSpPr>
        <p:spPr/>
        <p:txBody>
          <a:bodyPr>
            <a:noAutofit/>
          </a:bodyPr>
          <a:lstStyle/>
          <a:p>
            <a:r>
              <a:rPr lang="en-US" sz="2400" b="0" i="0" u="none" strike="noStrike" baseline="0" dirty="0">
                <a:solidFill>
                  <a:srgbClr val="000000"/>
                </a:solidFill>
              </a:rPr>
              <a:t>This PROJECT speaks to an initial phase in investigating the potential job of remote helpers in programming improvement ventures finished by virtual groups. This project will be help for visually impaired and physically challenge people (SPECIALLY FOR THE ONES WHO HAVE LOST THEIR EYESIGHT).</a:t>
            </a:r>
          </a:p>
          <a:p>
            <a:r>
              <a:rPr lang="en-US" sz="2400" b="0" i="0" u="none" strike="noStrike" baseline="0" dirty="0">
                <a:solidFill>
                  <a:srgbClr val="000000"/>
                </a:solidFill>
              </a:rPr>
              <a:t>I</a:t>
            </a:r>
            <a:r>
              <a:rPr lang="en-US" sz="2400" dirty="0">
                <a:solidFill>
                  <a:srgbClr val="000000"/>
                </a:solidFill>
              </a:rPr>
              <a:t>T IS A BASIC NEED FOR TODAY’S WORLD AS MANY OF THE PEOPLE HAVE NOT </a:t>
            </a:r>
            <a:r>
              <a:rPr lang="en-US" sz="2400">
                <a:solidFill>
                  <a:srgbClr val="000000"/>
                </a:solidFill>
              </a:rPr>
              <a:t>ENOUGH time TO </a:t>
            </a:r>
            <a:r>
              <a:rPr lang="en-US" sz="2400" dirty="0">
                <a:solidFill>
                  <a:srgbClr val="000000"/>
                </a:solidFill>
              </a:rPr>
              <a:t>DO MANY OF THE JOBS, WHICH AN ASSISTANT CAN DO. SUCH AS SCHEDULING MESSAGES OR MAKING YOU FEEL BETTER..</a:t>
            </a:r>
            <a:r>
              <a:rPr lang="en-US" sz="2400" b="0" i="0" u="none" strike="noStrike" baseline="0" dirty="0">
                <a:solidFill>
                  <a:srgbClr val="000000"/>
                </a:solidFill>
              </a:rPr>
              <a:t> </a:t>
            </a:r>
            <a:endParaRPr lang="en-US" sz="2400" dirty="0"/>
          </a:p>
        </p:txBody>
      </p:sp>
    </p:spTree>
    <p:extLst>
      <p:ext uri="{BB962C8B-B14F-4D97-AF65-F5344CB8AC3E}">
        <p14:creationId xmlns:p14="http://schemas.microsoft.com/office/powerpoint/2010/main" val="2376985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ACAD-F852-4859-96DC-D9D6BA963DF8}"/>
              </a:ext>
            </a:extLst>
          </p:cNvPr>
          <p:cNvSpPr>
            <a:spLocks noGrp="1"/>
          </p:cNvSpPr>
          <p:nvPr>
            <p:ph type="title"/>
          </p:nvPr>
        </p:nvSpPr>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FUTURE SCOPE</a:t>
            </a:r>
          </a:p>
        </p:txBody>
      </p:sp>
      <p:sp>
        <p:nvSpPr>
          <p:cNvPr id="3" name="Content Placeholder 2">
            <a:extLst>
              <a:ext uri="{FF2B5EF4-FFF2-40B4-BE49-F238E27FC236}">
                <a16:creationId xmlns:a16="http://schemas.microsoft.com/office/drawing/2014/main" id="{F2F9539F-F4B9-41B2-88D8-A1F023EBA801}"/>
              </a:ext>
            </a:extLst>
          </p:cNvPr>
          <p:cNvSpPr>
            <a:spLocks noGrp="1"/>
          </p:cNvSpPr>
          <p:nvPr>
            <p:ph sz="quarter" idx="13"/>
          </p:nvPr>
        </p:nvSpPr>
        <p:spPr/>
        <p:txBody>
          <a:bodyPr>
            <a:normAutofit lnSpcReduction="10000"/>
          </a:bodyPr>
          <a:lstStyle/>
          <a:p>
            <a:pPr algn="l"/>
            <a:r>
              <a:rPr lang="en-US" b="0" i="0" dirty="0">
                <a:solidFill>
                  <a:srgbClr val="000000"/>
                </a:solidFill>
                <a:effectLst/>
                <a:latin typeface="Open Sans"/>
              </a:rPr>
              <a:t>Interestingly, 50% or more of people say they never do include buying or ordering something via their voice assistant and using it to control other smart devices.</a:t>
            </a:r>
          </a:p>
          <a:p>
            <a:pPr algn="l"/>
            <a:r>
              <a:rPr lang="en-US" b="0" i="0" dirty="0">
                <a:solidFill>
                  <a:srgbClr val="000000"/>
                </a:solidFill>
                <a:effectLst/>
                <a:latin typeface="Open Sans"/>
              </a:rPr>
              <a:t>As for growth, </a:t>
            </a:r>
            <a:r>
              <a:rPr lang="en-US" b="0" i="0" u="none" strike="noStrike" dirty="0">
                <a:solidFill>
                  <a:srgbClr val="BE1E2D"/>
                </a:solidFill>
                <a:effectLst/>
                <a:latin typeface="Open Sans"/>
                <a:hlinkClick r:id="rId2"/>
              </a:rPr>
              <a:t>Juniper Research</a:t>
            </a:r>
            <a:r>
              <a:rPr lang="en-US" b="0" i="0" dirty="0">
                <a:solidFill>
                  <a:srgbClr val="000000"/>
                </a:solidFill>
                <a:effectLst/>
                <a:latin typeface="Open Sans"/>
              </a:rPr>
              <a:t> says there will be 8 billion digital voice assistants in use by 2023. That means the stage is set for something significant.</a:t>
            </a:r>
          </a:p>
          <a:p>
            <a:pPr algn="l"/>
            <a:r>
              <a:rPr lang="en-US" dirty="0">
                <a:solidFill>
                  <a:srgbClr val="000000"/>
                </a:solidFill>
                <a:latin typeface="Open Sans"/>
              </a:rPr>
              <a:t>The use of Artificial intelligence is increasing  rapidly which indicates that the use of smart assistants will play a significant role </a:t>
            </a:r>
            <a:r>
              <a:rPr lang="en-US" dirty="0" err="1">
                <a:solidFill>
                  <a:srgbClr val="000000"/>
                </a:solidFill>
                <a:latin typeface="Open Sans"/>
              </a:rPr>
              <a:t>fyrther</a:t>
            </a:r>
            <a:r>
              <a:rPr lang="en-US" dirty="0">
                <a:solidFill>
                  <a:srgbClr val="000000"/>
                </a:solidFill>
                <a:latin typeface="Open Sans"/>
              </a:rPr>
              <a:t>, if integrated with an ai based application.</a:t>
            </a:r>
            <a:endParaRPr lang="en-US" b="0" i="0" dirty="0">
              <a:solidFill>
                <a:srgbClr val="000000"/>
              </a:solidFill>
              <a:effectLst/>
              <a:latin typeface="Open Sans"/>
            </a:endParaRPr>
          </a:p>
          <a:p>
            <a:endParaRPr lang="en-US" dirty="0"/>
          </a:p>
        </p:txBody>
      </p:sp>
    </p:spTree>
    <p:extLst>
      <p:ext uri="{BB962C8B-B14F-4D97-AF65-F5344CB8AC3E}">
        <p14:creationId xmlns:p14="http://schemas.microsoft.com/office/powerpoint/2010/main" val="13751468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E2B10-0DB4-4043-86EE-7AF1CD1DFFA8}"/>
              </a:ext>
            </a:extLst>
          </p:cNvPr>
          <p:cNvSpPr txBox="1"/>
          <p:nvPr/>
        </p:nvSpPr>
        <p:spPr>
          <a:xfrm>
            <a:off x="980661" y="1603514"/>
            <a:ext cx="10230678" cy="3170099"/>
          </a:xfrm>
          <a:prstGeom prst="rect">
            <a:avLst/>
          </a:prstGeom>
          <a:noFill/>
        </p:spPr>
        <p:txBody>
          <a:bodyPr wrap="square">
            <a:spAutoFit/>
          </a:bodyPr>
          <a:lstStyle/>
          <a:p>
            <a:pPr marL="342900" indent="-342900" algn="l">
              <a:buFont typeface="Wingdings" panose="05000000000000000000" pitchFamily="2" charset="2"/>
              <a:buChar char="q"/>
            </a:pPr>
            <a:r>
              <a:rPr lang="en-US" sz="2000" b="0" i="0" dirty="0">
                <a:solidFill>
                  <a:srgbClr val="000000"/>
                </a:solidFill>
                <a:effectLst/>
                <a:latin typeface="+mj-lt"/>
              </a:rPr>
              <a:t>A recent survey from </a:t>
            </a:r>
            <a:r>
              <a:rPr lang="en-US" sz="2000" b="0" i="0" u="none" strike="noStrike" dirty="0">
                <a:solidFill>
                  <a:srgbClr val="BE1E2D"/>
                </a:solidFill>
                <a:effectLst/>
                <a:latin typeface="+mj-lt"/>
                <a:hlinkClick r:id="rId2"/>
              </a:rPr>
              <a:t>PWC</a:t>
            </a:r>
            <a:r>
              <a:rPr lang="en-US" sz="2000" b="0" i="0" dirty="0">
                <a:solidFill>
                  <a:srgbClr val="000000"/>
                </a:solidFill>
                <a:effectLst/>
                <a:latin typeface="+mj-lt"/>
              </a:rPr>
              <a:t> reveals voice assistants have been used in a host of ways during the past decade and they will continue to mold our very essence. Here’s what some of the numbers are showing:</a:t>
            </a:r>
          </a:p>
          <a:p>
            <a:pPr algn="l"/>
            <a:endParaRPr lang="en-US" sz="2000" dirty="0">
              <a:solidFill>
                <a:srgbClr val="000000"/>
              </a:solidFill>
              <a:latin typeface="+mj-lt"/>
            </a:endParaRPr>
          </a:p>
          <a:p>
            <a:pPr algn="l"/>
            <a:endParaRPr lang="en-US" sz="2000" b="0" i="0" dirty="0">
              <a:solidFill>
                <a:srgbClr val="000000"/>
              </a:solidFill>
              <a:effectLst/>
              <a:latin typeface="+mj-lt"/>
            </a:endParaRPr>
          </a:p>
          <a:p>
            <a:pPr algn="l">
              <a:buFont typeface="Arial" panose="020B0604020202020204" pitchFamily="34" charset="0"/>
              <a:buChar char="•"/>
            </a:pPr>
            <a:r>
              <a:rPr lang="en-US" sz="2000" b="0" i="0" dirty="0">
                <a:solidFill>
                  <a:srgbClr val="000000"/>
                </a:solidFill>
                <a:effectLst/>
                <a:latin typeface="+mj-lt"/>
              </a:rPr>
              <a:t>90% of people recognize voice assistants</a:t>
            </a:r>
          </a:p>
          <a:p>
            <a:pPr algn="l">
              <a:buFont typeface="Arial" panose="020B0604020202020204" pitchFamily="34" charset="0"/>
              <a:buChar char="•"/>
            </a:pPr>
            <a:r>
              <a:rPr lang="en-US" sz="2000" b="0" i="0" dirty="0">
                <a:solidFill>
                  <a:srgbClr val="000000"/>
                </a:solidFill>
                <a:effectLst/>
                <a:latin typeface="+mj-lt"/>
              </a:rPr>
              <a:t>72% had used a voice assistant</a:t>
            </a:r>
          </a:p>
          <a:p>
            <a:pPr algn="l">
              <a:buFont typeface="Arial" panose="020B0604020202020204" pitchFamily="34" charset="0"/>
              <a:buChar char="•"/>
            </a:pPr>
            <a:r>
              <a:rPr lang="en-US" sz="2000" b="0" i="0" dirty="0">
                <a:solidFill>
                  <a:srgbClr val="000000"/>
                </a:solidFill>
                <a:effectLst/>
                <a:latin typeface="+mj-lt"/>
              </a:rPr>
              <a:t>57% top commends come from a smartphone</a:t>
            </a:r>
          </a:p>
          <a:p>
            <a:pPr algn="l">
              <a:buFont typeface="Arial" panose="020B0604020202020204" pitchFamily="34" charset="0"/>
              <a:buChar char="•"/>
            </a:pPr>
            <a:r>
              <a:rPr lang="en-US" sz="2000" b="0" i="0" dirty="0">
                <a:solidFill>
                  <a:srgbClr val="000000"/>
                </a:solidFill>
                <a:effectLst/>
                <a:latin typeface="+mj-lt"/>
              </a:rPr>
              <a:t>27% issue commands to a speaker</a:t>
            </a:r>
          </a:p>
          <a:p>
            <a:pPr algn="l">
              <a:buFont typeface="Arial" panose="020B0604020202020204" pitchFamily="34" charset="0"/>
              <a:buChar char="•"/>
            </a:pPr>
            <a:r>
              <a:rPr lang="en-US" sz="2000" b="0" i="0" dirty="0">
                <a:solidFill>
                  <a:srgbClr val="000000"/>
                </a:solidFill>
                <a:effectLst/>
                <a:latin typeface="+mj-lt"/>
              </a:rPr>
              <a:t>20% issue commands for vehicle navigation purposes</a:t>
            </a:r>
          </a:p>
        </p:txBody>
      </p:sp>
    </p:spTree>
    <p:extLst>
      <p:ext uri="{BB962C8B-B14F-4D97-AF65-F5344CB8AC3E}">
        <p14:creationId xmlns:p14="http://schemas.microsoft.com/office/powerpoint/2010/main" val="3251790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86CB-E00B-4E97-B93E-0941A2BF4208}"/>
              </a:ext>
            </a:extLst>
          </p:cNvPr>
          <p:cNvSpPr>
            <a:spLocks noGrp="1"/>
          </p:cNvSpPr>
          <p:nvPr>
            <p:ph type="title"/>
          </p:nvPr>
        </p:nvSpPr>
        <p:spPr/>
        <p:txBody>
          <a:bodyPr/>
          <a:lstStyle/>
          <a:p>
            <a:r>
              <a:rPr lang="en-US" dirty="0"/>
              <a:t>thankyou</a:t>
            </a:r>
          </a:p>
        </p:txBody>
      </p:sp>
      <p:pic>
        <p:nvPicPr>
          <p:cNvPr id="4" name="Picture 3">
            <a:extLst>
              <a:ext uri="{FF2B5EF4-FFF2-40B4-BE49-F238E27FC236}">
                <a16:creationId xmlns:a16="http://schemas.microsoft.com/office/drawing/2014/main" id="{6642E291-6534-41B7-86BE-B660E4616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699"/>
            <a:ext cx="12192000" cy="6210301"/>
          </a:xfrm>
          <a:prstGeom prst="rect">
            <a:avLst/>
          </a:prstGeom>
        </p:spPr>
      </p:pic>
    </p:spTree>
    <p:extLst>
      <p:ext uri="{BB962C8B-B14F-4D97-AF65-F5344CB8AC3E}">
        <p14:creationId xmlns:p14="http://schemas.microsoft.com/office/powerpoint/2010/main" val="16048770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358B-D43B-4A40-B3D7-D40475C143F8}"/>
              </a:ext>
            </a:extLst>
          </p:cNvPr>
          <p:cNvSpPr>
            <a:spLocks noGrp="1"/>
          </p:cNvSpPr>
          <p:nvPr>
            <p:ph type="title"/>
          </p:nvPr>
        </p:nvSpPr>
        <p:spPr>
          <a:xfrm>
            <a:off x="838199" y="760910"/>
            <a:ext cx="10515600" cy="1325563"/>
          </a:xfrm>
        </p:spPr>
        <p:txBody>
          <a:bodyPr>
            <a:normAutofit fontScale="90000"/>
          </a:bodyPr>
          <a:lstStyle/>
          <a:p>
            <a:pPr algn="ctr"/>
            <a:r>
              <a:rPr lang="en-US" dirty="0">
                <a:latin typeface="Bahnschrift SemiBold SemiConden" panose="020B0502040204020203" pitchFamily="34" charset="0"/>
              </a:rPr>
              <a:t>A PROJECT WORK ON SMART ASSISTANT</a:t>
            </a:r>
            <a:br>
              <a:rPr lang="en-US" dirty="0">
                <a:latin typeface="Bahnschrift SemiBold SemiConden" panose="020B0502040204020203" pitchFamily="34" charset="0"/>
              </a:rPr>
            </a:br>
            <a:br>
              <a:rPr lang="en-US" dirty="0">
                <a:latin typeface="Bahnschrift SemiBold SemiConden" panose="020B0502040204020203" pitchFamily="34" charset="0"/>
              </a:rPr>
            </a:br>
            <a:r>
              <a:rPr lang="en-US" dirty="0">
                <a:latin typeface="Bahnschrift SemiBold SemiConden" panose="020B0502040204020203" pitchFamily="34" charset="0"/>
              </a:rPr>
              <a:t>YOUR VIRTUAL COMPANION</a:t>
            </a:r>
          </a:p>
        </p:txBody>
      </p:sp>
      <p:pic>
        <p:nvPicPr>
          <p:cNvPr id="4" name="Picture 3">
            <a:extLst>
              <a:ext uri="{FF2B5EF4-FFF2-40B4-BE49-F238E27FC236}">
                <a16:creationId xmlns:a16="http://schemas.microsoft.com/office/drawing/2014/main" id="{9C10414B-74E4-4D71-8763-E2847F061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0" y="1027906"/>
            <a:ext cx="12140759" cy="5830094"/>
          </a:xfrm>
          <a:prstGeom prst="rect">
            <a:avLst/>
          </a:prstGeom>
        </p:spPr>
      </p:pic>
    </p:spTree>
    <p:extLst>
      <p:ext uri="{BB962C8B-B14F-4D97-AF65-F5344CB8AC3E}">
        <p14:creationId xmlns:p14="http://schemas.microsoft.com/office/powerpoint/2010/main" val="1247904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36FF-1B23-4178-90A6-028D655C87F9}"/>
              </a:ext>
            </a:extLst>
          </p:cNvPr>
          <p:cNvSpPr>
            <a:spLocks noGrp="1"/>
          </p:cNvSpPr>
          <p:nvPr>
            <p:ph type="title"/>
          </p:nvPr>
        </p:nvSpPr>
        <p:spPr>
          <a:xfrm>
            <a:off x="913774" y="0"/>
            <a:ext cx="10364451" cy="1596177"/>
          </a:xfrm>
        </p:spPr>
        <p:txBody>
          <a:bodyPr/>
          <a:lstStyle/>
          <a:p>
            <a:pPr marL="571500" indent="-571500" algn="l">
              <a:buFont typeface="Wingdings" panose="05000000000000000000" pitchFamily="2" charset="2"/>
              <a:buChar char="q"/>
            </a:pPr>
            <a:r>
              <a:rPr lang="en-US" dirty="0"/>
              <a:t>SUBMITTED BY:-</a:t>
            </a:r>
          </a:p>
        </p:txBody>
      </p:sp>
      <p:sp>
        <p:nvSpPr>
          <p:cNvPr id="3" name="Content Placeholder 2">
            <a:extLst>
              <a:ext uri="{FF2B5EF4-FFF2-40B4-BE49-F238E27FC236}">
                <a16:creationId xmlns:a16="http://schemas.microsoft.com/office/drawing/2014/main" id="{F637C9D5-4DE0-49AF-9B7D-3849CE76EBC0}"/>
              </a:ext>
            </a:extLst>
          </p:cNvPr>
          <p:cNvSpPr>
            <a:spLocks noGrp="1"/>
          </p:cNvSpPr>
          <p:nvPr>
            <p:ph sz="quarter" idx="13"/>
          </p:nvPr>
        </p:nvSpPr>
        <p:spPr>
          <a:xfrm>
            <a:off x="1086052" y="1837005"/>
            <a:ext cx="10363826" cy="4232491"/>
          </a:xfrm>
        </p:spPr>
        <p:txBody>
          <a:bodyPr>
            <a:normAutofit/>
          </a:bodyPr>
          <a:lstStyle/>
          <a:p>
            <a:endParaRPr lang="en-IN" dirty="0"/>
          </a:p>
          <a:p>
            <a:pPr algn="ctr"/>
            <a:r>
              <a:rPr lang="en-IN" dirty="0"/>
              <a:t>SUBMITTED IN PARTIAL FULFILLMENT OF THE REQIREMENT</a:t>
            </a:r>
            <a:br>
              <a:rPr lang="en-IN" dirty="0"/>
            </a:br>
            <a:r>
              <a:rPr lang="en-IN" dirty="0"/>
              <a:t> FOR THE 3</a:t>
            </a:r>
            <a:r>
              <a:rPr lang="en-IN" baseline="30000" dirty="0"/>
              <a:t>RD</a:t>
            </a:r>
            <a:r>
              <a:rPr lang="en-IN" dirty="0"/>
              <a:t> SESSIONAL EXAMINATION OF                                                                                                                                                                                                   </a:t>
            </a:r>
            <a:br>
              <a:rPr lang="en-IN" dirty="0"/>
            </a:br>
            <a:r>
              <a:rPr lang="en-IN" dirty="0"/>
              <a:t>Bachelors of Technology In Department of Computer science and Technology                     </a:t>
            </a:r>
            <a:br>
              <a:rPr lang="en-IN" dirty="0"/>
            </a:br>
            <a:br>
              <a:rPr lang="en-IN" dirty="0"/>
            </a:br>
            <a:br>
              <a:rPr lang="en-IN" dirty="0"/>
            </a:br>
            <a:br>
              <a:rPr lang="en-IN" dirty="0"/>
            </a:br>
            <a:r>
              <a:rPr lang="en-IN" sz="2800" dirty="0">
                <a:solidFill>
                  <a:schemeClr val="tx1"/>
                </a:solidFill>
              </a:rPr>
              <a:t>Department of Computer science and Technology</a:t>
            </a:r>
            <a:br>
              <a:rPr lang="en-IN" sz="2800" dirty="0">
                <a:solidFill>
                  <a:schemeClr val="tx1"/>
                </a:solidFill>
              </a:rPr>
            </a:br>
            <a:r>
              <a:rPr lang="en-IN" sz="2800" dirty="0">
                <a:solidFill>
                  <a:schemeClr val="tx1"/>
                </a:solidFill>
              </a:rPr>
              <a:t>  GIET </a:t>
            </a:r>
            <a:r>
              <a:rPr lang="en-IN" sz="2800" dirty="0" err="1">
                <a:solidFill>
                  <a:schemeClr val="tx1"/>
                </a:solidFill>
              </a:rPr>
              <a:t>UNIVERSITY,Gunupur</a:t>
            </a:r>
            <a:br>
              <a:rPr lang="en-IN" sz="2800" dirty="0">
                <a:solidFill>
                  <a:schemeClr val="tx1"/>
                </a:solidFill>
              </a:rPr>
            </a:br>
            <a:r>
              <a:rPr lang="en-IN" sz="1600" dirty="0">
                <a:solidFill>
                  <a:schemeClr val="tx1"/>
                </a:solidFill>
              </a:rPr>
              <a:t> Pin-765022,RAYAGADA,ODISHA</a:t>
            </a:r>
            <a:endParaRPr lang="en-US" sz="1600" dirty="0"/>
          </a:p>
        </p:txBody>
      </p:sp>
      <p:sp>
        <p:nvSpPr>
          <p:cNvPr id="5" name="TextBox 4">
            <a:extLst>
              <a:ext uri="{FF2B5EF4-FFF2-40B4-BE49-F238E27FC236}">
                <a16:creationId xmlns:a16="http://schemas.microsoft.com/office/drawing/2014/main" id="{748AA058-6A5D-4919-BBB1-A52BC0A15EA8}"/>
              </a:ext>
            </a:extLst>
          </p:cNvPr>
          <p:cNvSpPr txBox="1"/>
          <p:nvPr/>
        </p:nvSpPr>
        <p:spPr>
          <a:xfrm>
            <a:off x="1623391" y="1058305"/>
            <a:ext cx="6241774" cy="923330"/>
          </a:xfrm>
          <a:prstGeom prst="rect">
            <a:avLst/>
          </a:prstGeom>
          <a:noFill/>
        </p:spPr>
        <p:txBody>
          <a:bodyPr wrap="square">
            <a:spAutoFit/>
          </a:bodyPr>
          <a:lstStyle/>
          <a:p>
            <a:r>
              <a:rPr lang="en-IN" dirty="0"/>
              <a:t>-&gt;</a:t>
            </a:r>
            <a:r>
              <a:rPr lang="en-IN" dirty="0" err="1"/>
              <a:t>Sanna</a:t>
            </a:r>
            <a:r>
              <a:rPr lang="en-IN" dirty="0"/>
              <a:t> </a:t>
            </a:r>
            <a:r>
              <a:rPr lang="en-IN" dirty="0" err="1"/>
              <a:t>parbin</a:t>
            </a:r>
            <a:r>
              <a:rPr lang="en-IN" dirty="0"/>
              <a:t>(19cse215)</a:t>
            </a:r>
          </a:p>
          <a:p>
            <a:r>
              <a:rPr lang="en-IN" dirty="0"/>
              <a:t>-&gt;</a:t>
            </a:r>
            <a:r>
              <a:rPr lang="en-IN" dirty="0" err="1"/>
              <a:t>Likith</a:t>
            </a:r>
            <a:r>
              <a:rPr lang="en-IN" dirty="0"/>
              <a:t> Patnaik(19cse300)</a:t>
            </a:r>
          </a:p>
          <a:p>
            <a:r>
              <a:rPr lang="en-IN" dirty="0"/>
              <a:t>-&gt;Md </a:t>
            </a:r>
            <a:r>
              <a:rPr lang="en-IN" dirty="0" err="1"/>
              <a:t>Hasibur</a:t>
            </a:r>
            <a:r>
              <a:rPr lang="en-IN" dirty="0"/>
              <a:t> Rahman(19cse328)</a:t>
            </a:r>
          </a:p>
        </p:txBody>
      </p:sp>
    </p:spTree>
    <p:extLst>
      <p:ext uri="{BB962C8B-B14F-4D97-AF65-F5344CB8AC3E}">
        <p14:creationId xmlns:p14="http://schemas.microsoft.com/office/powerpoint/2010/main" val="15980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A5A-CE65-4537-9E88-093C3DDD136C}"/>
              </a:ext>
            </a:extLst>
          </p:cNvPr>
          <p:cNvSpPr>
            <a:spLocks noGrp="1"/>
          </p:cNvSpPr>
          <p:nvPr>
            <p:ph type="title"/>
          </p:nvPr>
        </p:nvSpPr>
        <p:spPr>
          <a:xfrm>
            <a:off x="1009934" y="201352"/>
            <a:ext cx="10343866" cy="1325563"/>
          </a:xfrm>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INTRODUCTION</a:t>
            </a:r>
          </a:p>
        </p:txBody>
      </p:sp>
      <p:sp>
        <p:nvSpPr>
          <p:cNvPr id="4" name="TextBox 3">
            <a:extLst>
              <a:ext uri="{FF2B5EF4-FFF2-40B4-BE49-F238E27FC236}">
                <a16:creationId xmlns:a16="http://schemas.microsoft.com/office/drawing/2014/main" id="{A3240443-D97F-4E88-82DB-8A7440410490}"/>
              </a:ext>
            </a:extLst>
          </p:cNvPr>
          <p:cNvSpPr txBox="1"/>
          <p:nvPr/>
        </p:nvSpPr>
        <p:spPr>
          <a:xfrm>
            <a:off x="1009934" y="1526915"/>
            <a:ext cx="10072048" cy="4524315"/>
          </a:xfrm>
          <a:prstGeom prst="rect">
            <a:avLst/>
          </a:prstGeom>
          <a:noFill/>
        </p:spPr>
        <p:txBody>
          <a:bodyPr wrap="square">
            <a:spAutoFit/>
          </a:bodyPr>
          <a:lstStyle/>
          <a:p>
            <a:r>
              <a:rPr lang="en-US" b="0" i="0" u="none" strike="noStrike" baseline="0" dirty="0">
                <a:solidFill>
                  <a:srgbClr val="000000"/>
                </a:solidFill>
                <a:latin typeface="Bodoni MT" panose="02070603080606020203" pitchFamily="18" charset="0"/>
              </a:rPr>
              <a:t>Nowadays the Mobile Technology is being very famous for the User Experience, because it is very easy to access the applications and services from anywhere of your Geolocation. Android, Apple, Windows, Blackberry, etc. are various famous and commonly used Mobile Operating Systems. All the Operating Systems provides plenty of applications and services for users. For an instance, the Contacts Applications is used to store the contact details of the user's contact and also helps user to connect a call or send an SMS to other person using the contents stored in this application. We can get similar types of application all around the world via Apple Store, Play Store, etc. All this features gives birth to various kinds of sensors or functionalities to be implemented in the mobile devices. The Most famous application of iPhone is “SIRI” which helps the end user to communicate end user to mobile with voice and it also responds to the voice commands of the user. Same kind of application is also developed by the Google that is “Google Voice Search” which is used for in Android Phones. But this Application mostly works with Internet Connections. But our Proposed System has capability to work with and without Internet Connectivity. It’s named as </a:t>
            </a:r>
            <a:r>
              <a:rPr lang="en-US" dirty="0" err="1">
                <a:solidFill>
                  <a:srgbClr val="000000"/>
                </a:solidFill>
                <a:latin typeface="Bodoni MT" panose="02070603080606020203" pitchFamily="18" charset="0"/>
              </a:rPr>
              <a:t>Smast</a:t>
            </a:r>
            <a:r>
              <a:rPr lang="en-US" b="0" i="0" u="none" strike="noStrike" baseline="0" dirty="0">
                <a:solidFill>
                  <a:srgbClr val="000000"/>
                </a:solidFill>
                <a:latin typeface="Bodoni MT" panose="02070603080606020203" pitchFamily="18" charset="0"/>
              </a:rPr>
              <a:t> Assistant with Voice Recognition Intelligence, which takes the user </a:t>
            </a:r>
          </a:p>
          <a:p>
            <a:r>
              <a:rPr lang="en-US" b="0" i="0" u="none" strike="noStrike" baseline="0" dirty="0">
                <a:solidFill>
                  <a:srgbClr val="000000"/>
                </a:solidFill>
                <a:latin typeface="Bodoni MT" panose="02070603080606020203" pitchFamily="18" charset="0"/>
              </a:rPr>
              <a:t>input in form of voice or text and process it and returns the output in various forms like action to be performed or the search result is dictated to the end user. </a:t>
            </a:r>
            <a:endParaRPr lang="en-US" dirty="0">
              <a:latin typeface="Bodoni MT" panose="02070603080606020203" pitchFamily="18" charset="0"/>
            </a:endParaRPr>
          </a:p>
        </p:txBody>
      </p:sp>
    </p:spTree>
    <p:extLst>
      <p:ext uri="{BB962C8B-B14F-4D97-AF65-F5344CB8AC3E}">
        <p14:creationId xmlns:p14="http://schemas.microsoft.com/office/powerpoint/2010/main" val="4050669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555D-8B88-42B4-B278-7D3F71AC7389}"/>
              </a:ext>
            </a:extLst>
          </p:cNvPr>
          <p:cNvSpPr>
            <a:spLocks noGrp="1"/>
          </p:cNvSpPr>
          <p:nvPr>
            <p:ph type="title"/>
          </p:nvPr>
        </p:nvSpPr>
        <p:spPr>
          <a:xfrm>
            <a:off x="913774" y="-67934"/>
            <a:ext cx="10364451" cy="1596177"/>
          </a:xfrm>
        </p:spPr>
        <p:txBody>
          <a:bodyPr>
            <a:normAutofit/>
          </a:bodyPr>
          <a:lstStyle/>
          <a:p>
            <a:pPr marL="571500" indent="-571500" algn="l">
              <a:buFont typeface="Wingdings" panose="05000000000000000000" pitchFamily="2" charset="2"/>
              <a:buChar char="Ø"/>
            </a:pPr>
            <a:r>
              <a:rPr lang="en-US" sz="4000" u="sng">
                <a:solidFill>
                  <a:srgbClr val="FF5050"/>
                </a:solidFill>
                <a:latin typeface="Bodoni MT Black" panose="02070A03080606020203" pitchFamily="18" charset="0"/>
              </a:rPr>
              <a:t>Objectives:</a:t>
            </a:r>
            <a:endParaRPr lang="en-US" sz="4000" u="sng" dirty="0">
              <a:solidFill>
                <a:srgbClr val="FF5050"/>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C6556729-0F9E-433E-859F-357375745B8D}"/>
              </a:ext>
            </a:extLst>
          </p:cNvPr>
          <p:cNvSpPr>
            <a:spLocks noGrp="1"/>
          </p:cNvSpPr>
          <p:nvPr>
            <p:ph idx="1"/>
          </p:nvPr>
        </p:nvSpPr>
        <p:spPr>
          <a:xfrm>
            <a:off x="1009308" y="1254061"/>
            <a:ext cx="9790550" cy="4349878"/>
          </a:xfrm>
        </p:spPr>
        <p:txBody>
          <a:bodyPr>
            <a:noAutofit/>
          </a:bodyPr>
          <a:lstStyle/>
          <a:p>
            <a:r>
              <a:rPr lang="en-US" b="0" i="0" u="none" strike="noStrike" baseline="0" dirty="0">
                <a:solidFill>
                  <a:srgbClr val="000000"/>
                </a:solidFill>
                <a:latin typeface="Calibri" panose="020F0502020204030204" pitchFamily="34" charset="0"/>
              </a:rPr>
              <a:t>The Most famous application of iPhone is “SIRI” which helps the end user to communicate end user mobile with voice and it also responds to the voice commands of the user. Same kind of application is also developed by the Google that is “Google Voice Search” which is used for in Android Phones. But this Application mostly works with Internet Connections. But our Proposed System has capability to work with and without Internet Connectivity. It is named as Smart Assistant with Voice Recognition Intelligence, which takes the user input in form of voice or text and process it and returns the output in various forms like action to be performed or the search result is dictated to the end user. In addition, this proposed system can change the way of interactions between end user and the mobile devices. The system is being designed in such a way that all the services provided by the mobile devices are accessible by the end user on the user's voice commands. </a:t>
            </a:r>
            <a:endParaRPr lang="en-US" dirty="0"/>
          </a:p>
        </p:txBody>
      </p:sp>
    </p:spTree>
    <p:extLst>
      <p:ext uri="{BB962C8B-B14F-4D97-AF65-F5344CB8AC3E}">
        <p14:creationId xmlns:p14="http://schemas.microsoft.com/office/powerpoint/2010/main" val="822354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D01A-CABE-443F-9A0C-911438A789DC}"/>
              </a:ext>
            </a:extLst>
          </p:cNvPr>
          <p:cNvSpPr>
            <a:spLocks noGrp="1"/>
          </p:cNvSpPr>
          <p:nvPr>
            <p:ph type="title"/>
          </p:nvPr>
        </p:nvSpPr>
        <p:spPr>
          <a:xfrm>
            <a:off x="913149" y="0"/>
            <a:ext cx="10364451" cy="1596177"/>
          </a:xfrm>
        </p:spPr>
        <p:txBody>
          <a:bodyPr/>
          <a:lstStyle/>
          <a:p>
            <a:r>
              <a:rPr lang="en-US" dirty="0">
                <a:solidFill>
                  <a:srgbClr val="FF5050"/>
                </a:solidFill>
                <a:latin typeface="Bodoni MT Black" panose="02070A03080606020203" pitchFamily="18" charset="0"/>
              </a:rPr>
              <a:t>What is a smart assistant ?</a:t>
            </a:r>
          </a:p>
        </p:txBody>
      </p:sp>
      <p:sp>
        <p:nvSpPr>
          <p:cNvPr id="3" name="Content Placeholder 2">
            <a:extLst>
              <a:ext uri="{FF2B5EF4-FFF2-40B4-BE49-F238E27FC236}">
                <a16:creationId xmlns:a16="http://schemas.microsoft.com/office/drawing/2014/main" id="{67E10379-B263-4389-81E9-FD2EA517FDD5}"/>
              </a:ext>
            </a:extLst>
          </p:cNvPr>
          <p:cNvSpPr>
            <a:spLocks noGrp="1"/>
          </p:cNvSpPr>
          <p:nvPr>
            <p:ph sz="quarter" idx="13"/>
          </p:nvPr>
        </p:nvSpPr>
        <p:spPr>
          <a:xfrm>
            <a:off x="1104842" y="1596177"/>
            <a:ext cx="10363826" cy="5480371"/>
          </a:xfrm>
        </p:spPr>
        <p:txBody>
          <a:bodyPr>
            <a:normAutofit/>
          </a:bodyPr>
          <a:lstStyle/>
          <a:p>
            <a:r>
              <a:rPr lang="en-US" sz="1800" b="0" i="0" u="none" strike="noStrike" baseline="0" dirty="0">
                <a:solidFill>
                  <a:srgbClr val="000000"/>
                </a:solidFill>
                <a:latin typeface="Arial" panose="020B0604020202020204" pitchFamily="34" charset="0"/>
              </a:rPr>
              <a:t>A smart assistant – also known as a virtual assistant – is a form of software installed in a smart device (such as a smart speaker or a smart phone) that can perform tasks or services, or answer questions. They're essentially the link between us and smart technology software and are essential for In order to communicate with your smart assistant, for controlling smart plugs, smart thermostats and similar devices. </a:t>
            </a: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A smart assistant </a:t>
            </a:r>
            <a:r>
              <a:rPr lang="en-US" b="0" i="0" dirty="0">
                <a:solidFill>
                  <a:srgbClr val="202122"/>
                </a:solidFill>
                <a:effectLst/>
                <a:latin typeface="Arial" panose="020B0604020202020204" pitchFamily="34" charset="0"/>
              </a:rPr>
              <a:t>is a </a:t>
            </a:r>
            <a:r>
              <a:rPr lang="en-US" b="0" i="0" u="none" strike="noStrike" dirty="0">
                <a:effectLst/>
                <a:latin typeface="Arial" panose="020B0604020202020204" pitchFamily="34" charset="0"/>
                <a:hlinkClick r:id="rId2" tooltip="Software agent">
                  <a:extLst>
                    <a:ext uri="{A12FA001-AC4F-418D-AE19-62706E023703}">
                      <ahyp:hlinkClr xmlns:ahyp="http://schemas.microsoft.com/office/drawing/2018/hyperlinkcolor" val="tx"/>
                    </a:ext>
                  </a:extLst>
                </a:hlinkClick>
              </a:rPr>
              <a:t>software agent</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that can perform tasks or services for an individual based on commands or questions. Sometimes the term "</a:t>
            </a:r>
            <a:r>
              <a:rPr lang="en-US" b="0" i="0" u="none" strike="noStrike" dirty="0">
                <a:effectLst/>
                <a:latin typeface="Arial" panose="020B0604020202020204" pitchFamily="34" charset="0"/>
                <a:hlinkClick r:id="rId3" tooltip="Chatbot">
                  <a:extLst>
                    <a:ext uri="{A12FA001-AC4F-418D-AE19-62706E023703}">
                      <ahyp:hlinkClr xmlns:ahyp="http://schemas.microsoft.com/office/drawing/2018/hyperlinkcolor" val="tx"/>
                    </a:ext>
                  </a:extLst>
                </a:hlinkClick>
              </a:rPr>
              <a:t>chatbot</a:t>
            </a:r>
            <a:r>
              <a:rPr lang="en-US" b="0" i="0" dirty="0">
                <a:solidFill>
                  <a:srgbClr val="202122"/>
                </a:solidFill>
                <a:effectLst/>
                <a:latin typeface="Arial" panose="020B0604020202020204" pitchFamily="34" charset="0"/>
              </a:rPr>
              <a:t>" is used to refer to virtual assistants generally or specifically accessed  </a:t>
            </a:r>
            <a:r>
              <a:rPr lang="en-US" b="0" i="0" u="none" strike="noStrike" dirty="0">
                <a:effectLst/>
                <a:latin typeface="Arial" panose="020B0604020202020204" pitchFamily="34" charset="0"/>
                <a:hlinkClick r:id="rId4" tooltip="Online chat">
                  <a:extLst>
                    <a:ext uri="{A12FA001-AC4F-418D-AE19-62706E023703}">
                      <ahyp:hlinkClr xmlns:ahyp="http://schemas.microsoft.com/office/drawing/2018/hyperlinkcolor" val="tx"/>
                    </a:ext>
                  </a:extLst>
                </a:hlinkClick>
              </a:rPr>
              <a:t>online</a:t>
            </a:r>
            <a:r>
              <a:rPr lang="en-US" b="0" i="0" u="none" strike="noStrike" dirty="0">
                <a:solidFill>
                  <a:srgbClr val="56BCFE"/>
                </a:solidFill>
                <a:effectLst/>
                <a:latin typeface="Arial" panose="020B0604020202020204" pitchFamily="34" charset="0"/>
                <a:hlinkClick r:id="rId4" tooltip="Online chat">
                  <a:extLst>
                    <a:ext uri="{A12FA001-AC4F-418D-AE19-62706E023703}">
                      <ahyp:hlinkClr xmlns:ahyp="http://schemas.microsoft.com/office/drawing/2018/hyperlinkcolor" val="tx"/>
                    </a:ext>
                  </a:extLst>
                </a:hlinkClick>
              </a:rPr>
              <a:t> </a:t>
            </a:r>
            <a:endParaRPr lang="en-US" dirty="0"/>
          </a:p>
        </p:txBody>
      </p:sp>
    </p:spTree>
    <p:extLst>
      <p:ext uri="{BB962C8B-B14F-4D97-AF65-F5344CB8AC3E}">
        <p14:creationId xmlns:p14="http://schemas.microsoft.com/office/powerpoint/2010/main" val="4027360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304D-35ED-45D1-A12D-3B68FB4F19E2}"/>
              </a:ext>
            </a:extLst>
          </p:cNvPr>
          <p:cNvSpPr>
            <a:spLocks noGrp="1"/>
          </p:cNvSpPr>
          <p:nvPr>
            <p:ph type="title"/>
          </p:nvPr>
        </p:nvSpPr>
        <p:spPr>
          <a:xfrm>
            <a:off x="768001" y="0"/>
            <a:ext cx="10364451" cy="1596177"/>
          </a:xfrm>
        </p:spPr>
        <p:txBody>
          <a:bodyPr/>
          <a:lstStyle/>
          <a:p>
            <a:pPr marL="571500" indent="-571500" algn="l">
              <a:buFont typeface="Wingdings" panose="05000000000000000000" pitchFamily="2" charset="2"/>
              <a:buChar char="Ø"/>
            </a:pPr>
            <a:r>
              <a:rPr lang="en-US" u="sng" dirty="0">
                <a:solidFill>
                  <a:srgbClr val="FF5050"/>
                </a:solidFill>
                <a:latin typeface="Bodoni MT Black" panose="02070A03080606020203" pitchFamily="18" charset="0"/>
              </a:rPr>
              <a:t>Importance and need</a:t>
            </a:r>
          </a:p>
        </p:txBody>
      </p:sp>
      <p:graphicFrame>
        <p:nvGraphicFramePr>
          <p:cNvPr id="4" name="Content Placeholder 3">
            <a:extLst>
              <a:ext uri="{FF2B5EF4-FFF2-40B4-BE49-F238E27FC236}">
                <a16:creationId xmlns:a16="http://schemas.microsoft.com/office/drawing/2014/main" id="{C58549BF-FB59-4F3E-983A-FFF75A018AE0}"/>
              </a:ext>
            </a:extLst>
          </p:cNvPr>
          <p:cNvGraphicFramePr>
            <a:graphicFrameLocks noGrp="1"/>
          </p:cNvGraphicFramePr>
          <p:nvPr>
            <p:ph sz="quarter" idx="13"/>
            <p:extLst>
              <p:ext uri="{D42A27DB-BD31-4B8C-83A1-F6EECF244321}">
                <p14:modId xmlns:p14="http://schemas.microsoft.com/office/powerpoint/2010/main" val="3865945737"/>
              </p:ext>
            </p:extLst>
          </p:nvPr>
        </p:nvGraphicFramePr>
        <p:xfrm>
          <a:off x="768001" y="2155058"/>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92322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2FAE6FD-0361-43D6-8F31-1379FC5D4DDC}"/>
              </a:ext>
            </a:extLst>
          </p:cNvPr>
          <p:cNvGraphicFramePr/>
          <p:nvPr>
            <p:extLst>
              <p:ext uri="{D42A27DB-BD31-4B8C-83A1-F6EECF244321}">
                <p14:modId xmlns:p14="http://schemas.microsoft.com/office/powerpoint/2010/main" val="4220614484"/>
              </p:ext>
            </p:extLst>
          </p:nvPr>
        </p:nvGraphicFramePr>
        <p:xfrm>
          <a:off x="1404731" y="1351796"/>
          <a:ext cx="9674086" cy="4412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7502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465B354-A7A5-44C8-87C6-0EC69EDC2064}"/>
              </a:ext>
            </a:extLst>
          </p:cNvPr>
          <p:cNvGraphicFramePr/>
          <p:nvPr>
            <p:extLst>
              <p:ext uri="{D42A27DB-BD31-4B8C-83A1-F6EECF244321}">
                <p14:modId xmlns:p14="http://schemas.microsoft.com/office/powerpoint/2010/main" val="2360815961"/>
              </p:ext>
            </p:extLst>
          </p:nvPr>
        </p:nvGraphicFramePr>
        <p:xfrm>
          <a:off x="1610139" y="1589037"/>
          <a:ext cx="8971722" cy="3486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028609"/>
      </p:ext>
    </p:extLst>
  </p:cSld>
  <p:clrMapOvr>
    <a:masterClrMapping/>
  </p:clrMapOvr>
  <p:transition spd="slow">
    <p:cover/>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333</TotalTime>
  <Words>1578</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Bahnschrift SemiBold SemiConden</vt:lpstr>
      <vt:lpstr>Bodoni MT</vt:lpstr>
      <vt:lpstr>Bodoni MT Black</vt:lpstr>
      <vt:lpstr>Calibri</vt:lpstr>
      <vt:lpstr>Open Sans</vt:lpstr>
      <vt:lpstr>Tw Cen MT</vt:lpstr>
      <vt:lpstr>Wingdings</vt:lpstr>
      <vt:lpstr>Droplet</vt:lpstr>
      <vt:lpstr>PROJECT WORK ON:-    “SMART ASSISTANT”  </vt:lpstr>
      <vt:lpstr>A PROJECT WORK ON SMART ASSISTANT  YOUR VIRTUAL COMPANION</vt:lpstr>
      <vt:lpstr>SUBMITTED BY:-</vt:lpstr>
      <vt:lpstr>INTRODUCTION</vt:lpstr>
      <vt:lpstr>Objectives:</vt:lpstr>
      <vt:lpstr>What is a smart assistant ?</vt:lpstr>
      <vt:lpstr>Importance and need</vt:lpstr>
      <vt:lpstr>PowerPoint Presentation</vt:lpstr>
      <vt:lpstr>PowerPoint Presentation</vt:lpstr>
      <vt:lpstr>Objectives of a smart assistant</vt:lpstr>
      <vt:lpstr>Working principles &amp; methodologies</vt:lpstr>
      <vt:lpstr>Hardware &amp; software requirements</vt:lpstr>
      <vt:lpstr>design</vt:lpstr>
      <vt:lpstr>development</vt:lpstr>
      <vt:lpstr>results</vt:lpstr>
      <vt:lpstr>CONCLUSION</vt:lpstr>
      <vt:lpstr>FUTURE SCOPE</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Hasib</dc:creator>
  <cp:lastModifiedBy>Hasib Nirban</cp:lastModifiedBy>
  <cp:revision>24</cp:revision>
  <dcterms:created xsi:type="dcterms:W3CDTF">2021-01-07T15:33:45Z</dcterms:created>
  <dcterms:modified xsi:type="dcterms:W3CDTF">2021-06-20T12:07:21Z</dcterms:modified>
</cp:coreProperties>
</file>