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61" r:id="rId4"/>
    <p:sldId id="268" r:id="rId5"/>
    <p:sldId id="269" r:id="rId6"/>
    <p:sldId id="272" r:id="rId7"/>
    <p:sldId id="270" r:id="rId8"/>
    <p:sldId id="271" r:id="rId9"/>
    <p:sldId id="263" r:id="rId10"/>
    <p:sldId id="264" r:id="rId11"/>
    <p:sldId id="265" r:id="rId12"/>
    <p:sldId id="273" r:id="rId13"/>
    <p:sldId id="274" r:id="rId14"/>
    <p:sldId id="266" r:id="rId15"/>
    <p:sldId id="267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ibul Hossain" userId="f073a9a87166e224" providerId="LiveId" clId="{F57ED573-C90A-42BC-BE61-4E3B6874DA9D}"/>
    <pc:docChg chg="undo custSel addSld modSld">
      <pc:chgData name="Hasibul Hossain" userId="f073a9a87166e224" providerId="LiveId" clId="{F57ED573-C90A-42BC-BE61-4E3B6874DA9D}" dt="2022-01-10T18:01:30.749" v="163" actId="14100"/>
      <pc:docMkLst>
        <pc:docMk/>
      </pc:docMkLst>
      <pc:sldChg chg="modSp mod">
        <pc:chgData name="Hasibul Hossain" userId="f073a9a87166e224" providerId="LiveId" clId="{F57ED573-C90A-42BC-BE61-4E3B6874DA9D}" dt="2022-01-10T17:54:13.180" v="49" actId="21"/>
        <pc:sldMkLst>
          <pc:docMk/>
          <pc:sldMk cId="109857222" sldId="256"/>
        </pc:sldMkLst>
        <pc:spChg chg="mod">
          <ac:chgData name="Hasibul Hossain" userId="f073a9a87166e224" providerId="LiveId" clId="{F57ED573-C90A-42BC-BE61-4E3B6874DA9D}" dt="2022-01-10T17:54:13.180" v="49" actId="2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">
        <pc:chgData name="Hasibul Hossain" userId="f073a9a87166e224" providerId="LiveId" clId="{F57ED573-C90A-42BC-BE61-4E3B6874DA9D}" dt="2022-01-10T17:59:24.639" v="111" actId="1076"/>
        <pc:sldMkLst>
          <pc:docMk/>
          <pc:sldMk cId="3400221414" sldId="273"/>
        </pc:sldMkLst>
        <pc:spChg chg="mod">
          <ac:chgData name="Hasibul Hossain" userId="f073a9a87166e224" providerId="LiveId" clId="{F57ED573-C90A-42BC-BE61-4E3B6874DA9D}" dt="2022-01-10T17:56:04.071" v="73" actId="14100"/>
          <ac:spMkLst>
            <pc:docMk/>
            <pc:sldMk cId="3400221414" sldId="273"/>
            <ac:spMk id="2" creationId="{2A0A8EB1-5B41-4FDF-A647-9FDC990F6C5C}"/>
          </ac:spMkLst>
        </pc:spChg>
        <pc:spChg chg="mod">
          <ac:chgData name="Hasibul Hossain" userId="f073a9a87166e224" providerId="LiveId" clId="{F57ED573-C90A-42BC-BE61-4E3B6874DA9D}" dt="2022-01-10T17:59:24.639" v="111" actId="1076"/>
          <ac:spMkLst>
            <pc:docMk/>
            <pc:sldMk cId="3400221414" sldId="273"/>
            <ac:spMk id="3" creationId="{399550A7-5DFF-4E98-BCBD-7560DA91566C}"/>
          </ac:spMkLst>
        </pc:spChg>
      </pc:sldChg>
      <pc:sldChg chg="addSp delSp modSp new mod">
        <pc:chgData name="Hasibul Hossain" userId="f073a9a87166e224" providerId="LiveId" clId="{F57ED573-C90A-42BC-BE61-4E3B6874DA9D}" dt="2022-01-10T18:01:30.749" v="163" actId="14100"/>
        <pc:sldMkLst>
          <pc:docMk/>
          <pc:sldMk cId="1828062188" sldId="274"/>
        </pc:sldMkLst>
        <pc:spChg chg="mod">
          <ac:chgData name="Hasibul Hossain" userId="f073a9a87166e224" providerId="LiveId" clId="{F57ED573-C90A-42BC-BE61-4E3B6874DA9D}" dt="2022-01-10T18:01:24.510" v="161" actId="20577"/>
          <ac:spMkLst>
            <pc:docMk/>
            <pc:sldMk cId="1828062188" sldId="274"/>
            <ac:spMk id="2" creationId="{A4E00B85-7A5C-4C5D-B771-30868BB98F3B}"/>
          </ac:spMkLst>
        </pc:spChg>
        <pc:spChg chg="del mod">
          <ac:chgData name="Hasibul Hossain" userId="f073a9a87166e224" providerId="LiveId" clId="{F57ED573-C90A-42BC-BE61-4E3B6874DA9D}" dt="2022-01-10T18:00:33.502" v="141"/>
          <ac:spMkLst>
            <pc:docMk/>
            <pc:sldMk cId="1828062188" sldId="274"/>
            <ac:spMk id="3" creationId="{9057DD43-AE92-44F2-90DF-32EBC14DF09F}"/>
          </ac:spMkLst>
        </pc:spChg>
        <pc:picChg chg="add mod">
          <ac:chgData name="Hasibul Hossain" userId="f073a9a87166e224" providerId="LiveId" clId="{F57ED573-C90A-42BC-BE61-4E3B6874DA9D}" dt="2022-01-10T18:01:30.749" v="163" actId="14100"/>
          <ac:picMkLst>
            <pc:docMk/>
            <pc:sldMk cId="1828062188" sldId="274"/>
            <ac:picMk id="5" creationId="{75225BB6-BCFF-4329-A454-CC5B0EC2C0CB}"/>
          </ac:picMkLst>
        </pc:picChg>
      </pc:sldChg>
    </pc:docChg>
  </pc:docChgLst>
  <pc:docChgLst>
    <pc:chgData name="Hasibul Hossain" userId="f073a9a87166e224" providerId="LiveId" clId="{89477433-26B6-4D33-BFC5-4C4CE0860600}"/>
    <pc:docChg chg="undo custSel addSld delSld modSld">
      <pc:chgData name="Hasibul Hossain" userId="f073a9a87166e224" providerId="LiveId" clId="{89477433-26B6-4D33-BFC5-4C4CE0860600}" dt="2021-12-01T19:27:42.265" v="507" actId="20577"/>
      <pc:docMkLst>
        <pc:docMk/>
      </pc:docMkLst>
      <pc:sldChg chg="modSp mod">
        <pc:chgData name="Hasibul Hossain" userId="f073a9a87166e224" providerId="LiveId" clId="{89477433-26B6-4D33-BFC5-4C4CE0860600}" dt="2021-12-01T17:22:24.112" v="478" actId="1076"/>
        <pc:sldMkLst>
          <pc:docMk/>
          <pc:sldMk cId="109857222" sldId="256"/>
        </pc:sldMkLst>
        <pc:spChg chg="mod">
          <ac:chgData name="Hasibul Hossain" userId="f073a9a87166e224" providerId="LiveId" clId="{89477433-26B6-4D33-BFC5-4C4CE0860600}" dt="2021-12-01T17:22:24.112" v="478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modSp add del mod">
        <pc:chgData name="Hasibul Hossain" userId="f073a9a87166e224" providerId="LiveId" clId="{89477433-26B6-4D33-BFC5-4C4CE0860600}" dt="2021-12-01T14:05:51.268" v="12" actId="2696"/>
        <pc:sldMkLst>
          <pc:docMk/>
          <pc:sldMk cId="3689320060" sldId="257"/>
        </pc:sldMkLst>
        <pc:spChg chg="mod">
          <ac:chgData name="Hasibul Hossain" userId="f073a9a87166e224" providerId="LiveId" clId="{89477433-26B6-4D33-BFC5-4C4CE0860600}" dt="2021-12-01T14:03:34.939" v="9" actId="20577"/>
          <ac:spMkLst>
            <pc:docMk/>
            <pc:sldMk cId="3689320060" sldId="257"/>
            <ac:spMk id="2" creationId="{FE77BEAE-4A0B-433A-953C-D35D3867B928}"/>
          </ac:spMkLst>
        </pc:spChg>
        <pc:spChg chg="mod">
          <ac:chgData name="Hasibul Hossain" userId="f073a9a87166e224" providerId="LiveId" clId="{89477433-26B6-4D33-BFC5-4C4CE0860600}" dt="2021-12-01T14:02:53.319" v="1" actId="5793"/>
          <ac:spMkLst>
            <pc:docMk/>
            <pc:sldMk cId="3689320060" sldId="257"/>
            <ac:spMk id="3" creationId="{E36E0ECC-5ECB-4441-A999-9302DC1A8866}"/>
          </ac:spMkLst>
        </pc:spChg>
      </pc:sldChg>
      <pc:sldChg chg="del">
        <pc:chgData name="Hasibul Hossain" userId="f073a9a87166e224" providerId="LiveId" clId="{89477433-26B6-4D33-BFC5-4C4CE0860600}" dt="2021-12-01T14:05:54.636" v="13" actId="2696"/>
        <pc:sldMkLst>
          <pc:docMk/>
          <pc:sldMk cId="3234793212" sldId="258"/>
        </pc:sldMkLst>
      </pc:sldChg>
      <pc:sldChg chg="modSp mod">
        <pc:chgData name="Hasibul Hossain" userId="f073a9a87166e224" providerId="LiveId" clId="{89477433-26B6-4D33-BFC5-4C4CE0860600}" dt="2021-12-01T14:19:13.900" v="106" actId="12"/>
        <pc:sldMkLst>
          <pc:docMk/>
          <pc:sldMk cId="1984817236" sldId="259"/>
        </pc:sldMkLst>
        <pc:spChg chg="mod">
          <ac:chgData name="Hasibul Hossain" userId="f073a9a87166e224" providerId="LiveId" clId="{89477433-26B6-4D33-BFC5-4C4CE0860600}" dt="2021-12-01T14:19:13.900" v="106" actId="12"/>
          <ac:spMkLst>
            <pc:docMk/>
            <pc:sldMk cId="1984817236" sldId="259"/>
            <ac:spMk id="3" creationId="{ECDBFC23-ADC2-4C30-A7E7-F6910B3EC6A8}"/>
          </ac:spMkLst>
        </pc:spChg>
      </pc:sldChg>
      <pc:sldChg chg="modSp mod">
        <pc:chgData name="Hasibul Hossain" userId="f073a9a87166e224" providerId="LiveId" clId="{89477433-26B6-4D33-BFC5-4C4CE0860600}" dt="2021-12-01T14:23:22.640" v="131" actId="20577"/>
        <pc:sldMkLst>
          <pc:docMk/>
          <pc:sldMk cId="3783026775" sldId="261"/>
        </pc:sldMkLst>
        <pc:spChg chg="mod">
          <ac:chgData name="Hasibul Hossain" userId="f073a9a87166e224" providerId="LiveId" clId="{89477433-26B6-4D33-BFC5-4C4CE0860600}" dt="2021-12-01T14:17:39.202" v="99" actId="20577"/>
          <ac:spMkLst>
            <pc:docMk/>
            <pc:sldMk cId="3783026775" sldId="261"/>
            <ac:spMk id="2" creationId="{4A099082-F4F6-40AE-A4A2-67ABBD994AA3}"/>
          </ac:spMkLst>
        </pc:spChg>
        <pc:spChg chg="mod">
          <ac:chgData name="Hasibul Hossain" userId="f073a9a87166e224" providerId="LiveId" clId="{89477433-26B6-4D33-BFC5-4C4CE0860600}" dt="2021-12-01T14:23:22.640" v="131" actId="20577"/>
          <ac:spMkLst>
            <pc:docMk/>
            <pc:sldMk cId="3783026775" sldId="261"/>
            <ac:spMk id="3" creationId="{A2EF2B95-5B70-4421-B4E7-521B22BBF57E}"/>
          </ac:spMkLst>
        </pc:spChg>
      </pc:sldChg>
      <pc:sldChg chg="modSp mod">
        <pc:chgData name="Hasibul Hossain" userId="f073a9a87166e224" providerId="LiveId" clId="{89477433-26B6-4D33-BFC5-4C4CE0860600}" dt="2021-12-01T14:30:57.824" v="219" actId="5793"/>
        <pc:sldMkLst>
          <pc:docMk/>
          <pc:sldMk cId="1996358698" sldId="266"/>
        </pc:sldMkLst>
        <pc:spChg chg="mod">
          <ac:chgData name="Hasibul Hossain" userId="f073a9a87166e224" providerId="LiveId" clId="{89477433-26B6-4D33-BFC5-4C4CE0860600}" dt="2021-12-01T14:30:57.824" v="219" actId="5793"/>
          <ac:spMkLst>
            <pc:docMk/>
            <pc:sldMk cId="1996358698" sldId="266"/>
            <ac:spMk id="3" creationId="{6BB4E5F0-6AD0-4B9A-AAFF-464D155168B7}"/>
          </ac:spMkLst>
        </pc:spChg>
      </pc:sldChg>
      <pc:sldChg chg="modSp mod">
        <pc:chgData name="Hasibul Hossain" userId="f073a9a87166e224" providerId="LiveId" clId="{89477433-26B6-4D33-BFC5-4C4CE0860600}" dt="2021-12-01T14:33:40.375" v="245" actId="20577"/>
        <pc:sldMkLst>
          <pc:docMk/>
          <pc:sldMk cId="3278234301" sldId="267"/>
        </pc:sldMkLst>
        <pc:spChg chg="mod">
          <ac:chgData name="Hasibul Hossain" userId="f073a9a87166e224" providerId="LiveId" clId="{89477433-26B6-4D33-BFC5-4C4CE0860600}" dt="2021-12-01T14:33:40.375" v="245" actId="20577"/>
          <ac:spMkLst>
            <pc:docMk/>
            <pc:sldMk cId="3278234301" sldId="267"/>
            <ac:spMk id="3" creationId="{461A53DA-1A49-4115-B8D5-082503C5C801}"/>
          </ac:spMkLst>
        </pc:spChg>
      </pc:sldChg>
      <pc:sldChg chg="modSp new mod">
        <pc:chgData name="Hasibul Hossain" userId="f073a9a87166e224" providerId="LiveId" clId="{89477433-26B6-4D33-BFC5-4C4CE0860600}" dt="2021-12-01T14:31:12.116" v="222" actId="27636"/>
        <pc:sldMkLst>
          <pc:docMk/>
          <pc:sldMk cId="1850642530" sldId="268"/>
        </pc:sldMkLst>
        <pc:spChg chg="mod">
          <ac:chgData name="Hasibul Hossain" userId="f073a9a87166e224" providerId="LiveId" clId="{89477433-26B6-4D33-BFC5-4C4CE0860600}" dt="2021-12-01T14:25:29.503" v="145" actId="14100"/>
          <ac:spMkLst>
            <pc:docMk/>
            <pc:sldMk cId="1850642530" sldId="268"/>
            <ac:spMk id="2" creationId="{607CACCC-FDB7-46C5-9568-08F6D5C731AA}"/>
          </ac:spMkLst>
        </pc:spChg>
        <pc:spChg chg="mod">
          <ac:chgData name="Hasibul Hossain" userId="f073a9a87166e224" providerId="LiveId" clId="{89477433-26B6-4D33-BFC5-4C4CE0860600}" dt="2021-12-01T14:31:12.116" v="222" actId="27636"/>
          <ac:spMkLst>
            <pc:docMk/>
            <pc:sldMk cId="1850642530" sldId="268"/>
            <ac:spMk id="3" creationId="{EDB1F67B-0322-4914-B093-BC4B1E88905C}"/>
          </ac:spMkLst>
        </pc:spChg>
      </pc:sldChg>
      <pc:sldChg chg="addSp modSp new mod">
        <pc:chgData name="Hasibul Hossain" userId="f073a9a87166e224" providerId="LiveId" clId="{89477433-26B6-4D33-BFC5-4C4CE0860600}" dt="2021-12-01T19:27:42.265" v="507" actId="20577"/>
        <pc:sldMkLst>
          <pc:docMk/>
          <pc:sldMk cId="1980509847" sldId="269"/>
        </pc:sldMkLst>
        <pc:spChg chg="mod">
          <ac:chgData name="Hasibul Hossain" userId="f073a9a87166e224" providerId="LiveId" clId="{89477433-26B6-4D33-BFC5-4C4CE0860600}" dt="2021-12-01T16:35:55.077" v="279" actId="1076"/>
          <ac:spMkLst>
            <pc:docMk/>
            <pc:sldMk cId="1980509847" sldId="269"/>
            <ac:spMk id="2" creationId="{D356B3CA-8379-4573-9CBA-A781D0D96A05}"/>
          </ac:spMkLst>
        </pc:spChg>
        <pc:spChg chg="mod">
          <ac:chgData name="Hasibul Hossain" userId="f073a9a87166e224" providerId="LiveId" clId="{89477433-26B6-4D33-BFC5-4C4CE0860600}" dt="2021-12-01T19:27:42.265" v="507" actId="20577"/>
          <ac:spMkLst>
            <pc:docMk/>
            <pc:sldMk cId="1980509847" sldId="269"/>
            <ac:spMk id="3" creationId="{B776D762-8EA4-4799-9242-1F1E25AFCD18}"/>
          </ac:spMkLst>
        </pc:spChg>
        <pc:picChg chg="add mod">
          <ac:chgData name="Hasibul Hossain" userId="f073a9a87166e224" providerId="LiveId" clId="{89477433-26B6-4D33-BFC5-4C4CE0860600}" dt="2021-12-01T16:40:16.875" v="301" actId="1076"/>
          <ac:picMkLst>
            <pc:docMk/>
            <pc:sldMk cId="1980509847" sldId="269"/>
            <ac:picMk id="1026" creationId="{B731DA52-9132-41BD-9FAB-37D77EE966F9}"/>
          </ac:picMkLst>
        </pc:picChg>
      </pc:sldChg>
      <pc:sldChg chg="addSp modSp new mod">
        <pc:chgData name="Hasibul Hossain" userId="f073a9a87166e224" providerId="LiveId" clId="{89477433-26B6-4D33-BFC5-4C4CE0860600}" dt="2021-12-01T19:27:27.137" v="504" actId="5793"/>
        <pc:sldMkLst>
          <pc:docMk/>
          <pc:sldMk cId="1305560437" sldId="270"/>
        </pc:sldMkLst>
        <pc:spChg chg="mod">
          <ac:chgData name="Hasibul Hossain" userId="f073a9a87166e224" providerId="LiveId" clId="{89477433-26B6-4D33-BFC5-4C4CE0860600}" dt="2021-12-01T16:42:19.088" v="338" actId="27636"/>
          <ac:spMkLst>
            <pc:docMk/>
            <pc:sldMk cId="1305560437" sldId="270"/>
            <ac:spMk id="2" creationId="{C85C3A7A-4594-485D-A940-F001E169DA88}"/>
          </ac:spMkLst>
        </pc:spChg>
        <pc:spChg chg="mod">
          <ac:chgData name="Hasibul Hossain" userId="f073a9a87166e224" providerId="LiveId" clId="{89477433-26B6-4D33-BFC5-4C4CE0860600}" dt="2021-12-01T19:27:27.137" v="504" actId="5793"/>
          <ac:spMkLst>
            <pc:docMk/>
            <pc:sldMk cId="1305560437" sldId="270"/>
            <ac:spMk id="3" creationId="{CC2E0879-B485-4435-97CA-36AF6E4AC15A}"/>
          </ac:spMkLst>
        </pc:spChg>
        <pc:picChg chg="add mod">
          <ac:chgData name="Hasibul Hossain" userId="f073a9a87166e224" providerId="LiveId" clId="{89477433-26B6-4D33-BFC5-4C4CE0860600}" dt="2021-12-01T19:27:15.051" v="500" actId="14100"/>
          <ac:picMkLst>
            <pc:docMk/>
            <pc:sldMk cId="1305560437" sldId="270"/>
            <ac:picMk id="2050" creationId="{38ACDF16-B745-42A3-8376-3D29FC5CD345}"/>
          </ac:picMkLst>
        </pc:picChg>
      </pc:sldChg>
      <pc:sldChg chg="addSp delSp modSp new mod">
        <pc:chgData name="Hasibul Hossain" userId="f073a9a87166e224" providerId="LiveId" clId="{89477433-26B6-4D33-BFC5-4C4CE0860600}" dt="2021-12-01T17:21:42.480" v="477" actId="14100"/>
        <pc:sldMkLst>
          <pc:docMk/>
          <pc:sldMk cId="2407746038" sldId="271"/>
        </pc:sldMkLst>
        <pc:spChg chg="mod">
          <ac:chgData name="Hasibul Hossain" userId="f073a9a87166e224" providerId="LiveId" clId="{89477433-26B6-4D33-BFC5-4C4CE0860600}" dt="2021-12-01T17:17:32.793" v="430" actId="27636"/>
          <ac:spMkLst>
            <pc:docMk/>
            <pc:sldMk cId="2407746038" sldId="271"/>
            <ac:spMk id="2" creationId="{E84B0DD8-EB18-4F25-9EC2-960D007AA24A}"/>
          </ac:spMkLst>
        </pc:spChg>
        <pc:spChg chg="del mod">
          <ac:chgData name="Hasibul Hossain" userId="f073a9a87166e224" providerId="LiveId" clId="{89477433-26B6-4D33-BFC5-4C4CE0860600}" dt="2021-12-01T17:18:16.902" v="435"/>
          <ac:spMkLst>
            <pc:docMk/>
            <pc:sldMk cId="2407746038" sldId="271"/>
            <ac:spMk id="3" creationId="{7FCB1D21-BD19-4A9F-AF32-C07A5D550A93}"/>
          </ac:spMkLst>
        </pc:spChg>
        <pc:spChg chg="add mod">
          <ac:chgData name="Hasibul Hossain" userId="f073a9a87166e224" providerId="LiveId" clId="{89477433-26B6-4D33-BFC5-4C4CE0860600}" dt="2021-12-01T17:21:34.058" v="474" actId="1076"/>
          <ac:spMkLst>
            <pc:docMk/>
            <pc:sldMk cId="2407746038" sldId="271"/>
            <ac:spMk id="5" creationId="{92A3F96F-5B45-47FE-B39C-32D573CC9453}"/>
          </ac:spMkLst>
        </pc:spChg>
        <pc:picChg chg="add del mod">
          <ac:chgData name="Hasibul Hossain" userId="f073a9a87166e224" providerId="LiveId" clId="{89477433-26B6-4D33-BFC5-4C4CE0860600}" dt="2021-12-01T17:19:11.520" v="442" actId="478"/>
          <ac:picMkLst>
            <pc:docMk/>
            <pc:sldMk cId="2407746038" sldId="271"/>
            <ac:picMk id="3074" creationId="{728B22A8-AFEB-4160-863F-3C0B23B7C752}"/>
          </ac:picMkLst>
        </pc:picChg>
        <pc:picChg chg="add mod">
          <ac:chgData name="Hasibul Hossain" userId="f073a9a87166e224" providerId="LiveId" clId="{89477433-26B6-4D33-BFC5-4C4CE0860600}" dt="2021-12-01T17:21:42.480" v="477" actId="14100"/>
          <ac:picMkLst>
            <pc:docMk/>
            <pc:sldMk cId="2407746038" sldId="271"/>
            <ac:picMk id="3076" creationId="{68080815-F333-4DC2-A4F7-76A507F6F80C}"/>
          </ac:picMkLst>
        </pc:picChg>
      </pc:sldChg>
      <pc:sldChg chg="addSp delSp modSp new mod">
        <pc:chgData name="Hasibul Hossain" userId="f073a9a87166e224" providerId="LiveId" clId="{89477433-26B6-4D33-BFC5-4C4CE0860600}" dt="2021-12-01T17:44:39.035" v="499" actId="207"/>
        <pc:sldMkLst>
          <pc:docMk/>
          <pc:sldMk cId="3899304657" sldId="272"/>
        </pc:sldMkLst>
        <pc:spChg chg="mod">
          <ac:chgData name="Hasibul Hossain" userId="f073a9a87166e224" providerId="LiveId" clId="{89477433-26B6-4D33-BFC5-4C4CE0860600}" dt="2021-12-01T17:44:39.035" v="499" actId="207"/>
          <ac:spMkLst>
            <pc:docMk/>
            <pc:sldMk cId="3899304657" sldId="272"/>
            <ac:spMk id="2" creationId="{9A34FC41-8D34-42FC-BB11-8199BCF18072}"/>
          </ac:spMkLst>
        </pc:spChg>
        <pc:spChg chg="del mod">
          <ac:chgData name="Hasibul Hossain" userId="f073a9a87166e224" providerId="LiveId" clId="{89477433-26B6-4D33-BFC5-4C4CE0860600}" dt="2021-12-01T17:44:06.940" v="497"/>
          <ac:spMkLst>
            <pc:docMk/>
            <pc:sldMk cId="3899304657" sldId="272"/>
            <ac:spMk id="3" creationId="{0C504541-1CED-451A-B1B5-431B513E2764}"/>
          </ac:spMkLst>
        </pc:spChg>
        <pc:picChg chg="add mod">
          <ac:chgData name="Hasibul Hossain" userId="f073a9a87166e224" providerId="LiveId" clId="{89477433-26B6-4D33-BFC5-4C4CE0860600}" dt="2021-12-01T17:44:11.095" v="498" actId="14100"/>
          <ac:picMkLst>
            <pc:docMk/>
            <pc:sldMk cId="3899304657" sldId="272"/>
            <ac:picMk id="4098" creationId="{80C434B8-1372-4269-956B-05752D7F06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71351271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136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18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18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82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885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6475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867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49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861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10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157" y="279645"/>
            <a:ext cx="7641667" cy="3075559"/>
          </a:xfrm>
        </p:spPr>
        <p:txBody>
          <a:bodyPr anchor="ctr">
            <a:normAutofit/>
          </a:bodyPr>
          <a:lstStyle/>
          <a:p>
            <a:pPr algn="l"/>
            <a:endParaRPr lang="en-US" sz="3300" dirty="0">
              <a:latin typeface="Times New Roman"/>
              <a:cs typeface="Times"/>
            </a:endParaRPr>
          </a:p>
          <a:p>
            <a:pPr algn="l"/>
            <a:r>
              <a:rPr lang="en-US" sz="3300" b="1" dirty="0">
                <a:latin typeface="Times New Roman"/>
                <a:ea typeface="+mj-lt"/>
                <a:cs typeface="+mj-lt"/>
              </a:rPr>
              <a:t>               North South University</a:t>
            </a:r>
            <a:endParaRPr lang="en-US" sz="3300" dirty="0">
              <a:latin typeface="Times New Roman"/>
              <a:cs typeface="Calibri Light"/>
            </a:endParaRPr>
          </a:p>
          <a:p>
            <a:pPr algn="l"/>
            <a:r>
              <a:rPr lang="en-US" sz="2800" dirty="0">
                <a:latin typeface="Times New Roman"/>
                <a:ea typeface="+mj-lt"/>
                <a:cs typeface="+mj-lt"/>
              </a:rPr>
              <a:t>Department of Electrical &amp; Computer Engineering</a:t>
            </a:r>
            <a:endParaRPr lang="en-US" sz="2800" dirty="0">
              <a:latin typeface="Times New Roman"/>
              <a:cs typeface="Calibri Light"/>
            </a:endParaRPr>
          </a:p>
          <a:p>
            <a:pPr algn="l"/>
            <a:br>
              <a:rPr lang="en-US" sz="3300" dirty="0"/>
            </a:b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642" y="2355922"/>
            <a:ext cx="10071440" cy="404487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b="1" dirty="0">
                <a:ea typeface="+mn-lt"/>
                <a:cs typeface="+mn-lt"/>
              </a:rPr>
              <a:t>                                     </a:t>
            </a:r>
            <a:r>
              <a:rPr lang="en-US" b="1" u="sng" dirty="0">
                <a:ea typeface="+mn-lt"/>
                <a:cs typeface="+mn-lt"/>
              </a:rPr>
              <a:t>Project Proposal</a:t>
            </a:r>
            <a:endParaRPr lang="en-US" dirty="0"/>
          </a:p>
          <a:p>
            <a:pPr algn="l"/>
            <a:r>
              <a:rPr lang="en-US" b="1" dirty="0">
                <a:ea typeface="+mn-lt"/>
                <a:cs typeface="+mn-lt"/>
              </a:rPr>
              <a:t>                              </a:t>
            </a:r>
            <a:r>
              <a:rPr lang="en-US" b="1" u="sng" dirty="0">
                <a:ea typeface="+mn-lt"/>
                <a:cs typeface="+mn-lt"/>
              </a:rPr>
              <a:t>Junior Design – CSE299</a:t>
            </a:r>
            <a:endParaRPr lang="en-US" dirty="0">
              <a:ea typeface="+mn-lt"/>
              <a:cs typeface="+mn-lt"/>
            </a:endParaRPr>
          </a:p>
          <a:p>
            <a:pPr algn="l"/>
            <a:r>
              <a:rPr lang="en-US" b="1" dirty="0">
                <a:ea typeface="+mn-lt"/>
                <a:cs typeface="+mn-lt"/>
              </a:rPr>
              <a:t>Project title: </a:t>
            </a:r>
            <a:r>
              <a:rPr lang="en-US" dirty="0" err="1">
                <a:ea typeface="+mn-lt"/>
                <a:cs typeface="+mn-lt"/>
              </a:rPr>
              <a:t>Malerial</a:t>
            </a:r>
            <a:r>
              <a:rPr lang="en-US" dirty="0">
                <a:ea typeface="+mn-lt"/>
                <a:cs typeface="+mn-lt"/>
              </a:rPr>
              <a:t> Cell Classification using deep learning</a:t>
            </a:r>
          </a:p>
          <a:p>
            <a:pPr algn="l"/>
            <a:r>
              <a:rPr lang="en-US" b="1" dirty="0">
                <a:ea typeface="+mn-lt"/>
                <a:cs typeface="+mn-lt"/>
              </a:rPr>
              <a:t>Submitted to      : </a:t>
            </a:r>
            <a:r>
              <a:rPr lang="en-US" dirty="0">
                <a:ea typeface="+mn-lt"/>
                <a:cs typeface="+mn-lt"/>
              </a:rPr>
              <a:t>Dr. Mohammad </a:t>
            </a:r>
            <a:r>
              <a:rPr lang="en-US" dirty="0" err="1">
                <a:ea typeface="+mn-lt"/>
                <a:cs typeface="+mn-lt"/>
              </a:rPr>
              <a:t>Monirujjaman</a:t>
            </a:r>
            <a:r>
              <a:rPr lang="en-US" dirty="0">
                <a:ea typeface="+mn-lt"/>
                <a:cs typeface="+mn-lt"/>
              </a:rPr>
              <a:t> Khan</a:t>
            </a:r>
          </a:p>
          <a:p>
            <a:pPr algn="l"/>
            <a:r>
              <a:rPr lang="en-US" b="1" dirty="0">
                <a:ea typeface="+mn-lt"/>
                <a:cs typeface="+mn-lt"/>
              </a:rPr>
              <a:t>Submitted by     :  </a:t>
            </a:r>
            <a:r>
              <a:rPr lang="en-US" dirty="0" err="1">
                <a:ea typeface="+mn-lt"/>
                <a:cs typeface="+mn-lt"/>
              </a:rPr>
              <a:t>Reajus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Salahin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Shyon</a:t>
            </a:r>
            <a:r>
              <a:rPr lang="en-US" dirty="0">
                <a:ea typeface="+mn-lt"/>
                <a:cs typeface="+mn-lt"/>
              </a:rPr>
              <a:t> – 1822187042</a:t>
            </a:r>
          </a:p>
          <a:p>
            <a:pPr algn="l"/>
            <a:r>
              <a:rPr lang="en-US" dirty="0">
                <a:ea typeface="+mn-lt"/>
                <a:cs typeface="+mn-lt"/>
              </a:rPr>
              <a:t>                                  Hasibul Hossain           -1821534042</a:t>
            </a:r>
          </a:p>
          <a:p>
            <a:pPr algn="l"/>
            <a:r>
              <a:rPr lang="en-US" dirty="0">
                <a:ea typeface="+mn-lt"/>
                <a:cs typeface="+mn-lt"/>
              </a:rPr>
              <a:t>                                  Fahim Faisal </a:t>
            </a:r>
            <a:r>
              <a:rPr lang="en-US" dirty="0" err="1">
                <a:ea typeface="+mn-lt"/>
                <a:cs typeface="+mn-lt"/>
              </a:rPr>
              <a:t>Ratul</a:t>
            </a:r>
            <a:r>
              <a:rPr lang="en-US" dirty="0">
                <a:ea typeface="+mn-lt"/>
                <a:cs typeface="+mn-lt"/>
              </a:rPr>
              <a:t>      - 1712697642</a:t>
            </a:r>
          </a:p>
          <a:p>
            <a:pPr algn="l"/>
            <a:r>
              <a:rPr lang="en-US" b="1" dirty="0">
                <a:ea typeface="+mn-lt"/>
                <a:cs typeface="+mn-lt"/>
              </a:rPr>
              <a:t>Submitted Date : </a:t>
            </a:r>
            <a:r>
              <a:rPr lang="en-US" dirty="0">
                <a:ea typeface="+mn-lt"/>
                <a:cs typeface="+mn-lt"/>
              </a:rPr>
              <a:t>24 November, 2021</a:t>
            </a:r>
            <a:endParaRPr lang="en-US" dirty="0"/>
          </a:p>
          <a:p>
            <a:pPr algn="l"/>
            <a:r>
              <a:rPr lang="en-US" dirty="0"/>
              <a:t>                         </a:t>
            </a:r>
          </a:p>
          <a:p>
            <a:pPr algn="l"/>
            <a:r>
              <a:rPr lang="en-US" dirty="0"/>
              <a:t>                        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A0DB7127-DFC8-4C4A-B3AF-63171FEE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3" y="267892"/>
            <a:ext cx="2686729" cy="308731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A31D28-0B91-43B9-8D5C-AF270127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z="1600" smtClean="0"/>
              <a:pPr/>
              <a:t>1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484C-E9D7-45FC-AF58-52F4ED16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944381"/>
            <a:ext cx="9717524" cy="674557"/>
          </a:xfrm>
        </p:spPr>
        <p:txBody>
          <a:bodyPr>
            <a:normAutofit fontScale="90000"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2F9B86-C913-47DB-B052-EF46DE92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6" y="1849793"/>
            <a:ext cx="9567227" cy="40638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EF31-7EFB-4A0F-8E7E-848AD6AB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8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4B13-6269-4FBD-937A-E67D6EEB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8" y="758952"/>
            <a:ext cx="9897406" cy="725074"/>
          </a:xfrm>
        </p:spPr>
        <p:txBody>
          <a:bodyPr/>
          <a:lstStyle/>
          <a:p>
            <a:r>
              <a:rPr lang="en-US" dirty="0"/>
              <a:t>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1C6966-28EC-417C-AF06-7CAD1223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91" y="1747079"/>
            <a:ext cx="9075884" cy="41440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BEFC5-2616-4104-857E-5EDD784B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3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8EB1-5B41-4FDF-A647-9FDC990F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49" y="758952"/>
            <a:ext cx="8019738" cy="785035"/>
          </a:xfrm>
        </p:spPr>
        <p:txBody>
          <a:bodyPr/>
          <a:lstStyle/>
          <a:p>
            <a:r>
              <a:rPr lang="en-US" dirty="0"/>
              <a:t>Result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50A7-5DFF-4E98-BCBD-7560DA91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49" y="1865376"/>
            <a:ext cx="9144000" cy="3127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FSBrabo"/>
                <a:ea typeface="SimSun" panose="02010600030101010101" pitchFamily="2" charset="-122"/>
              </a:rPr>
              <a:t>Our model provided 96 percent accuracy and 97 percent validation accuracy in the 10th epoch.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FSBrabo"/>
                <a:ea typeface="SimSun" panose="02010600030101010101" pitchFamily="2" charset="-122"/>
              </a:rPr>
              <a:t>The validation accuracy began at 95% and ended at 0.9716 after the tenth epoch.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FSBrabo"/>
                <a:ea typeface="SimSun" panose="02010600030101010101" pitchFamily="2" charset="-122"/>
              </a:rPr>
              <a:t>VGG19 has a train accuracy of 96 percent and a validation accuracy of 97 percent</a:t>
            </a:r>
            <a:r>
              <a:rPr lang="en-US" sz="2400" dirty="0">
                <a:latin typeface="FSBrabo"/>
                <a:ea typeface="SimSun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FSBrabo"/>
                <a:ea typeface="SimSun" panose="02010600030101010101" pitchFamily="2" charset="-122"/>
              </a:rPr>
              <a:t>It has a train loss of 10% and a validation loss of 9%.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FSBrab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C2D72-A150-4A22-ACDA-3975E344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2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0B85-7A5C-4C5D-B771-30868BB9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16" y="758952"/>
            <a:ext cx="9713632" cy="755055"/>
          </a:xfrm>
        </p:spPr>
        <p:txBody>
          <a:bodyPr>
            <a:normAutofit/>
          </a:bodyPr>
          <a:lstStyle/>
          <a:p>
            <a:r>
              <a:rPr lang="en-US" dirty="0"/>
              <a:t>Model Accuracy and Model loss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0DE7-A031-4A13-AED9-45C58D0B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25BB6-BCFF-4329-A454-CC5B0EC2C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048" y="1514007"/>
            <a:ext cx="9591600" cy="383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6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6A18-B83F-4256-B66E-317FC386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86" y="758953"/>
            <a:ext cx="9144000" cy="665114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E5F0-6AD0-4B9A-AAFF-464D1551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17" y="1424066"/>
            <a:ext cx="9144000" cy="44820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  <a:effectLst/>
              <a:latin typeface="FSBrab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effectLst/>
                <a:latin typeface="FSBrabo"/>
              </a:rPr>
              <a:t>In this paper, data are obtained from Kaggle dataset [19]. </a:t>
            </a:r>
          </a:p>
          <a:p>
            <a:pPr marL="0" indent="0">
              <a:buNone/>
            </a:pPr>
            <a:endParaRPr lang="en-US" sz="2400" dirty="0">
              <a:latin typeface="FSBrab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effectLst/>
                <a:latin typeface="FSBrabo"/>
              </a:rPr>
              <a:t>There are 2 types of data classes.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  <a:effectLst/>
              <a:latin typeface="FSBrab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effectLst/>
                <a:latin typeface="FSBrabo"/>
              </a:rPr>
              <a:t>The data set contains 3730 parasitic data and 3000 healthy data.</a:t>
            </a:r>
            <a:endParaRPr lang="en-US" sz="2400" dirty="0">
              <a:latin typeface="FSBrab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41BE1-282D-463B-9F4C-4298E8F9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20F5-5236-4B9D-9763-60EC05BC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45" y="758952"/>
            <a:ext cx="9144000" cy="620143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53DA-1A49-4115-B8D5-082503C5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79" y="1379094"/>
            <a:ext cx="10419264" cy="471995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>
              <a:effectLst/>
              <a:latin typeface="FSBrab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In this paper, malaria images were classified using CNN methods, which are very popular in recent years.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The application was implemented in </a:t>
            </a:r>
            <a:r>
              <a:rPr lang="en-US" dirty="0" err="1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 environment and using </a:t>
            </a:r>
            <a:r>
              <a:rPr lang="en-US" dirty="0" err="1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AlexNet</a:t>
            </a:r>
            <a:r>
              <a:rPr lang="en-US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, ResNet50, DenseNet201, Vgg19, </a:t>
            </a:r>
            <a:r>
              <a:rPr lang="en-US" dirty="0" err="1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GoogleNet</a:t>
            </a:r>
            <a:r>
              <a:rPr lang="en-US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 and Inceptionv3 models</a:t>
            </a:r>
            <a:r>
              <a:rPr lang="en-US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effectLst/>
              <a:latin typeface="FSBrab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FSBrabo"/>
              </a:rPr>
              <a:t>Working with Gaussian filtered data increased our accuracy when classifying.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FSBrab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FSBrabo"/>
              </a:rPr>
              <a:t> Once malaria data is classified, it will be easier to draw conclusions and diagnose the disease by specialists.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9DFC6-9DB5-4E91-8761-F664ACFC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3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99919" y="2756916"/>
            <a:ext cx="9144000" cy="1344168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9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C4AE3-0AB4-49B5-95F3-A3D77D2A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66" y="583376"/>
            <a:ext cx="9899904" cy="6161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FC23-ADC2-4C30-A7E7-F6910B3EC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5" y="1199523"/>
            <a:ext cx="10930933" cy="511694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effectLst/>
              <a:latin typeface="FSBrab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Malaria  is  a  fatal  form  of  disease  caused  by  parasites transmitted by the bites of mosquitoes.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ore common in tropical regions on the world average.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 Malaria is a major threat  to global health.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Great importance in terms of correct diagnosis and the patient's early recovery process.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In particular, deep learning, which has high success in classifying large amounts of data is utilized.</a:t>
            </a:r>
          </a:p>
          <a:p>
            <a:pPr marL="0" indent="0">
              <a:buNone/>
            </a:pPr>
            <a:endParaRPr lang="en-US" sz="2400" dirty="0">
              <a:effectLst/>
              <a:latin typeface="FSBrab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73B8E-3CE9-42A8-ABBA-A0CA1D37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z="1600" smtClean="0"/>
              <a:t>2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8481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99082-F4F6-40AE-A4A2-67ABBD99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9899904" cy="6761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2B95-5B70-4421-B4E7-521B22BB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35066"/>
            <a:ext cx="10288092" cy="41262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>
              <a:effectLst/>
              <a:latin typeface="FSBrab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To detect malaria the doctor has to see a smear image of the blood whether his blood is affected by malaria or not.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 If it is affected then he is malaria positive and if not, he is negative.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 But If it remains undetected then it can spread and people can die.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With the help of deep learning, our model can detect the malaria virus from the blood smear image very fine.</a:t>
            </a:r>
            <a:endParaRPr lang="en-US" sz="2400" dirty="0">
              <a:latin typeface="FSBrab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Our model can analyze and identify which blood report is affected and which is not. </a:t>
            </a:r>
            <a:endParaRPr lang="en-US" sz="2400" dirty="0">
              <a:latin typeface="FSBrab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E5BB4-E196-414E-8A3F-2AF9F5A0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z="1600" smtClean="0"/>
              <a:t>3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8302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ACCC-FDB7-46C5-9568-08F6D5C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15" y="758952"/>
            <a:ext cx="9426761" cy="73222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F67B-0322-4914-B093-BC4B1E889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15" y="1865376"/>
            <a:ext cx="10256756" cy="31272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o solve the problem using deep learning.</a:t>
            </a:r>
          </a:p>
          <a:p>
            <a:pPr marL="0" indent="0">
              <a:buNone/>
            </a:pPr>
            <a:endParaRPr lang="en-US" sz="2400" dirty="0">
              <a:effectLst/>
              <a:latin typeface="FSBrab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ts val="1800"/>
              </a:lnSpc>
              <a:spcBef>
                <a:spcPts val="0"/>
              </a:spcBef>
              <a:spcAft>
                <a:spcPts val="144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effectLst/>
                <a:latin typeface="FSBrabo"/>
                <a:ea typeface="Times New Roman" panose="02020603050405020304" pitchFamily="18" charset="0"/>
                <a:cs typeface="Calibri" panose="020F0502020204030204" pitchFamily="34" charset="0"/>
              </a:rPr>
              <a:t>The most popular deep learning algorithms are:</a:t>
            </a:r>
            <a:endParaRPr lang="en-US" sz="2400" dirty="0">
              <a:effectLst/>
              <a:latin typeface="FSBrab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FSBrabo"/>
                <a:ea typeface="Times New Roman" panose="02020603050405020304" pitchFamily="18" charset="0"/>
                <a:cs typeface="Calibri" panose="020F0502020204030204" pitchFamily="34" charset="0"/>
              </a:rPr>
              <a:t>      1.Convolutional Neural Network (CNN)</a:t>
            </a: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2400" dirty="0">
              <a:solidFill>
                <a:srgbClr val="000000"/>
              </a:solidFill>
              <a:effectLst/>
              <a:latin typeface="FSBrab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FSBrabo"/>
                <a:ea typeface="Times New Roman" panose="02020603050405020304" pitchFamily="18" charset="0"/>
                <a:cs typeface="Calibri" panose="020F0502020204030204" pitchFamily="34" charset="0"/>
              </a:rPr>
              <a:t>      2.Recurrent Neural Networks (RNNs)</a:t>
            </a: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2400" dirty="0">
              <a:solidFill>
                <a:srgbClr val="000000"/>
              </a:solidFill>
              <a:effectLst/>
              <a:latin typeface="FSBrab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FSBrabo"/>
                <a:ea typeface="Times New Roman" panose="02020603050405020304" pitchFamily="18" charset="0"/>
                <a:cs typeface="Calibri" panose="020F0502020204030204" pitchFamily="34" charset="0"/>
              </a:rPr>
              <a:t>      3.Long Short-Term Memory Networks (LSTMs) </a:t>
            </a:r>
            <a:endParaRPr lang="en-US" sz="2400" dirty="0">
              <a:solidFill>
                <a:srgbClr val="000000"/>
              </a:solidFill>
              <a:effectLst/>
              <a:latin typeface="FSBrab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FSBrab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232-2E92-453A-996D-53C663C1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4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B3CA-8379-4573-9CBA-A781D0D9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758952"/>
            <a:ext cx="8948459" cy="62038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D762-8EA4-4799-9242-1F1E25AF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68" y="1379337"/>
            <a:ext cx="10619232" cy="51621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CNN: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FSBrabo"/>
                <a:ea typeface="Calibri" panose="020F0502020204030204" pitchFamily="34" charset="0"/>
                <a:cs typeface="Times New Roman" panose="02020603050405020304" pitchFamily="18" charset="0"/>
              </a:rPr>
              <a:t>A Convolutional Neural Network (CNN) is a type of neural network that specializes in processing data with a grid-like architecture, such as an image. A binary representation of visual data is a digital image.</a:t>
            </a:r>
          </a:p>
          <a:p>
            <a:pPr marL="0" indent="0">
              <a:buNone/>
            </a:pPr>
            <a:endParaRPr lang="en-US" sz="2400" dirty="0">
              <a:effectLst/>
              <a:latin typeface="FSBrab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SBrabo"/>
              </a:rPr>
              <a:t>A typical neural network will have an input layer, hidden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SBrabo"/>
              </a:rPr>
              <a:t> layers, and an output layer. CNNs are inspired by </a:t>
            </a:r>
            <a:r>
              <a:rPr lang="en-US" sz="2400" b="0" i="0">
                <a:solidFill>
                  <a:srgbClr val="000000"/>
                </a:solidFill>
                <a:effectLst/>
                <a:latin typeface="FSBrabo"/>
              </a:rPr>
              <a:t>the </a:t>
            </a:r>
          </a:p>
          <a:p>
            <a:pPr marL="0" indent="0">
              <a:buNone/>
            </a:pPr>
            <a:r>
              <a:rPr lang="en-US" sz="2400" b="0" i="0">
                <a:solidFill>
                  <a:srgbClr val="000000"/>
                </a:solidFill>
                <a:effectLst/>
                <a:latin typeface="FSBrabo"/>
              </a:rPr>
              <a:t>architecture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SBrabo"/>
              </a:rPr>
              <a:t>of the brain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tillium Web" panose="020B0604020202020204" pitchFamily="2" charset="0"/>
              </a:rPr>
              <a:t>.</a:t>
            </a:r>
            <a:r>
              <a:rPr lang="en-US" sz="2400" dirty="0">
                <a:latin typeface="FSBrabo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2A387-D628-4AB0-A405-42BAB95A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cnn">
            <a:extLst>
              <a:ext uri="{FF2B5EF4-FFF2-40B4-BE49-F238E27FC236}">
                <a16:creationId xmlns:a16="http://schemas.microsoft.com/office/drawing/2014/main" id="{B731DA52-9132-41BD-9FAB-37D77EE96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093" y="2708769"/>
            <a:ext cx="2857500" cy="262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0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FC41-8D34-42FC-BB11-8199BCF1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3" y="758952"/>
            <a:ext cx="9243881" cy="67595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FSBrabo"/>
              </a:rPr>
              <a:t>CNN architecture</a:t>
            </a:r>
            <a:endParaRPr lang="en-US" b="1" dirty="0">
              <a:latin typeface="FSBrab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F1DE0-92A4-4991-A797-4B48561A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C434B8-1372-4269-956B-05752D7F06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51856"/>
            <a:ext cx="9148064" cy="303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30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3A7A-4594-485D-A940-F001E169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1" y="758952"/>
            <a:ext cx="7837112" cy="563411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0879-B485-4435-97CA-36AF6E4A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451" y="1361049"/>
            <a:ext cx="10591098" cy="50784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effectLst/>
                <a:latin typeface="FSBrabo"/>
                <a:ea typeface="Times New Roman" panose="02020603050405020304" pitchFamily="18" charset="0"/>
                <a:cs typeface="Calibri" panose="020F0502020204030204" pitchFamily="34" charset="0"/>
              </a:rPr>
              <a:t>RNNs: </a:t>
            </a:r>
          </a:p>
          <a:p>
            <a:pPr marL="0" indent="0">
              <a:buNone/>
            </a:pPr>
            <a:r>
              <a:rPr lang="en-US" sz="2400" b="1" i="0" dirty="0">
                <a:effectLst/>
                <a:latin typeface="FSBrabo"/>
              </a:rPr>
              <a:t>RNN</a:t>
            </a:r>
            <a:r>
              <a:rPr lang="en-US" sz="2400" b="0" i="0" dirty="0">
                <a:effectLst/>
                <a:latin typeface="FSBrabo"/>
              </a:rPr>
              <a:t> are a type of Neural Network where the </a:t>
            </a:r>
            <a:r>
              <a:rPr lang="en-US" sz="2400" i="0" dirty="0">
                <a:effectLst/>
                <a:latin typeface="FSBrabo"/>
              </a:rPr>
              <a:t>output from previous step are fed as input to the current step.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FSBrabo"/>
              </a:rPr>
              <a:t>RNN have a </a:t>
            </a:r>
            <a:r>
              <a:rPr lang="en-US" sz="2400" b="1" i="0" dirty="0">
                <a:effectLst/>
                <a:latin typeface="FSBrabo"/>
              </a:rPr>
              <a:t>“memory”</a:t>
            </a:r>
            <a:r>
              <a:rPr lang="en-US" sz="2400" b="0" i="0" dirty="0">
                <a:effectLst/>
                <a:latin typeface="FSBrabo"/>
              </a:rPr>
              <a:t> which remembers all information about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FSBrabo"/>
              </a:rPr>
              <a:t> what has been calculated. 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FSBrab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FSBrabo"/>
              </a:rPr>
              <a:t>It uses the same parameters for each input as it performs the same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FSBrabo"/>
              </a:rPr>
              <a:t> task on all the inputs or hidden layers to produce the output</a:t>
            </a:r>
            <a:r>
              <a:rPr lang="en-US" sz="1600" b="0" i="0" dirty="0">
                <a:effectLst/>
                <a:latin typeface="urw-din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b="0" i="0" dirty="0">
              <a:effectLst/>
              <a:latin typeface="urw-din"/>
            </a:endParaRPr>
          </a:p>
          <a:p>
            <a:pPr marL="0" indent="0">
              <a:buNone/>
            </a:pPr>
            <a:br>
              <a:rPr lang="en-US" sz="1600" b="0" i="0" dirty="0">
                <a:solidFill>
                  <a:srgbClr val="FFFFFF"/>
                </a:solidFill>
                <a:effectLst/>
                <a:latin typeface="urw-din"/>
              </a:rPr>
            </a:br>
            <a:endParaRPr lang="en-US" sz="2400" dirty="0">
              <a:effectLst/>
              <a:latin typeface="FSBrabo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6D3E4-C1B8-4ED4-B377-43691CE4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ACDF16-B745-42A3-8376-3D29FC5CD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115" y="2295525"/>
            <a:ext cx="1638886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56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0DD8-EB18-4F25-9EC2-960D007A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19" y="758952"/>
            <a:ext cx="9018798" cy="64781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83902-DE99-4ABF-AC18-6AC66B12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A3F96F-5B45-47FE-B39C-32D573CC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517" y="1522827"/>
            <a:ext cx="10085129" cy="45762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FSBrabo"/>
              </a:rPr>
              <a:t>LSTM: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FSBrabo"/>
              </a:rPr>
              <a:t>LSTM) is an </a:t>
            </a:r>
            <a:r>
              <a:rPr lang="en-US" sz="2400" i="0" dirty="0">
                <a:effectLst/>
                <a:latin typeface="FSBrabo"/>
              </a:rPr>
              <a:t>artificial recurrent neural network (RNN) architecture </a:t>
            </a:r>
            <a:r>
              <a:rPr lang="en-US" sz="2400" b="0" i="0" dirty="0">
                <a:effectLst/>
                <a:latin typeface="FSBrabo"/>
              </a:rPr>
              <a:t>used in the field of deep learning.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FSBrab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FSBrabo"/>
              </a:rPr>
              <a:t>LSTM networks are well-suited to classifying, 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FSBrabo"/>
              </a:rPr>
              <a:t>processing and making predictions based on time 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FSBrabo"/>
              </a:rPr>
              <a:t>series data.</a:t>
            </a:r>
            <a:endParaRPr lang="en-US" sz="2400" b="1" i="0" dirty="0">
              <a:effectLst/>
              <a:latin typeface="FSBrabo"/>
            </a:endParaRPr>
          </a:p>
          <a:p>
            <a:pPr marL="0" indent="0">
              <a:buNone/>
            </a:pPr>
            <a:endParaRPr lang="en-US" b="1" dirty="0">
              <a:latin typeface="FSBrabo"/>
            </a:endParaRPr>
          </a:p>
        </p:txBody>
      </p:sp>
      <p:pic>
        <p:nvPicPr>
          <p:cNvPr id="3076" name="Picture 4" descr="Long Short-term Memory Neural Network | Download Scientific Diagram">
            <a:extLst>
              <a:ext uri="{FF2B5EF4-FFF2-40B4-BE49-F238E27FC236}">
                <a16:creationId xmlns:a16="http://schemas.microsoft.com/office/drawing/2014/main" id="{68080815-F333-4DC2-A4F7-76A507F6F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92" y="2404038"/>
            <a:ext cx="3667754" cy="28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7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AF3E-42C7-40C1-932D-19F3CFC1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06" y="758952"/>
            <a:ext cx="9144000" cy="1344168"/>
          </a:xfrm>
        </p:spPr>
        <p:txBody>
          <a:bodyPr/>
          <a:lstStyle/>
          <a:p>
            <a:r>
              <a:rPr lang="en-US" dirty="0"/>
              <a:t>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2B8CA6-02DB-41B0-B4C9-BC7AF9EEE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74" y="1660661"/>
            <a:ext cx="9640474" cy="3885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D37CD-FF6D-4AEE-B2E5-8BB36A5C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9880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666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Aharoni</vt:lpstr>
      <vt:lpstr>Arial</vt:lpstr>
      <vt:lpstr>Avenir Next LT Pro</vt:lpstr>
      <vt:lpstr>Calibri</vt:lpstr>
      <vt:lpstr>FSBrabo</vt:lpstr>
      <vt:lpstr>Times New Roman</vt:lpstr>
      <vt:lpstr>Titillium Web</vt:lpstr>
      <vt:lpstr>urw-din</vt:lpstr>
      <vt:lpstr>Wingdings</vt:lpstr>
      <vt:lpstr>PrismaticVTI</vt:lpstr>
      <vt:lpstr>                North South University Department of Electrical &amp; Computer Engineering  </vt:lpstr>
      <vt:lpstr>Background</vt:lpstr>
      <vt:lpstr>Problem Statement</vt:lpstr>
      <vt:lpstr>Objective</vt:lpstr>
      <vt:lpstr>Algorithm Description</vt:lpstr>
      <vt:lpstr>CNN architecture</vt:lpstr>
      <vt:lpstr>Algorithm Description</vt:lpstr>
      <vt:lpstr>Algorithm Description</vt:lpstr>
      <vt:lpstr>Diagram</vt:lpstr>
      <vt:lpstr>Diagram</vt:lpstr>
      <vt:lpstr>Diagram</vt:lpstr>
      <vt:lpstr>Result and Analysis</vt:lpstr>
      <vt:lpstr>Model Accuracy and Model loss </vt:lpstr>
      <vt:lpstr>Dataset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Hasibul Hossain</dc:creator>
  <cp:lastModifiedBy>Hasibul Hossain</cp:lastModifiedBy>
  <cp:revision>16</cp:revision>
  <dcterms:created xsi:type="dcterms:W3CDTF">2021-06-28T08:07:13Z</dcterms:created>
  <dcterms:modified xsi:type="dcterms:W3CDTF">2022-01-10T18:01:33Z</dcterms:modified>
</cp:coreProperties>
</file>