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0487378" cy="1569157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-2" y="1569157"/>
            <a:ext cx="10588979" cy="5288844"/>
          </a:xfrm>
        </p:spPr>
        <p:txBody>
          <a:bodyPr/>
          <a:lstStyle/>
          <a:p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2133" y="618550"/>
            <a:ext cx="2675467" cy="1893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0451" y="2749528"/>
            <a:ext cx="2743200" cy="2137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133" y="2795490"/>
            <a:ext cx="2585156" cy="2036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2535" y="2893332"/>
            <a:ext cx="1941688" cy="182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63740" y="5114481"/>
            <a:ext cx="3525237" cy="138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19289" y="2464613"/>
            <a:ext cx="3329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Cause &amp; Effect Diagram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2180" y="2446999"/>
            <a:ext cx="3748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2060"/>
                </a:solidFill>
              </a:rPr>
              <a:t>            Pareto Chart Of Hydrogen 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0127" y="2425262"/>
            <a:ext cx="23330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Scatterplot Of Hydrogen  Vs              </a:t>
            </a:r>
          </a:p>
          <a:p>
            <a:r>
              <a:rPr lang="en-US" sz="1050" dirty="0" smtClean="0">
                <a:solidFill>
                  <a:schemeClr val="bg1"/>
                </a:solidFill>
              </a:rPr>
              <a:t>                Porosity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44949" y="258393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Histogram of Torque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185" y="4850626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Bubble Plot Of City MPG Vs Hwy MPG Bubble Size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22298" y="4827022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Xbar</a:t>
            </a:r>
            <a:r>
              <a:rPr lang="en-US" sz="1000" b="1" dirty="0" smtClean="0">
                <a:solidFill>
                  <a:schemeClr val="bg1"/>
                </a:solidFill>
              </a:rPr>
              <a:t>-S Chart of strength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50135" y="4766914"/>
            <a:ext cx="2196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Probability plot of Break Strength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540" y="6560527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Boxplot of 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</a:rPr>
              <a:t>Strength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3141" y="6576116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Pie Chart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5340" y="6573102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Distribution Plot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759983" y="939689"/>
            <a:ext cx="136172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Minitab to calculate descriptive statistics .Draw histograms ,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boxplots&amp; 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scatterplots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Minitab is 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software.</a:t>
            </a:r>
            <a:endParaRPr lang="en-US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45292" y="4141667"/>
            <a:ext cx="1357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Statistical analysis computer applications have the advantages of being accurate ,reliable &amp; generally faster than computing statistics and drawing graphs by hand.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5606" y="119884"/>
            <a:ext cx="4528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Exploratory Data Analysis Using Minitab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213421" y="102570"/>
            <a:ext cx="18598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MD.Hasib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khondaker</a:t>
            </a:r>
            <a:endParaRPr lang="en-US" sz="1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ID:201636043</a:t>
            </a:r>
          </a:p>
          <a:p>
            <a:endParaRPr lang="en-US" sz="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34" y="565816"/>
            <a:ext cx="3124119" cy="1898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2609" y="650800"/>
            <a:ext cx="2662855" cy="18020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86" y="2830160"/>
            <a:ext cx="2962705" cy="19581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8840" y="827561"/>
            <a:ext cx="2029884" cy="16232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5506" y="5096847"/>
            <a:ext cx="3740554" cy="1422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039" y="5278224"/>
            <a:ext cx="2844514" cy="1059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98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98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Times New Roman</vt:lpstr>
      <vt:lpstr>Wingdings 3</vt:lpstr>
      <vt:lpstr>Slice</vt:lpstr>
      <vt:lpstr>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2018-08-31T08:07:01Z</dcterms:created>
  <dcterms:modified xsi:type="dcterms:W3CDTF">2018-09-08T13:02:42Z</dcterms:modified>
</cp:coreProperties>
</file>