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B03923"/>
    <a:srgbClr val="FFFFFF"/>
    <a:srgbClr val="8A3F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4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ib Hasan" userId="14ff31f0c000b940" providerId="Windows Live" clId="Web-{4BC57AB8-0074-4C9A-B04F-C4E92D4C9C2E}"/>
    <pc:docChg chg="modSld">
      <pc:chgData name="Hasib Hasan" userId="14ff31f0c000b940" providerId="Windows Live" clId="Web-{4BC57AB8-0074-4C9A-B04F-C4E92D4C9C2E}" dt="2024-02-08T17:21:04.811" v="0" actId="1076"/>
      <pc:docMkLst>
        <pc:docMk/>
      </pc:docMkLst>
      <pc:sldChg chg="modSp">
        <pc:chgData name="Hasib Hasan" userId="14ff31f0c000b940" providerId="Windows Live" clId="Web-{4BC57AB8-0074-4C9A-B04F-C4E92D4C9C2E}" dt="2024-02-08T17:21:04.811" v="0" actId="1076"/>
        <pc:sldMkLst>
          <pc:docMk/>
          <pc:sldMk cId="2823543227" sldId="256"/>
        </pc:sldMkLst>
        <pc:picChg chg="mod">
          <ac:chgData name="Hasib Hasan" userId="14ff31f0c000b940" providerId="Windows Live" clId="Web-{4BC57AB8-0074-4C9A-B04F-C4E92D4C9C2E}" dt="2024-02-08T17:21:04.811" v="0" actId="1076"/>
          <ac:picMkLst>
            <pc:docMk/>
            <pc:sldMk cId="2823543227" sldId="256"/>
            <ac:picMk id="16" creationId="{00000000-0000-0000-0000-000000000000}"/>
          </ac:picMkLst>
        </pc:picChg>
      </pc:sldChg>
    </pc:docChg>
  </pc:docChgLst>
  <pc:docChgLst>
    <pc:chgData userId="14ff31f0c000b940" providerId="LiveId" clId="{C9EF307E-3C7B-4E76-8B70-E51C6278A2D3}"/>
    <pc:docChg chg="undo custSel modSld">
      <pc:chgData name="" userId="14ff31f0c000b940" providerId="LiveId" clId="{C9EF307E-3C7B-4E76-8B70-E51C6278A2D3}" dt="2024-02-21T11:18:47.679" v="205" actId="207"/>
      <pc:docMkLst>
        <pc:docMk/>
      </pc:docMkLst>
      <pc:sldChg chg="addSp delSp modSp">
        <pc:chgData name="" userId="14ff31f0c000b940" providerId="LiveId" clId="{C9EF307E-3C7B-4E76-8B70-E51C6278A2D3}" dt="2024-02-21T11:17:24.737" v="199" actId="478"/>
        <pc:sldMkLst>
          <pc:docMk/>
          <pc:sldMk cId="2823543227" sldId="256"/>
        </pc:sldMkLst>
        <pc:spChg chg="mod">
          <ac:chgData name="" userId="14ff31f0c000b940" providerId="LiveId" clId="{C9EF307E-3C7B-4E76-8B70-E51C6278A2D3}" dt="2024-02-21T11:13:08.073" v="155" actId="207"/>
          <ac:spMkLst>
            <pc:docMk/>
            <pc:sldMk cId="2823543227" sldId="256"/>
            <ac:spMk id="12" creationId="{00000000-0000-0000-0000-000000000000}"/>
          </ac:spMkLst>
        </pc:spChg>
        <pc:spChg chg="mod">
          <ac:chgData name="" userId="14ff31f0c000b940" providerId="LiveId" clId="{C9EF307E-3C7B-4E76-8B70-E51C6278A2D3}" dt="2024-02-21T11:13:22.934" v="157" actId="207"/>
          <ac:spMkLst>
            <pc:docMk/>
            <pc:sldMk cId="2823543227" sldId="256"/>
            <ac:spMk id="15" creationId="{00000000-0000-0000-0000-000000000000}"/>
          </ac:spMkLst>
        </pc:spChg>
        <pc:spChg chg="mod">
          <ac:chgData name="" userId="14ff31f0c000b940" providerId="LiveId" clId="{C9EF307E-3C7B-4E76-8B70-E51C6278A2D3}" dt="2024-02-21T11:15:08.817" v="171" actId="207"/>
          <ac:spMkLst>
            <pc:docMk/>
            <pc:sldMk cId="2823543227" sldId="256"/>
            <ac:spMk id="17" creationId="{00000000-0000-0000-0000-000000000000}"/>
          </ac:spMkLst>
        </pc:spChg>
        <pc:spChg chg="mod">
          <ac:chgData name="" userId="14ff31f0c000b940" providerId="LiveId" clId="{C9EF307E-3C7B-4E76-8B70-E51C6278A2D3}" dt="2024-02-21T11:14:59.318" v="170" actId="207"/>
          <ac:spMkLst>
            <pc:docMk/>
            <pc:sldMk cId="2823543227" sldId="256"/>
            <ac:spMk id="18" creationId="{00000000-0000-0000-0000-000000000000}"/>
          </ac:spMkLst>
        </pc:spChg>
        <pc:spChg chg="mod">
          <ac:chgData name="" userId="14ff31f0c000b940" providerId="LiveId" clId="{C9EF307E-3C7B-4E76-8B70-E51C6278A2D3}" dt="2024-02-21T11:14:53.368" v="169" actId="207"/>
          <ac:spMkLst>
            <pc:docMk/>
            <pc:sldMk cId="2823543227" sldId="256"/>
            <ac:spMk id="19" creationId="{00000000-0000-0000-0000-000000000000}"/>
          </ac:spMkLst>
        </pc:spChg>
        <pc:spChg chg="mod">
          <ac:chgData name="" userId="14ff31f0c000b940" providerId="LiveId" clId="{C9EF307E-3C7B-4E76-8B70-E51C6278A2D3}" dt="2024-02-21T11:14:47.468" v="168" actId="207"/>
          <ac:spMkLst>
            <pc:docMk/>
            <pc:sldMk cId="2823543227" sldId="256"/>
            <ac:spMk id="20" creationId="{00000000-0000-0000-0000-000000000000}"/>
          </ac:spMkLst>
        </pc:spChg>
        <pc:spChg chg="mod">
          <ac:chgData name="" userId="14ff31f0c000b940" providerId="LiveId" clId="{C9EF307E-3C7B-4E76-8B70-E51C6278A2D3}" dt="2024-02-21T11:15:31.950" v="175" actId="207"/>
          <ac:spMkLst>
            <pc:docMk/>
            <pc:sldMk cId="2823543227" sldId="256"/>
            <ac:spMk id="21" creationId="{00000000-0000-0000-0000-000000000000}"/>
          </ac:spMkLst>
        </pc:spChg>
        <pc:spChg chg="mod">
          <ac:chgData name="" userId="14ff31f0c000b940" providerId="LiveId" clId="{C9EF307E-3C7B-4E76-8B70-E51C6278A2D3}" dt="2024-02-21T11:15:37.383" v="176" actId="207"/>
          <ac:spMkLst>
            <pc:docMk/>
            <pc:sldMk cId="2823543227" sldId="256"/>
            <ac:spMk id="23" creationId="{00000000-0000-0000-0000-000000000000}"/>
          </ac:spMkLst>
        </pc:spChg>
        <pc:spChg chg="mod">
          <ac:chgData name="" userId="14ff31f0c000b940" providerId="LiveId" clId="{C9EF307E-3C7B-4E76-8B70-E51C6278A2D3}" dt="2024-02-21T11:15:14.944" v="172" actId="207"/>
          <ac:spMkLst>
            <pc:docMk/>
            <pc:sldMk cId="2823543227" sldId="256"/>
            <ac:spMk id="24" creationId="{00000000-0000-0000-0000-000000000000}"/>
          </ac:spMkLst>
        </pc:spChg>
        <pc:spChg chg="mod">
          <ac:chgData name="" userId="14ff31f0c000b940" providerId="LiveId" clId="{C9EF307E-3C7B-4E76-8B70-E51C6278A2D3}" dt="2024-02-21T11:14:37.714" v="167" actId="207"/>
          <ac:spMkLst>
            <pc:docMk/>
            <pc:sldMk cId="2823543227" sldId="256"/>
            <ac:spMk id="29" creationId="{00000000-0000-0000-0000-000000000000}"/>
          </ac:spMkLst>
        </pc:spChg>
        <pc:spChg chg="mod">
          <ac:chgData name="" userId="14ff31f0c000b940" providerId="LiveId" clId="{C9EF307E-3C7B-4E76-8B70-E51C6278A2D3}" dt="2024-02-21T11:14:28.593" v="166" actId="207"/>
          <ac:spMkLst>
            <pc:docMk/>
            <pc:sldMk cId="2823543227" sldId="256"/>
            <ac:spMk id="30" creationId="{00000000-0000-0000-0000-000000000000}"/>
          </ac:spMkLst>
        </pc:spChg>
        <pc:spChg chg="mod">
          <ac:chgData name="" userId="14ff31f0c000b940" providerId="LiveId" clId="{C9EF307E-3C7B-4E76-8B70-E51C6278A2D3}" dt="2024-02-21T11:15:20.968" v="173" actId="207"/>
          <ac:spMkLst>
            <pc:docMk/>
            <pc:sldMk cId="2823543227" sldId="256"/>
            <ac:spMk id="36" creationId="{00000000-0000-0000-0000-000000000000}"/>
          </ac:spMkLst>
        </pc:spChg>
        <pc:spChg chg="mod">
          <ac:chgData name="" userId="14ff31f0c000b940" providerId="LiveId" clId="{C9EF307E-3C7B-4E76-8B70-E51C6278A2D3}" dt="2024-02-21T11:15:26.287" v="174" actId="207"/>
          <ac:spMkLst>
            <pc:docMk/>
            <pc:sldMk cId="2823543227" sldId="256"/>
            <ac:spMk id="39" creationId="{00000000-0000-0000-0000-000000000000}"/>
          </ac:spMkLst>
        </pc:spChg>
        <pc:spChg chg="mod">
          <ac:chgData name="" userId="14ff31f0c000b940" providerId="LiveId" clId="{C9EF307E-3C7B-4E76-8B70-E51C6278A2D3}" dt="2024-02-21T11:15:40.582" v="177" actId="207"/>
          <ac:spMkLst>
            <pc:docMk/>
            <pc:sldMk cId="2823543227" sldId="256"/>
            <ac:spMk id="42" creationId="{00000000-0000-0000-0000-000000000000}"/>
          </ac:spMkLst>
        </pc:spChg>
        <pc:spChg chg="mod">
          <ac:chgData name="" userId="14ff31f0c000b940" providerId="LiveId" clId="{C9EF307E-3C7B-4E76-8B70-E51C6278A2D3}" dt="2024-02-21T11:15:44.663" v="178" actId="207"/>
          <ac:spMkLst>
            <pc:docMk/>
            <pc:sldMk cId="2823543227" sldId="256"/>
            <ac:spMk id="43" creationId="{00000000-0000-0000-0000-000000000000}"/>
          </ac:spMkLst>
        </pc:spChg>
        <pc:picChg chg="add mod modCrop">
          <ac:chgData name="" userId="14ff31f0c000b940" providerId="LiveId" clId="{C9EF307E-3C7B-4E76-8B70-E51C6278A2D3}" dt="2024-02-21T11:06:51.205" v="142" actId="14100"/>
          <ac:picMkLst>
            <pc:docMk/>
            <pc:sldMk cId="2823543227" sldId="256"/>
            <ac:picMk id="3" creationId="{08F829BD-D0A1-42EF-9B8F-E8867D8E0FDA}"/>
          </ac:picMkLst>
        </pc:picChg>
        <pc:picChg chg="add del mod">
          <ac:chgData name="" userId="14ff31f0c000b940" providerId="LiveId" clId="{C9EF307E-3C7B-4E76-8B70-E51C6278A2D3}" dt="2024-02-21T11:17:24.737" v="199" actId="478"/>
          <ac:picMkLst>
            <pc:docMk/>
            <pc:sldMk cId="2823543227" sldId="256"/>
            <ac:picMk id="6" creationId="{9EC9BB6D-AF24-425F-BAC4-3069D27C7283}"/>
          </ac:picMkLst>
        </pc:picChg>
        <pc:picChg chg="del mod">
          <ac:chgData name="" userId="14ff31f0c000b940" providerId="LiveId" clId="{C9EF307E-3C7B-4E76-8B70-E51C6278A2D3}" dt="2024-02-21T11:03:30.403" v="102" actId="478"/>
          <ac:picMkLst>
            <pc:docMk/>
            <pc:sldMk cId="2823543227" sldId="256"/>
            <ac:picMk id="16" creationId="{00000000-0000-0000-0000-000000000000}"/>
          </ac:picMkLst>
        </pc:picChg>
      </pc:sldChg>
      <pc:sldChg chg="addSp delSp modSp">
        <pc:chgData name="" userId="14ff31f0c000b940" providerId="LiveId" clId="{C9EF307E-3C7B-4E76-8B70-E51C6278A2D3}" dt="2024-02-21T11:18:47.679" v="205" actId="207"/>
        <pc:sldMkLst>
          <pc:docMk/>
          <pc:sldMk cId="3982922735" sldId="258"/>
        </pc:sldMkLst>
        <pc:spChg chg="add del">
          <ac:chgData name="" userId="14ff31f0c000b940" providerId="LiveId" clId="{C9EF307E-3C7B-4E76-8B70-E51C6278A2D3}" dt="2024-02-21T10:51:01.312" v="2"/>
          <ac:spMkLst>
            <pc:docMk/>
            <pc:sldMk cId="3982922735" sldId="258"/>
            <ac:spMk id="2" creationId="{30FF91F9-3D9B-4796-852B-D174A9B05E9B}"/>
          </ac:spMkLst>
        </pc:spChg>
        <pc:spChg chg="add del mod">
          <ac:chgData name="" userId="14ff31f0c000b940" providerId="LiveId" clId="{C9EF307E-3C7B-4E76-8B70-E51C6278A2D3}" dt="2024-02-21T10:51:27.780" v="6"/>
          <ac:spMkLst>
            <pc:docMk/>
            <pc:sldMk cId="3982922735" sldId="258"/>
            <ac:spMk id="3" creationId="{5277D3B4-812D-4785-BE31-B0A7D6323DAF}"/>
          </ac:spMkLst>
        </pc:spChg>
        <pc:spChg chg="mod">
          <ac:chgData name="" userId="14ff31f0c000b940" providerId="LiveId" clId="{C9EF307E-3C7B-4E76-8B70-E51C6278A2D3}" dt="2024-02-21T11:16:10.270" v="182" actId="207"/>
          <ac:spMkLst>
            <pc:docMk/>
            <pc:sldMk cId="3982922735" sldId="258"/>
            <ac:spMk id="4" creationId="{00000000-0000-0000-0000-000000000000}"/>
          </ac:spMkLst>
        </pc:spChg>
        <pc:spChg chg="add del">
          <ac:chgData name="" userId="14ff31f0c000b940" providerId="LiveId" clId="{C9EF307E-3C7B-4E76-8B70-E51C6278A2D3}" dt="2024-02-21T10:51:40.374" v="18"/>
          <ac:spMkLst>
            <pc:docMk/>
            <pc:sldMk cId="3982922735" sldId="258"/>
            <ac:spMk id="5" creationId="{570F70F5-7AED-4171-85CB-2A5B920C72E6}"/>
          </ac:spMkLst>
        </pc:spChg>
        <pc:spChg chg="add mod">
          <ac:chgData name="" userId="14ff31f0c000b940" providerId="LiveId" clId="{C9EF307E-3C7B-4E76-8B70-E51C6278A2D3}" dt="2024-02-21T11:16:37.208" v="190" actId="207"/>
          <ac:spMkLst>
            <pc:docMk/>
            <pc:sldMk cId="3982922735" sldId="258"/>
            <ac:spMk id="6" creationId="{F37BA055-38B6-4152-9E3E-F428E5C54278}"/>
          </ac:spMkLst>
        </pc:spChg>
        <pc:spChg chg="add mod">
          <ac:chgData name="" userId="14ff31f0c000b940" providerId="LiveId" clId="{C9EF307E-3C7B-4E76-8B70-E51C6278A2D3}" dt="2024-02-21T11:18:47.679" v="205" actId="207"/>
          <ac:spMkLst>
            <pc:docMk/>
            <pc:sldMk cId="3982922735" sldId="258"/>
            <ac:spMk id="8" creationId="{291E8FA1-CF9A-4004-BDE4-2FDBEE3EF465}"/>
          </ac:spMkLst>
        </pc:spChg>
        <pc:spChg chg="add mod">
          <ac:chgData name="" userId="14ff31f0c000b940" providerId="LiveId" clId="{C9EF307E-3C7B-4E76-8B70-E51C6278A2D3}" dt="2024-02-21T11:18:01.910" v="200" actId="1076"/>
          <ac:spMkLst>
            <pc:docMk/>
            <pc:sldMk cId="3982922735" sldId="258"/>
            <ac:spMk id="14" creationId="{10B1C243-9CFD-4C75-9A68-5926DC91594D}"/>
          </ac:spMkLst>
        </pc:spChg>
        <pc:spChg chg="mod">
          <ac:chgData name="" userId="14ff31f0c000b940" providerId="LiveId" clId="{C9EF307E-3C7B-4E76-8B70-E51C6278A2D3}" dt="2024-02-21T11:15:59.655" v="180" actId="207"/>
          <ac:spMkLst>
            <pc:docMk/>
            <pc:sldMk cId="3982922735" sldId="258"/>
            <ac:spMk id="15" creationId="{00000000-0000-0000-0000-000000000000}"/>
          </ac:spMkLst>
        </pc:spChg>
        <pc:spChg chg="add mod">
          <ac:chgData name="" userId="14ff31f0c000b940" providerId="LiveId" clId="{C9EF307E-3C7B-4E76-8B70-E51C6278A2D3}" dt="2024-02-21T11:18:01.910" v="200" actId="1076"/>
          <ac:spMkLst>
            <pc:docMk/>
            <pc:sldMk cId="3982922735" sldId="258"/>
            <ac:spMk id="16" creationId="{0B16B853-A03F-4F60-AB57-3783FCB30AF2}"/>
          </ac:spMkLst>
        </pc:spChg>
        <pc:spChg chg="mod">
          <ac:chgData name="" userId="14ff31f0c000b940" providerId="LiveId" clId="{C9EF307E-3C7B-4E76-8B70-E51C6278A2D3}" dt="2024-02-21T11:16:06.677" v="181" actId="207"/>
          <ac:spMkLst>
            <pc:docMk/>
            <pc:sldMk cId="3982922735" sldId="258"/>
            <ac:spMk id="17" creationId="{00000000-0000-0000-0000-000000000000}"/>
          </ac:spMkLst>
        </pc:spChg>
        <pc:spChg chg="add del mod">
          <ac:chgData name="" userId="14ff31f0c000b940" providerId="LiveId" clId="{C9EF307E-3C7B-4E76-8B70-E51C6278A2D3}" dt="2024-02-21T10:58:52.483" v="71" actId="478"/>
          <ac:spMkLst>
            <pc:docMk/>
            <pc:sldMk cId="3982922735" sldId="258"/>
            <ac:spMk id="18" creationId="{AC6F2241-8491-48F7-9196-E01A48371104}"/>
          </ac:spMkLst>
        </pc:spChg>
        <pc:spChg chg="add mod">
          <ac:chgData name="" userId="14ff31f0c000b940" providerId="LiveId" clId="{C9EF307E-3C7B-4E76-8B70-E51C6278A2D3}" dt="2024-02-21T11:18:01.910" v="200" actId="1076"/>
          <ac:spMkLst>
            <pc:docMk/>
            <pc:sldMk cId="3982922735" sldId="258"/>
            <ac:spMk id="19" creationId="{32EFA315-F663-4FDA-816A-59D71157F5C6}"/>
          </ac:spMkLst>
        </pc:spChg>
        <pc:spChg chg="add mod">
          <ac:chgData name="" userId="14ff31f0c000b940" providerId="LiveId" clId="{C9EF307E-3C7B-4E76-8B70-E51C6278A2D3}" dt="2024-02-21T11:18:01.910" v="200" actId="1076"/>
          <ac:spMkLst>
            <pc:docMk/>
            <pc:sldMk cId="3982922735" sldId="258"/>
            <ac:spMk id="20" creationId="{994E18F4-C5AF-47B7-A034-530B532B3AE0}"/>
          </ac:spMkLst>
        </pc:spChg>
        <pc:spChg chg="mod">
          <ac:chgData name="" userId="14ff31f0c000b940" providerId="LiveId" clId="{C9EF307E-3C7B-4E76-8B70-E51C6278A2D3}" dt="2024-02-21T11:16:13.166" v="183" actId="207"/>
          <ac:spMkLst>
            <pc:docMk/>
            <pc:sldMk cId="3982922735" sldId="258"/>
            <ac:spMk id="21" creationId="{00000000-0000-0000-0000-000000000000}"/>
          </ac:spMkLst>
        </pc:spChg>
        <pc:spChg chg="add mod ord">
          <ac:chgData name="" userId="14ff31f0c000b940" providerId="LiveId" clId="{C9EF307E-3C7B-4E76-8B70-E51C6278A2D3}" dt="2024-02-21T11:18:01.910" v="200" actId="1076"/>
          <ac:spMkLst>
            <pc:docMk/>
            <pc:sldMk cId="3982922735" sldId="258"/>
            <ac:spMk id="22" creationId="{C821B5F3-54E4-415E-B94D-B95618B03C7A}"/>
          </ac:spMkLst>
        </pc:spChg>
        <pc:spChg chg="mod">
          <ac:chgData name="" userId="14ff31f0c000b940" providerId="LiveId" clId="{C9EF307E-3C7B-4E76-8B70-E51C6278A2D3}" dt="2024-02-21T11:16:16.798" v="184" actId="207"/>
          <ac:spMkLst>
            <pc:docMk/>
            <pc:sldMk cId="3982922735" sldId="258"/>
            <ac:spMk id="23" creationId="{00000000-0000-0000-0000-000000000000}"/>
          </ac:spMkLst>
        </pc:spChg>
        <pc:spChg chg="add mod">
          <ac:chgData name="" userId="14ff31f0c000b940" providerId="LiveId" clId="{C9EF307E-3C7B-4E76-8B70-E51C6278A2D3}" dt="2024-02-21T11:18:01.910" v="200" actId="1076"/>
          <ac:spMkLst>
            <pc:docMk/>
            <pc:sldMk cId="3982922735" sldId="258"/>
            <ac:spMk id="24" creationId="{34A1C1F1-8F6F-444C-B4A4-8F7834CB3DE9}"/>
          </ac:spMkLst>
        </pc:spChg>
        <pc:spChg chg="add mod">
          <ac:chgData name="" userId="14ff31f0c000b940" providerId="LiveId" clId="{C9EF307E-3C7B-4E76-8B70-E51C6278A2D3}" dt="2024-02-21T11:18:01.910" v="200" actId="1076"/>
          <ac:spMkLst>
            <pc:docMk/>
            <pc:sldMk cId="3982922735" sldId="258"/>
            <ac:spMk id="25" creationId="{5526FFCF-7BDD-4078-9E56-F161F30107CA}"/>
          </ac:spMkLst>
        </pc:spChg>
        <pc:spChg chg="add mod">
          <ac:chgData name="" userId="14ff31f0c000b940" providerId="LiveId" clId="{C9EF307E-3C7B-4E76-8B70-E51C6278A2D3}" dt="2024-02-21T11:18:01.910" v="200" actId="1076"/>
          <ac:spMkLst>
            <pc:docMk/>
            <pc:sldMk cId="3982922735" sldId="258"/>
            <ac:spMk id="26" creationId="{FFEA40E4-2091-4F9F-A226-3CD86A076222}"/>
          </ac:spMkLst>
        </pc:spChg>
        <pc:spChg chg="add mod">
          <ac:chgData name="" userId="14ff31f0c000b940" providerId="LiveId" clId="{C9EF307E-3C7B-4E76-8B70-E51C6278A2D3}" dt="2024-02-21T11:18:01.910" v="200" actId="1076"/>
          <ac:spMkLst>
            <pc:docMk/>
            <pc:sldMk cId="3982922735" sldId="258"/>
            <ac:spMk id="27" creationId="{42882CB0-7F56-4650-B3FA-F2514C6EAFBE}"/>
          </ac:spMkLst>
        </pc:spChg>
        <pc:spChg chg="del">
          <ac:chgData name="" userId="14ff31f0c000b940" providerId="LiveId" clId="{C9EF307E-3C7B-4E76-8B70-E51C6278A2D3}" dt="2024-02-21T10:57:16.742" v="47" actId="478"/>
          <ac:spMkLst>
            <pc:docMk/>
            <pc:sldMk cId="3982922735" sldId="258"/>
            <ac:spMk id="2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3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6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9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6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3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2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E5FA-F64E-4257-B601-491AC3E1A79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4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sibhasan305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4B95263C-D2C1-411F-8B8B-6B90275D26B7}"/>
              </a:ext>
            </a:extLst>
          </p:cNvPr>
          <p:cNvSpPr/>
          <p:nvPr/>
        </p:nvSpPr>
        <p:spPr>
          <a:xfrm>
            <a:off x="-1" y="-1"/>
            <a:ext cx="6858001" cy="251400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2701082" y="2665935"/>
            <a:ext cx="3101" cy="684334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956048" y="395425"/>
            <a:ext cx="1243584" cy="124358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6636" y="643635"/>
            <a:ext cx="37730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HASIBUL HASAN HASIB</a:t>
            </a:r>
            <a:endParaRPr lang="en-US" sz="2400" b="1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41943" y="2916727"/>
            <a:ext cx="416213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KUET,2024</a:t>
            </a:r>
          </a:p>
          <a:p>
            <a:r>
              <a:rPr lang="en-US" sz="1400" dirty="0"/>
              <a:t>Bachelor of Science , CSE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941943" y="3422343"/>
            <a:ext cx="416213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Notre Dame College, 2019</a:t>
            </a:r>
          </a:p>
          <a:p>
            <a:r>
              <a:rPr lang="en-US" sz="1400" dirty="0"/>
              <a:t>HSC, Science(GPA 5.0 in all subjects)</a:t>
            </a:r>
            <a:endParaRPr lang="en-US" sz="15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0438" y="2908740"/>
            <a:ext cx="25037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 science engineer and competitive programmer  with strong foundation in C++, Java, Python, and database management.</a:t>
            </a:r>
          </a:p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0438" y="4599321"/>
            <a:ext cx="48102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/>
              <a:t>C++</a:t>
            </a:r>
            <a:endParaRPr lang="en-US" sz="15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9678" y="5291478"/>
            <a:ext cx="1739211" cy="57788"/>
          </a:xfrm>
          <a:prstGeom prst="rect">
            <a:avLst/>
          </a:prstGeom>
          <a:solidFill>
            <a:srgbClr val="B03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056133" y="5291478"/>
            <a:ext cx="469811" cy="5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22447" y="5507904"/>
            <a:ext cx="931281" cy="5386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DATABASE</a:t>
            </a:r>
            <a:endParaRPr lang="en-US" sz="14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5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829BD-D0A1-42EF-9B8F-E8867D8E0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2" t="3089" r="17935" b="46146"/>
          <a:stretch/>
        </p:blipFill>
        <p:spPr>
          <a:xfrm>
            <a:off x="4971467" y="414353"/>
            <a:ext cx="1202630" cy="1205727"/>
          </a:xfrm>
          <a:prstGeom prst="ellipse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3A1BE41-899B-4DD7-AFCB-7EA01C35A790}"/>
              </a:ext>
            </a:extLst>
          </p:cNvPr>
          <p:cNvSpPr txBox="1"/>
          <p:nvPr/>
        </p:nvSpPr>
        <p:spPr>
          <a:xfrm>
            <a:off x="2940742" y="4530339"/>
            <a:ext cx="382522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C++ Projects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5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Snake Game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5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University Management System</a:t>
            </a:r>
            <a:endParaRPr lang="en-US" sz="1800" b="1" dirty="0">
              <a:solidFill>
                <a:srgbClr val="B0392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Java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Desktop ‘EZ Quiz’ App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Database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Restaurant Management System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ASP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Finding and Skill improving Website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Peripheral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 Gesture Car with Obstacle Avoider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Android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Blockchain Based Transaction System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Python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Chain Reaction Game (Player vs AI)</a:t>
            </a:r>
          </a:p>
          <a:p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B6607F-D409-482E-8ED1-03AF8C753CBD}"/>
              </a:ext>
            </a:extLst>
          </p:cNvPr>
          <p:cNvSpPr/>
          <p:nvPr/>
        </p:nvSpPr>
        <p:spPr>
          <a:xfrm>
            <a:off x="2960231" y="3967794"/>
            <a:ext cx="416213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Ideal School &amp; College , 2017</a:t>
            </a:r>
          </a:p>
          <a:p>
            <a:r>
              <a:rPr lang="en-US" sz="1400" dirty="0"/>
              <a:t>SSC, Science(GPA 5.0 in all subjects)</a:t>
            </a:r>
            <a:endParaRPr lang="en-US" sz="1400" b="0" cap="none" spc="0" dirty="0">
              <a:ln w="0"/>
              <a:solidFill>
                <a:srgbClr val="B0392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28A699-1530-4A30-AAE2-70F5796CE711}"/>
              </a:ext>
            </a:extLst>
          </p:cNvPr>
          <p:cNvSpPr txBox="1"/>
          <p:nvPr/>
        </p:nvSpPr>
        <p:spPr>
          <a:xfrm>
            <a:off x="235856" y="1154841"/>
            <a:ext cx="373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 Engineer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0DC72AD-D220-4131-B4DC-6275BCAF78ED}"/>
              </a:ext>
            </a:extLst>
          </p:cNvPr>
          <p:cNvSpPr txBox="1"/>
          <p:nvPr/>
        </p:nvSpPr>
        <p:spPr>
          <a:xfrm>
            <a:off x="453169" y="1969380"/>
            <a:ext cx="5783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01300788208      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hasibhasan305@gmail.com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Dhaka , BD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1079DF-4F2E-4308-A518-B4AC075CACEB}"/>
              </a:ext>
            </a:extLst>
          </p:cNvPr>
          <p:cNvSpPr txBox="1"/>
          <p:nvPr/>
        </p:nvSpPr>
        <p:spPr>
          <a:xfrm>
            <a:off x="2926580" y="2563006"/>
            <a:ext cx="344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EDUCATION</a:t>
            </a:r>
            <a:r>
              <a:rPr lang="en-US" sz="1800" u="sng" dirty="0">
                <a:solidFill>
                  <a:srgbClr val="B03923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C7A6E6B-D99D-48B8-8B2E-DF296CE9388F}"/>
              </a:ext>
            </a:extLst>
          </p:cNvPr>
          <p:cNvSpPr/>
          <p:nvPr/>
        </p:nvSpPr>
        <p:spPr>
          <a:xfrm>
            <a:off x="222424" y="5033609"/>
            <a:ext cx="54638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/>
              <a:t>JAVA</a:t>
            </a:r>
            <a:endParaRPr lang="en-US" sz="15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FD3E820-9863-496B-A020-829A7C31FB67}"/>
              </a:ext>
            </a:extLst>
          </p:cNvPr>
          <p:cNvSpPr/>
          <p:nvPr/>
        </p:nvSpPr>
        <p:spPr>
          <a:xfrm>
            <a:off x="326839" y="5764011"/>
            <a:ext cx="1721840" cy="57789"/>
          </a:xfrm>
          <a:prstGeom prst="rect">
            <a:avLst/>
          </a:prstGeom>
          <a:solidFill>
            <a:srgbClr val="B03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5809B37-0336-42F0-9722-C5C3E323BBE6}"/>
              </a:ext>
            </a:extLst>
          </p:cNvPr>
          <p:cNvSpPr/>
          <p:nvPr/>
        </p:nvSpPr>
        <p:spPr>
          <a:xfrm>
            <a:off x="2032270" y="5764011"/>
            <a:ext cx="493673" cy="5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1E2AFD7-D464-4A69-9B5E-F1D385AC336D}"/>
              </a:ext>
            </a:extLst>
          </p:cNvPr>
          <p:cNvSpPr/>
          <p:nvPr/>
        </p:nvSpPr>
        <p:spPr>
          <a:xfrm>
            <a:off x="236844" y="5933272"/>
            <a:ext cx="799258" cy="5386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PYTHON</a:t>
            </a:r>
            <a:endParaRPr lang="en-US" sz="14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5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A1ADFB9-8489-4877-9353-0F771ABC955B}"/>
              </a:ext>
            </a:extLst>
          </p:cNvPr>
          <p:cNvSpPr/>
          <p:nvPr/>
        </p:nvSpPr>
        <p:spPr>
          <a:xfrm>
            <a:off x="87537" y="6399567"/>
            <a:ext cx="1430437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/>
              <a:t> ASP.Net MVC</a:t>
            </a:r>
            <a:endParaRPr lang="en-US" sz="14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5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EAC317F-5D48-45E0-8C4C-EA70C933A2D6}"/>
              </a:ext>
            </a:extLst>
          </p:cNvPr>
          <p:cNvSpPr/>
          <p:nvPr/>
        </p:nvSpPr>
        <p:spPr>
          <a:xfrm>
            <a:off x="325572" y="4898307"/>
            <a:ext cx="2027132" cy="57788"/>
          </a:xfrm>
          <a:prstGeom prst="rect">
            <a:avLst/>
          </a:prstGeom>
          <a:solidFill>
            <a:srgbClr val="B03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EF1378B-E506-4F5A-B9EC-2B5E9A1B8777}"/>
              </a:ext>
            </a:extLst>
          </p:cNvPr>
          <p:cNvSpPr/>
          <p:nvPr/>
        </p:nvSpPr>
        <p:spPr>
          <a:xfrm>
            <a:off x="2352704" y="4898307"/>
            <a:ext cx="165690" cy="5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71EF98-9858-498F-8B83-9EF17389E73D}"/>
              </a:ext>
            </a:extLst>
          </p:cNvPr>
          <p:cNvSpPr/>
          <p:nvPr/>
        </p:nvSpPr>
        <p:spPr>
          <a:xfrm>
            <a:off x="337790" y="6187780"/>
            <a:ext cx="1853224" cy="57789"/>
          </a:xfrm>
          <a:prstGeom prst="rect">
            <a:avLst/>
          </a:prstGeom>
          <a:solidFill>
            <a:srgbClr val="B03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04BE572-C6EB-4DEA-AF22-DC0E50BAA5C2}"/>
              </a:ext>
            </a:extLst>
          </p:cNvPr>
          <p:cNvSpPr/>
          <p:nvPr/>
        </p:nvSpPr>
        <p:spPr>
          <a:xfrm>
            <a:off x="2191014" y="6187780"/>
            <a:ext cx="334929" cy="5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6504CD3-E32C-420B-B85C-CE37A30932BF}"/>
              </a:ext>
            </a:extLst>
          </p:cNvPr>
          <p:cNvSpPr/>
          <p:nvPr/>
        </p:nvSpPr>
        <p:spPr>
          <a:xfrm>
            <a:off x="2109107" y="6657180"/>
            <a:ext cx="416836" cy="5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559F7F1-47A4-4068-990F-70711542A245}"/>
              </a:ext>
            </a:extLst>
          </p:cNvPr>
          <p:cNvSpPr/>
          <p:nvPr/>
        </p:nvSpPr>
        <p:spPr>
          <a:xfrm>
            <a:off x="327757" y="6657201"/>
            <a:ext cx="1793674" cy="57790"/>
          </a:xfrm>
          <a:prstGeom prst="rect">
            <a:avLst/>
          </a:prstGeom>
          <a:solidFill>
            <a:srgbClr val="B03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CA86FEB-EC37-4ED8-8945-81089D327021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3016919" y="2908740"/>
            <a:ext cx="163196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9C2964F-3C67-442D-946D-1B9C04F37FAF}"/>
              </a:ext>
            </a:extLst>
          </p:cNvPr>
          <p:cNvCxnSpPr>
            <a:cxnSpLocks/>
          </p:cNvCxnSpPr>
          <p:nvPr/>
        </p:nvCxnSpPr>
        <p:spPr>
          <a:xfrm>
            <a:off x="3032146" y="4953000"/>
            <a:ext cx="1616733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E3C1773-116C-4A03-952E-43308EA0202D}"/>
              </a:ext>
            </a:extLst>
          </p:cNvPr>
          <p:cNvCxnSpPr>
            <a:cxnSpLocks/>
          </p:cNvCxnSpPr>
          <p:nvPr/>
        </p:nvCxnSpPr>
        <p:spPr>
          <a:xfrm>
            <a:off x="324350" y="2908740"/>
            <a:ext cx="163196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998419F-4802-4D19-ACC0-0AEBB588ADC9}"/>
              </a:ext>
            </a:extLst>
          </p:cNvPr>
          <p:cNvCxnSpPr>
            <a:cxnSpLocks/>
          </p:cNvCxnSpPr>
          <p:nvPr/>
        </p:nvCxnSpPr>
        <p:spPr>
          <a:xfrm>
            <a:off x="325572" y="4530339"/>
            <a:ext cx="1616733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1D4560C-E41D-4CA3-84A4-3783C417545A}"/>
              </a:ext>
            </a:extLst>
          </p:cNvPr>
          <p:cNvCxnSpPr>
            <a:cxnSpLocks/>
          </p:cNvCxnSpPr>
          <p:nvPr/>
        </p:nvCxnSpPr>
        <p:spPr>
          <a:xfrm>
            <a:off x="337428" y="7238890"/>
            <a:ext cx="1616733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36A4E9DE-7D75-41C8-8901-71D5315085BC}"/>
              </a:ext>
            </a:extLst>
          </p:cNvPr>
          <p:cNvSpPr txBox="1"/>
          <p:nvPr/>
        </p:nvSpPr>
        <p:spPr>
          <a:xfrm>
            <a:off x="255793" y="7306770"/>
            <a:ext cx="35623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5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Coding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5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Chess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5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Guitar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5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Piano</a:t>
            </a:r>
          </a:p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500"/>
            </a:pPr>
            <a:endParaRPr lang="en-US" sz="1600" dirty="0">
              <a:solidFill>
                <a:srgbClr val="B03923"/>
              </a:solidFill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67A760C-0B62-4267-9809-67F67D5CF32C}"/>
              </a:ext>
            </a:extLst>
          </p:cNvPr>
          <p:cNvCxnSpPr>
            <a:cxnSpLocks/>
          </p:cNvCxnSpPr>
          <p:nvPr/>
        </p:nvCxnSpPr>
        <p:spPr>
          <a:xfrm>
            <a:off x="324350" y="8736479"/>
            <a:ext cx="186666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B7940EB-942D-4AFE-8112-AE0F1A85FCD8}"/>
              </a:ext>
            </a:extLst>
          </p:cNvPr>
          <p:cNvSpPr txBox="1"/>
          <p:nvPr/>
        </p:nvSpPr>
        <p:spPr>
          <a:xfrm>
            <a:off x="255793" y="8817113"/>
            <a:ext cx="3562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>
              <a:buSzPts val="15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Dean’s Award, KUET, 2023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5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 Team 2019 in IKPC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87B929B-C97B-4B0C-B113-0757597CB56C}"/>
              </a:ext>
            </a:extLst>
          </p:cNvPr>
          <p:cNvCxnSpPr>
            <a:cxnSpLocks/>
          </p:cNvCxnSpPr>
          <p:nvPr/>
        </p:nvCxnSpPr>
        <p:spPr>
          <a:xfrm>
            <a:off x="317958" y="1113690"/>
            <a:ext cx="163196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056FD34-3946-483A-923D-8FE1DCEDE84F}"/>
              </a:ext>
            </a:extLst>
          </p:cNvPr>
          <p:cNvSpPr txBox="1"/>
          <p:nvPr/>
        </p:nvSpPr>
        <p:spPr>
          <a:xfrm>
            <a:off x="235856" y="6897434"/>
            <a:ext cx="344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HOBBY</a:t>
            </a:r>
            <a:r>
              <a:rPr lang="en-US" sz="1800" u="sng" dirty="0">
                <a:solidFill>
                  <a:srgbClr val="B03923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ED92122-1126-4176-BF7B-6F896069D043}"/>
              </a:ext>
            </a:extLst>
          </p:cNvPr>
          <p:cNvSpPr txBox="1"/>
          <p:nvPr/>
        </p:nvSpPr>
        <p:spPr>
          <a:xfrm>
            <a:off x="247218" y="4195095"/>
            <a:ext cx="344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SKILLS</a:t>
            </a:r>
            <a:r>
              <a:rPr lang="en-US" sz="1800" u="sng" dirty="0">
                <a:solidFill>
                  <a:srgbClr val="B03923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A0A49A8-981B-42AE-B3A0-1EEB7CE7CD53}"/>
              </a:ext>
            </a:extLst>
          </p:cNvPr>
          <p:cNvSpPr txBox="1"/>
          <p:nvPr/>
        </p:nvSpPr>
        <p:spPr>
          <a:xfrm>
            <a:off x="227619" y="2584145"/>
            <a:ext cx="344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PROFILE</a:t>
            </a:r>
            <a:endParaRPr lang="en-US" sz="1800" u="sng" dirty="0">
              <a:solidFill>
                <a:srgbClr val="B03923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50256B3-84DA-4244-8C0C-B6B98ED6F022}"/>
              </a:ext>
            </a:extLst>
          </p:cNvPr>
          <p:cNvSpPr txBox="1"/>
          <p:nvPr/>
        </p:nvSpPr>
        <p:spPr>
          <a:xfrm>
            <a:off x="2940742" y="4614307"/>
            <a:ext cx="344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PROJECTS</a:t>
            </a:r>
            <a:r>
              <a:rPr lang="en-US" sz="1800" u="sng" dirty="0">
                <a:solidFill>
                  <a:srgbClr val="B03923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90F2F72-D57F-46BB-BC6C-7D61DF37D51B}"/>
              </a:ext>
            </a:extLst>
          </p:cNvPr>
          <p:cNvSpPr txBox="1"/>
          <p:nvPr/>
        </p:nvSpPr>
        <p:spPr>
          <a:xfrm>
            <a:off x="220006" y="8390870"/>
            <a:ext cx="344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CERTIFICATES</a:t>
            </a:r>
            <a:r>
              <a:rPr lang="en-US" sz="1800" u="sng" dirty="0">
                <a:solidFill>
                  <a:srgbClr val="B03923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354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158</Words>
  <Application>Microsoft Office PowerPoint</Application>
  <PresentationFormat>A4 Paper (210x297 mm)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Language Lab</dc:creator>
  <cp:lastModifiedBy>Hasib Hasan</cp:lastModifiedBy>
  <cp:revision>28</cp:revision>
  <dcterms:created xsi:type="dcterms:W3CDTF">2024-02-08T05:48:12Z</dcterms:created>
  <dcterms:modified xsi:type="dcterms:W3CDTF">2024-07-12T04:04:14Z</dcterms:modified>
</cp:coreProperties>
</file>