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3923"/>
    <a:srgbClr val="FFFFFF"/>
    <a:srgbClr val="8A3F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14ff31f0c000b940" providerId="LiveId" clId="{C9EF307E-3C7B-4E76-8B70-E51C6278A2D3}"/>
    <pc:docChg chg="undo custSel modSld">
      <pc:chgData name="" userId="14ff31f0c000b940" providerId="LiveId" clId="{C9EF307E-3C7B-4E76-8B70-E51C6278A2D3}" dt="2024-02-21T11:18:47.679" v="205" actId="207"/>
      <pc:docMkLst>
        <pc:docMk/>
      </pc:docMkLst>
      <pc:sldChg chg="addSp delSp modSp">
        <pc:chgData name="" userId="14ff31f0c000b940" providerId="LiveId" clId="{C9EF307E-3C7B-4E76-8B70-E51C6278A2D3}" dt="2024-02-21T11:17:24.737" v="199" actId="478"/>
        <pc:sldMkLst>
          <pc:docMk/>
          <pc:sldMk cId="2823543227" sldId="256"/>
        </pc:sldMkLst>
        <pc:spChg chg="mod">
          <ac:chgData name="" userId="14ff31f0c000b940" providerId="LiveId" clId="{C9EF307E-3C7B-4E76-8B70-E51C6278A2D3}" dt="2024-02-21T11:13:08.073" v="155" actId="207"/>
          <ac:spMkLst>
            <pc:docMk/>
            <pc:sldMk cId="2823543227" sldId="256"/>
            <ac:spMk id="12" creationId="{00000000-0000-0000-0000-000000000000}"/>
          </ac:spMkLst>
        </pc:spChg>
        <pc:spChg chg="mod">
          <ac:chgData name="" userId="14ff31f0c000b940" providerId="LiveId" clId="{C9EF307E-3C7B-4E76-8B70-E51C6278A2D3}" dt="2024-02-21T11:13:22.934" v="157" actId="207"/>
          <ac:spMkLst>
            <pc:docMk/>
            <pc:sldMk cId="2823543227" sldId="256"/>
            <ac:spMk id="15" creationId="{00000000-0000-0000-0000-000000000000}"/>
          </ac:spMkLst>
        </pc:spChg>
        <pc:spChg chg="mod">
          <ac:chgData name="" userId="14ff31f0c000b940" providerId="LiveId" clId="{C9EF307E-3C7B-4E76-8B70-E51C6278A2D3}" dt="2024-02-21T11:15:08.817" v="171" actId="207"/>
          <ac:spMkLst>
            <pc:docMk/>
            <pc:sldMk cId="2823543227" sldId="256"/>
            <ac:spMk id="17" creationId="{00000000-0000-0000-0000-000000000000}"/>
          </ac:spMkLst>
        </pc:spChg>
        <pc:spChg chg="mod">
          <ac:chgData name="" userId="14ff31f0c000b940" providerId="LiveId" clId="{C9EF307E-3C7B-4E76-8B70-E51C6278A2D3}" dt="2024-02-21T11:14:59.318" v="170" actId="207"/>
          <ac:spMkLst>
            <pc:docMk/>
            <pc:sldMk cId="2823543227" sldId="256"/>
            <ac:spMk id="18" creationId="{00000000-0000-0000-0000-000000000000}"/>
          </ac:spMkLst>
        </pc:spChg>
        <pc:spChg chg="mod">
          <ac:chgData name="" userId="14ff31f0c000b940" providerId="LiveId" clId="{C9EF307E-3C7B-4E76-8B70-E51C6278A2D3}" dt="2024-02-21T11:14:53.368" v="169" actId="207"/>
          <ac:spMkLst>
            <pc:docMk/>
            <pc:sldMk cId="2823543227" sldId="256"/>
            <ac:spMk id="19" creationId="{00000000-0000-0000-0000-000000000000}"/>
          </ac:spMkLst>
        </pc:spChg>
        <pc:spChg chg="mod">
          <ac:chgData name="" userId="14ff31f0c000b940" providerId="LiveId" clId="{C9EF307E-3C7B-4E76-8B70-E51C6278A2D3}" dt="2024-02-21T11:14:47.468" v="168" actId="207"/>
          <ac:spMkLst>
            <pc:docMk/>
            <pc:sldMk cId="2823543227" sldId="256"/>
            <ac:spMk id="20" creationId="{00000000-0000-0000-0000-000000000000}"/>
          </ac:spMkLst>
        </pc:spChg>
        <pc:spChg chg="mod">
          <ac:chgData name="" userId="14ff31f0c000b940" providerId="LiveId" clId="{C9EF307E-3C7B-4E76-8B70-E51C6278A2D3}" dt="2024-02-21T11:15:31.950" v="175" actId="207"/>
          <ac:spMkLst>
            <pc:docMk/>
            <pc:sldMk cId="2823543227" sldId="256"/>
            <ac:spMk id="21" creationId="{00000000-0000-0000-0000-000000000000}"/>
          </ac:spMkLst>
        </pc:spChg>
        <pc:spChg chg="mod">
          <ac:chgData name="" userId="14ff31f0c000b940" providerId="LiveId" clId="{C9EF307E-3C7B-4E76-8B70-E51C6278A2D3}" dt="2024-02-21T11:15:37.383" v="176" actId="207"/>
          <ac:spMkLst>
            <pc:docMk/>
            <pc:sldMk cId="2823543227" sldId="256"/>
            <ac:spMk id="23" creationId="{00000000-0000-0000-0000-000000000000}"/>
          </ac:spMkLst>
        </pc:spChg>
        <pc:spChg chg="mod">
          <ac:chgData name="" userId="14ff31f0c000b940" providerId="LiveId" clId="{C9EF307E-3C7B-4E76-8B70-E51C6278A2D3}" dt="2024-02-21T11:15:14.944" v="172" actId="207"/>
          <ac:spMkLst>
            <pc:docMk/>
            <pc:sldMk cId="2823543227" sldId="256"/>
            <ac:spMk id="24" creationId="{00000000-0000-0000-0000-000000000000}"/>
          </ac:spMkLst>
        </pc:spChg>
        <pc:spChg chg="mod">
          <ac:chgData name="" userId="14ff31f0c000b940" providerId="LiveId" clId="{C9EF307E-3C7B-4E76-8B70-E51C6278A2D3}" dt="2024-02-21T11:14:37.714" v="167" actId="207"/>
          <ac:spMkLst>
            <pc:docMk/>
            <pc:sldMk cId="2823543227" sldId="256"/>
            <ac:spMk id="29" creationId="{00000000-0000-0000-0000-000000000000}"/>
          </ac:spMkLst>
        </pc:spChg>
        <pc:spChg chg="mod">
          <ac:chgData name="" userId="14ff31f0c000b940" providerId="LiveId" clId="{C9EF307E-3C7B-4E76-8B70-E51C6278A2D3}" dt="2024-02-21T11:14:28.593" v="166" actId="207"/>
          <ac:spMkLst>
            <pc:docMk/>
            <pc:sldMk cId="2823543227" sldId="256"/>
            <ac:spMk id="30" creationId="{00000000-0000-0000-0000-000000000000}"/>
          </ac:spMkLst>
        </pc:spChg>
        <pc:spChg chg="mod">
          <ac:chgData name="" userId="14ff31f0c000b940" providerId="LiveId" clId="{C9EF307E-3C7B-4E76-8B70-E51C6278A2D3}" dt="2024-02-21T11:15:20.968" v="173" actId="207"/>
          <ac:spMkLst>
            <pc:docMk/>
            <pc:sldMk cId="2823543227" sldId="256"/>
            <ac:spMk id="36" creationId="{00000000-0000-0000-0000-000000000000}"/>
          </ac:spMkLst>
        </pc:spChg>
        <pc:spChg chg="mod">
          <ac:chgData name="" userId="14ff31f0c000b940" providerId="LiveId" clId="{C9EF307E-3C7B-4E76-8B70-E51C6278A2D3}" dt="2024-02-21T11:15:26.287" v="174" actId="207"/>
          <ac:spMkLst>
            <pc:docMk/>
            <pc:sldMk cId="2823543227" sldId="256"/>
            <ac:spMk id="39" creationId="{00000000-0000-0000-0000-000000000000}"/>
          </ac:spMkLst>
        </pc:spChg>
        <pc:spChg chg="mod">
          <ac:chgData name="" userId="14ff31f0c000b940" providerId="LiveId" clId="{C9EF307E-3C7B-4E76-8B70-E51C6278A2D3}" dt="2024-02-21T11:15:40.582" v="177" actId="207"/>
          <ac:spMkLst>
            <pc:docMk/>
            <pc:sldMk cId="2823543227" sldId="256"/>
            <ac:spMk id="42" creationId="{00000000-0000-0000-0000-000000000000}"/>
          </ac:spMkLst>
        </pc:spChg>
        <pc:spChg chg="mod">
          <ac:chgData name="" userId="14ff31f0c000b940" providerId="LiveId" clId="{C9EF307E-3C7B-4E76-8B70-E51C6278A2D3}" dt="2024-02-21T11:15:44.663" v="178" actId="207"/>
          <ac:spMkLst>
            <pc:docMk/>
            <pc:sldMk cId="2823543227" sldId="256"/>
            <ac:spMk id="43" creationId="{00000000-0000-0000-0000-000000000000}"/>
          </ac:spMkLst>
        </pc:spChg>
        <pc:picChg chg="add mod modCrop">
          <ac:chgData name="" userId="14ff31f0c000b940" providerId="LiveId" clId="{C9EF307E-3C7B-4E76-8B70-E51C6278A2D3}" dt="2024-02-21T11:06:51.205" v="142" actId="14100"/>
          <ac:picMkLst>
            <pc:docMk/>
            <pc:sldMk cId="2823543227" sldId="256"/>
            <ac:picMk id="3" creationId="{08F829BD-D0A1-42EF-9B8F-E8867D8E0FDA}"/>
          </ac:picMkLst>
        </pc:picChg>
        <pc:picChg chg="add del mod">
          <ac:chgData name="" userId="14ff31f0c000b940" providerId="LiveId" clId="{C9EF307E-3C7B-4E76-8B70-E51C6278A2D3}" dt="2024-02-21T11:17:24.737" v="199" actId="478"/>
          <ac:picMkLst>
            <pc:docMk/>
            <pc:sldMk cId="2823543227" sldId="256"/>
            <ac:picMk id="6" creationId="{9EC9BB6D-AF24-425F-BAC4-3069D27C7283}"/>
          </ac:picMkLst>
        </pc:picChg>
        <pc:picChg chg="del mod">
          <ac:chgData name="" userId="14ff31f0c000b940" providerId="LiveId" clId="{C9EF307E-3C7B-4E76-8B70-E51C6278A2D3}" dt="2024-02-21T11:03:30.403" v="102" actId="478"/>
          <ac:picMkLst>
            <pc:docMk/>
            <pc:sldMk cId="2823543227" sldId="256"/>
            <ac:picMk id="16" creationId="{00000000-0000-0000-0000-000000000000}"/>
          </ac:picMkLst>
        </pc:picChg>
      </pc:sldChg>
      <pc:sldChg chg="addSp delSp modSp">
        <pc:chgData name="" userId="14ff31f0c000b940" providerId="LiveId" clId="{C9EF307E-3C7B-4E76-8B70-E51C6278A2D3}" dt="2024-02-21T11:18:47.679" v="205" actId="207"/>
        <pc:sldMkLst>
          <pc:docMk/>
          <pc:sldMk cId="3982922735" sldId="258"/>
        </pc:sldMkLst>
        <pc:spChg chg="add del">
          <ac:chgData name="" userId="14ff31f0c000b940" providerId="LiveId" clId="{C9EF307E-3C7B-4E76-8B70-E51C6278A2D3}" dt="2024-02-21T10:51:01.312" v="2"/>
          <ac:spMkLst>
            <pc:docMk/>
            <pc:sldMk cId="3982922735" sldId="258"/>
            <ac:spMk id="2" creationId="{30FF91F9-3D9B-4796-852B-D174A9B05E9B}"/>
          </ac:spMkLst>
        </pc:spChg>
        <pc:spChg chg="add del mod">
          <ac:chgData name="" userId="14ff31f0c000b940" providerId="LiveId" clId="{C9EF307E-3C7B-4E76-8B70-E51C6278A2D3}" dt="2024-02-21T10:51:27.780" v="6"/>
          <ac:spMkLst>
            <pc:docMk/>
            <pc:sldMk cId="3982922735" sldId="258"/>
            <ac:spMk id="3" creationId="{5277D3B4-812D-4785-BE31-B0A7D6323DAF}"/>
          </ac:spMkLst>
        </pc:spChg>
        <pc:spChg chg="mod">
          <ac:chgData name="" userId="14ff31f0c000b940" providerId="LiveId" clId="{C9EF307E-3C7B-4E76-8B70-E51C6278A2D3}" dt="2024-02-21T11:16:10.270" v="182" actId="207"/>
          <ac:spMkLst>
            <pc:docMk/>
            <pc:sldMk cId="3982922735" sldId="258"/>
            <ac:spMk id="4" creationId="{00000000-0000-0000-0000-000000000000}"/>
          </ac:spMkLst>
        </pc:spChg>
        <pc:spChg chg="add del">
          <ac:chgData name="" userId="14ff31f0c000b940" providerId="LiveId" clId="{C9EF307E-3C7B-4E76-8B70-E51C6278A2D3}" dt="2024-02-21T10:51:40.374" v="18"/>
          <ac:spMkLst>
            <pc:docMk/>
            <pc:sldMk cId="3982922735" sldId="258"/>
            <ac:spMk id="5" creationId="{570F70F5-7AED-4171-85CB-2A5B920C72E6}"/>
          </ac:spMkLst>
        </pc:spChg>
        <pc:spChg chg="add mod">
          <ac:chgData name="" userId="14ff31f0c000b940" providerId="LiveId" clId="{C9EF307E-3C7B-4E76-8B70-E51C6278A2D3}" dt="2024-02-21T11:16:37.208" v="190" actId="207"/>
          <ac:spMkLst>
            <pc:docMk/>
            <pc:sldMk cId="3982922735" sldId="258"/>
            <ac:spMk id="6" creationId="{F37BA055-38B6-4152-9E3E-F428E5C54278}"/>
          </ac:spMkLst>
        </pc:spChg>
        <pc:spChg chg="add mod">
          <ac:chgData name="" userId="14ff31f0c000b940" providerId="LiveId" clId="{C9EF307E-3C7B-4E76-8B70-E51C6278A2D3}" dt="2024-02-21T11:18:47.679" v="205" actId="207"/>
          <ac:spMkLst>
            <pc:docMk/>
            <pc:sldMk cId="3982922735" sldId="258"/>
            <ac:spMk id="8" creationId="{291E8FA1-CF9A-4004-BDE4-2FDBEE3EF465}"/>
          </ac:spMkLst>
        </pc:spChg>
        <pc:spChg chg="add mod">
          <ac:chgData name="" userId="14ff31f0c000b940" providerId="LiveId" clId="{C9EF307E-3C7B-4E76-8B70-E51C6278A2D3}" dt="2024-02-21T11:18:01.910" v="200" actId="1076"/>
          <ac:spMkLst>
            <pc:docMk/>
            <pc:sldMk cId="3982922735" sldId="258"/>
            <ac:spMk id="14" creationId="{10B1C243-9CFD-4C75-9A68-5926DC91594D}"/>
          </ac:spMkLst>
        </pc:spChg>
        <pc:spChg chg="mod">
          <ac:chgData name="" userId="14ff31f0c000b940" providerId="LiveId" clId="{C9EF307E-3C7B-4E76-8B70-E51C6278A2D3}" dt="2024-02-21T11:15:59.655" v="180" actId="207"/>
          <ac:spMkLst>
            <pc:docMk/>
            <pc:sldMk cId="3982922735" sldId="258"/>
            <ac:spMk id="15" creationId="{00000000-0000-0000-0000-000000000000}"/>
          </ac:spMkLst>
        </pc:spChg>
        <pc:spChg chg="add mod">
          <ac:chgData name="" userId="14ff31f0c000b940" providerId="LiveId" clId="{C9EF307E-3C7B-4E76-8B70-E51C6278A2D3}" dt="2024-02-21T11:18:01.910" v="200" actId="1076"/>
          <ac:spMkLst>
            <pc:docMk/>
            <pc:sldMk cId="3982922735" sldId="258"/>
            <ac:spMk id="16" creationId="{0B16B853-A03F-4F60-AB57-3783FCB30AF2}"/>
          </ac:spMkLst>
        </pc:spChg>
        <pc:spChg chg="mod">
          <ac:chgData name="" userId="14ff31f0c000b940" providerId="LiveId" clId="{C9EF307E-3C7B-4E76-8B70-E51C6278A2D3}" dt="2024-02-21T11:16:06.677" v="181" actId="207"/>
          <ac:spMkLst>
            <pc:docMk/>
            <pc:sldMk cId="3982922735" sldId="258"/>
            <ac:spMk id="17" creationId="{00000000-0000-0000-0000-000000000000}"/>
          </ac:spMkLst>
        </pc:spChg>
        <pc:spChg chg="add del mod">
          <ac:chgData name="" userId="14ff31f0c000b940" providerId="LiveId" clId="{C9EF307E-3C7B-4E76-8B70-E51C6278A2D3}" dt="2024-02-21T10:58:52.483" v="71" actId="478"/>
          <ac:spMkLst>
            <pc:docMk/>
            <pc:sldMk cId="3982922735" sldId="258"/>
            <ac:spMk id="18" creationId="{AC6F2241-8491-48F7-9196-E01A48371104}"/>
          </ac:spMkLst>
        </pc:spChg>
        <pc:spChg chg="add mod">
          <ac:chgData name="" userId="14ff31f0c000b940" providerId="LiveId" clId="{C9EF307E-3C7B-4E76-8B70-E51C6278A2D3}" dt="2024-02-21T11:18:01.910" v="200" actId="1076"/>
          <ac:spMkLst>
            <pc:docMk/>
            <pc:sldMk cId="3982922735" sldId="258"/>
            <ac:spMk id="19" creationId="{32EFA315-F663-4FDA-816A-59D71157F5C6}"/>
          </ac:spMkLst>
        </pc:spChg>
        <pc:spChg chg="add mod">
          <ac:chgData name="" userId="14ff31f0c000b940" providerId="LiveId" clId="{C9EF307E-3C7B-4E76-8B70-E51C6278A2D3}" dt="2024-02-21T11:18:01.910" v="200" actId="1076"/>
          <ac:spMkLst>
            <pc:docMk/>
            <pc:sldMk cId="3982922735" sldId="258"/>
            <ac:spMk id="20" creationId="{994E18F4-C5AF-47B7-A034-530B532B3AE0}"/>
          </ac:spMkLst>
        </pc:spChg>
        <pc:spChg chg="mod">
          <ac:chgData name="" userId="14ff31f0c000b940" providerId="LiveId" clId="{C9EF307E-3C7B-4E76-8B70-E51C6278A2D3}" dt="2024-02-21T11:16:13.166" v="183" actId="207"/>
          <ac:spMkLst>
            <pc:docMk/>
            <pc:sldMk cId="3982922735" sldId="258"/>
            <ac:spMk id="21" creationId="{00000000-0000-0000-0000-000000000000}"/>
          </ac:spMkLst>
        </pc:spChg>
        <pc:spChg chg="add mod ord">
          <ac:chgData name="" userId="14ff31f0c000b940" providerId="LiveId" clId="{C9EF307E-3C7B-4E76-8B70-E51C6278A2D3}" dt="2024-02-21T11:18:01.910" v="200" actId="1076"/>
          <ac:spMkLst>
            <pc:docMk/>
            <pc:sldMk cId="3982922735" sldId="258"/>
            <ac:spMk id="22" creationId="{C821B5F3-54E4-415E-B94D-B95618B03C7A}"/>
          </ac:spMkLst>
        </pc:spChg>
        <pc:spChg chg="mod">
          <ac:chgData name="" userId="14ff31f0c000b940" providerId="LiveId" clId="{C9EF307E-3C7B-4E76-8B70-E51C6278A2D3}" dt="2024-02-21T11:16:16.798" v="184" actId="207"/>
          <ac:spMkLst>
            <pc:docMk/>
            <pc:sldMk cId="3982922735" sldId="258"/>
            <ac:spMk id="23" creationId="{00000000-0000-0000-0000-000000000000}"/>
          </ac:spMkLst>
        </pc:spChg>
        <pc:spChg chg="add mod">
          <ac:chgData name="" userId="14ff31f0c000b940" providerId="LiveId" clId="{C9EF307E-3C7B-4E76-8B70-E51C6278A2D3}" dt="2024-02-21T11:18:01.910" v="200" actId="1076"/>
          <ac:spMkLst>
            <pc:docMk/>
            <pc:sldMk cId="3982922735" sldId="258"/>
            <ac:spMk id="24" creationId="{34A1C1F1-8F6F-444C-B4A4-8F7834CB3DE9}"/>
          </ac:spMkLst>
        </pc:spChg>
        <pc:spChg chg="add mod">
          <ac:chgData name="" userId="14ff31f0c000b940" providerId="LiveId" clId="{C9EF307E-3C7B-4E76-8B70-E51C6278A2D3}" dt="2024-02-21T11:18:01.910" v="200" actId="1076"/>
          <ac:spMkLst>
            <pc:docMk/>
            <pc:sldMk cId="3982922735" sldId="258"/>
            <ac:spMk id="25" creationId="{5526FFCF-7BDD-4078-9E56-F161F30107CA}"/>
          </ac:spMkLst>
        </pc:spChg>
        <pc:spChg chg="add mod">
          <ac:chgData name="" userId="14ff31f0c000b940" providerId="LiveId" clId="{C9EF307E-3C7B-4E76-8B70-E51C6278A2D3}" dt="2024-02-21T11:18:01.910" v="200" actId="1076"/>
          <ac:spMkLst>
            <pc:docMk/>
            <pc:sldMk cId="3982922735" sldId="258"/>
            <ac:spMk id="26" creationId="{FFEA40E4-2091-4F9F-A226-3CD86A076222}"/>
          </ac:spMkLst>
        </pc:spChg>
        <pc:spChg chg="add mod">
          <ac:chgData name="" userId="14ff31f0c000b940" providerId="LiveId" clId="{C9EF307E-3C7B-4E76-8B70-E51C6278A2D3}" dt="2024-02-21T11:18:01.910" v="200" actId="1076"/>
          <ac:spMkLst>
            <pc:docMk/>
            <pc:sldMk cId="3982922735" sldId="258"/>
            <ac:spMk id="27" creationId="{42882CB0-7F56-4650-B3FA-F2514C6EAFBE}"/>
          </ac:spMkLst>
        </pc:spChg>
        <pc:spChg chg="del">
          <ac:chgData name="" userId="14ff31f0c000b940" providerId="LiveId" clId="{C9EF307E-3C7B-4E76-8B70-E51C6278A2D3}" dt="2024-02-21T10:57:16.742" v="47" actId="478"/>
          <ac:spMkLst>
            <pc:docMk/>
            <pc:sldMk cId="3982922735" sldId="258"/>
            <ac:spMk id="28" creationId="{00000000-0000-0000-0000-000000000000}"/>
          </ac:spMkLst>
        </pc:spChg>
      </pc:sldChg>
    </pc:docChg>
  </pc:docChgLst>
  <pc:docChgLst>
    <pc:chgData name="Hasib Hasan" userId="14ff31f0c000b940" providerId="Windows Live" clId="Web-{4BC57AB8-0074-4C9A-B04F-C4E92D4C9C2E}"/>
    <pc:docChg chg="modSld">
      <pc:chgData name="Hasib Hasan" userId="14ff31f0c000b940" providerId="Windows Live" clId="Web-{4BC57AB8-0074-4C9A-B04F-C4E92D4C9C2E}" dt="2024-02-08T17:21:04.811" v="0" actId="1076"/>
      <pc:docMkLst>
        <pc:docMk/>
      </pc:docMkLst>
      <pc:sldChg chg="modSp">
        <pc:chgData name="Hasib Hasan" userId="14ff31f0c000b940" providerId="Windows Live" clId="Web-{4BC57AB8-0074-4C9A-B04F-C4E92D4C9C2E}" dt="2024-02-08T17:21:04.811" v="0" actId="1076"/>
        <pc:sldMkLst>
          <pc:docMk/>
          <pc:sldMk cId="2823543227" sldId="256"/>
        </pc:sldMkLst>
        <pc:picChg chg="mod">
          <ac:chgData name="Hasib Hasan" userId="14ff31f0c000b940" providerId="Windows Live" clId="Web-{4BC57AB8-0074-4C9A-B04F-C4E92D4C9C2E}" dt="2024-02-08T17:21:04.811" v="0" actId="1076"/>
          <ac:picMkLst>
            <pc:docMk/>
            <pc:sldMk cId="2823543227" sldId="256"/>
            <ac:picMk id="16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E5FA-F64E-4257-B601-491AC3E1A79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43AF-0E93-432E-A621-A2FCAEC4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E5FA-F64E-4257-B601-491AC3E1A79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43AF-0E93-432E-A621-A2FCAEC4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3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E5FA-F64E-4257-B601-491AC3E1A79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43AF-0E93-432E-A621-A2FCAEC4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6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E5FA-F64E-4257-B601-491AC3E1A79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43AF-0E93-432E-A621-A2FCAEC4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9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E5FA-F64E-4257-B601-491AC3E1A79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43AF-0E93-432E-A621-A2FCAEC4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6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E5FA-F64E-4257-B601-491AC3E1A79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43AF-0E93-432E-A621-A2FCAEC4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E5FA-F64E-4257-B601-491AC3E1A79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43AF-0E93-432E-A621-A2FCAEC4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3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E5FA-F64E-4257-B601-491AC3E1A79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43AF-0E93-432E-A621-A2FCAEC4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4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E5FA-F64E-4257-B601-491AC3E1A79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43AF-0E93-432E-A621-A2FCAEC4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0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E5FA-F64E-4257-B601-491AC3E1A79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43AF-0E93-432E-A621-A2FCAEC4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3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E5FA-F64E-4257-B601-491AC3E1A79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43AF-0E93-432E-A621-A2FCAEC4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2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4E5FA-F64E-4257-B601-491AC3E1A79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543AF-0E93-432E-A621-A2FCAEC4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4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hasibhasan305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asibhasan305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6061" y="2304288"/>
            <a:ext cx="6216179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06624" y="2779776"/>
            <a:ext cx="0" cy="67848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956048" y="395425"/>
            <a:ext cx="1243584" cy="124358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5123" y="493997"/>
            <a:ext cx="29787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B0392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HASIB HASAN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585216" y="1028594"/>
            <a:ext cx="29260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 Engineer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347472" y="1904838"/>
            <a:ext cx="702259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01300788208</a:t>
            </a:r>
            <a:r>
              <a:rPr lang="en-US" sz="16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sz="16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hasibhasan305@gmail.com</a:t>
            </a:r>
            <a:r>
              <a:rPr lang="en-US" sz="16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hasib.13   Dhaka , BD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44367" y="2823236"/>
            <a:ext cx="154112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rgbClr val="B0392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EDUCATION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44367" y="3126739"/>
            <a:ext cx="4162139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b="0" cap="none" spc="0" dirty="0">
                <a:ln w="0"/>
                <a:solidFill>
                  <a:srgbClr val="B0392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KUET , 2024</a:t>
            </a:r>
          </a:p>
          <a:p>
            <a:r>
              <a:rPr lang="en-US" sz="15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Bachelor of Science , CSE</a:t>
            </a:r>
            <a:endParaRPr lang="en-US" sz="15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44367" y="3768138"/>
            <a:ext cx="4162139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b="0" cap="none" spc="0" dirty="0">
                <a:ln w="0"/>
                <a:solidFill>
                  <a:srgbClr val="B0392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NDC , 2019</a:t>
            </a:r>
          </a:p>
          <a:p>
            <a:r>
              <a:rPr lang="en-US" sz="15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HSC, Science</a:t>
            </a:r>
            <a:endParaRPr lang="en-US" sz="15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44367" y="4725685"/>
            <a:ext cx="242855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rgbClr val="B0392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WORK EXPERIENCE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44367" y="5107939"/>
            <a:ext cx="4162139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b="0" cap="none" spc="0" dirty="0">
                <a:ln w="0"/>
                <a:solidFill>
                  <a:srgbClr val="B0392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Freelancer , 2016 – </a:t>
            </a:r>
            <a:r>
              <a:rPr lang="en-US" sz="15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Graphics &amp; Web Design</a:t>
            </a:r>
          </a:p>
          <a:p>
            <a:r>
              <a:rPr lang="en-US" sz="15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Collaborated with cross-functional teams to develop visually stunning.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44367" y="6146781"/>
            <a:ext cx="373075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b="0" cap="none" spc="0" dirty="0">
                <a:ln w="0"/>
                <a:solidFill>
                  <a:srgbClr val="B0392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Engineer , 2023 – </a:t>
            </a:r>
            <a:r>
              <a:rPr lang="en-US" sz="15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Graphics &amp; Web Design Collaborated with cross-functional teams to develop visually stunning.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1197" y="2823236"/>
            <a:ext cx="11605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rgbClr val="B0392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PROFILE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1197" y="3162806"/>
            <a:ext cx="25037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Enthusiastic computer science engineer with a recently acquired degree and a strong foundation in C++, Java, Python, and database management.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21197" y="4938662"/>
            <a:ext cx="100380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rgbClr val="B0392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SKILLS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6061" y="5705856"/>
            <a:ext cx="1790483" cy="105475"/>
          </a:xfrm>
          <a:prstGeom prst="rect">
            <a:avLst/>
          </a:prstGeom>
          <a:solidFill>
            <a:srgbClr val="B03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066544" y="5705856"/>
            <a:ext cx="402338" cy="10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85123" y="5382691"/>
            <a:ext cx="739818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76062" y="6425118"/>
            <a:ext cx="1552740" cy="105475"/>
          </a:xfrm>
          <a:prstGeom prst="rect">
            <a:avLst/>
          </a:prstGeom>
          <a:solidFill>
            <a:srgbClr val="B03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28802" y="6425118"/>
            <a:ext cx="640080" cy="10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8807" y="6101953"/>
            <a:ext cx="508858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endParaRPr lang="en-US" sz="15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6602" y="7154382"/>
            <a:ext cx="1790483" cy="105475"/>
          </a:xfrm>
          <a:prstGeom prst="rect">
            <a:avLst/>
          </a:prstGeom>
          <a:solidFill>
            <a:srgbClr val="B03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077085" y="7154382"/>
            <a:ext cx="402338" cy="10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85123" y="6831217"/>
            <a:ext cx="90986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endParaRPr lang="en-US" sz="15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54907" y="7154382"/>
            <a:ext cx="4162139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b="0" cap="none" spc="0" dirty="0">
                <a:ln w="0"/>
                <a:solidFill>
                  <a:srgbClr val="B0392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 , 2022– </a:t>
            </a:r>
            <a:r>
              <a:rPr lang="en-US" sz="15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Graphics &amp; Web Design</a:t>
            </a:r>
          </a:p>
          <a:p>
            <a:r>
              <a:rPr lang="en-US" sz="15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Collaborated with cross-functional teams to develop visually stunning.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954907" y="8193224"/>
            <a:ext cx="373075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b="0" cap="none" spc="0" dirty="0">
                <a:ln w="0"/>
                <a:solidFill>
                  <a:srgbClr val="B0392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Engineer , 2021 – </a:t>
            </a:r>
            <a:r>
              <a:rPr lang="en-US" sz="15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Graphics &amp; Web Design Collaborated with cross-functional teams to develop visually stunning.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829BD-D0A1-42EF-9B8F-E8867D8E0F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2" t="3089" r="17935" b="46146"/>
          <a:stretch/>
        </p:blipFill>
        <p:spPr>
          <a:xfrm>
            <a:off x="4956048" y="411271"/>
            <a:ext cx="1247962" cy="121189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2354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821B5F3-54E4-415E-B94D-B95618B03C7A}"/>
              </a:ext>
            </a:extLst>
          </p:cNvPr>
          <p:cNvSpPr/>
          <p:nvPr/>
        </p:nvSpPr>
        <p:spPr>
          <a:xfrm>
            <a:off x="1818261" y="2874860"/>
            <a:ext cx="640080" cy="10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706625" y="914400"/>
            <a:ext cx="18288" cy="865022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-164592" y="290611"/>
            <a:ext cx="702259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rgbClr val="B0392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01300788208</a:t>
            </a:r>
            <a:r>
              <a:rPr lang="en-US" sz="16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sz="16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hasibhasan305@gmail.com</a:t>
            </a:r>
            <a:r>
              <a:rPr lang="en-US" sz="16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b="0" cap="none" spc="0" dirty="0">
                <a:ln w="0"/>
                <a:solidFill>
                  <a:srgbClr val="B0392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hasib.13   Dhaka , BD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52115" y="896334"/>
            <a:ext cx="148149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rgbClr val="B0392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INTERESTS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47543" y="2530498"/>
            <a:ext cx="416213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b="0" cap="none" spc="0" dirty="0">
                <a:ln w="0"/>
                <a:solidFill>
                  <a:srgbClr val="B0392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Development</a:t>
            </a:r>
          </a:p>
          <a:p>
            <a:r>
              <a:rPr lang="en-US" sz="15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Graphics &amp; Web Design</a:t>
            </a:r>
          </a:p>
          <a:p>
            <a:r>
              <a:rPr lang="en-US" sz="15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Collaborated with cross-functional teams</a:t>
            </a:r>
          </a:p>
          <a:p>
            <a:r>
              <a:rPr lang="en-US" sz="15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develop visually stunning.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40717" y="3625791"/>
            <a:ext cx="373075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b="0" cap="none" spc="0" dirty="0">
                <a:ln w="0"/>
                <a:solidFill>
                  <a:srgbClr val="B0392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Engineer , 2023 – </a:t>
            </a:r>
            <a:r>
              <a:rPr lang="en-US" sz="15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Graphics &amp; Web Design Collaborated with cross-functional teams to develop visually stunning.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2940717" y="1317949"/>
            <a:ext cx="2259272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1" dirty="0">
                <a:solidFill>
                  <a:srgbClr val="B03923"/>
                </a:solidFill>
              </a:rPr>
              <a:t>Open Source Contribution</a:t>
            </a:r>
          </a:p>
          <a:p>
            <a:pPr algn="ctr"/>
            <a:endParaRPr lang="en-US" sz="15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sz="15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62656" y="1531809"/>
            <a:ext cx="3429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Many CS engineers have a keen interest in contributing to open source projects. Engaging with the broader developer.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7BA055-38B6-4152-9E3E-F428E5C54278}"/>
              </a:ext>
            </a:extLst>
          </p:cNvPr>
          <p:cNvSpPr/>
          <p:nvPr/>
        </p:nvSpPr>
        <p:spPr>
          <a:xfrm>
            <a:off x="2940717" y="4572975"/>
            <a:ext cx="3429000" cy="41088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n w="0"/>
                <a:solidFill>
                  <a:srgbClr val="B0392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Certifications &amp; Courses</a:t>
            </a:r>
          </a:p>
          <a:p>
            <a:endParaRPr lang="en-US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sz="1500" b="1" dirty="0">
                <a:solidFill>
                  <a:srgbClr val="B03923"/>
                </a:solidFill>
              </a:rPr>
              <a:t>Advanced Web Design, Online Course</a:t>
            </a:r>
            <a:r>
              <a:rPr lang="en-US" sz="1500" dirty="0">
                <a:solidFill>
                  <a:srgbClr val="B03923"/>
                </a:solidFill>
              </a:rPr>
              <a:t>, 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Coursera, 2023</a:t>
            </a:r>
          </a:p>
          <a:p>
            <a:r>
              <a:rPr lang="en-US" sz="1500" b="1" dirty="0">
                <a:solidFill>
                  <a:srgbClr val="B03923"/>
                </a:solidFill>
              </a:rPr>
              <a:t>Python for Everybody, Specialization</a:t>
            </a:r>
            <a:r>
              <a:rPr lang="en-US" sz="1500" dirty="0">
                <a:solidFill>
                  <a:srgbClr val="B03923"/>
                </a:solidFill>
              </a:rPr>
              <a:t>,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Coursera, 2022</a:t>
            </a:r>
          </a:p>
          <a:p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>
                <a:ln w="0"/>
                <a:solidFill>
                  <a:srgbClr val="B0392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Volunteer Experience</a:t>
            </a:r>
          </a:p>
          <a:p>
            <a:endParaRPr lang="en-US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Volunteer Web Designer, Local Non-Profit Organization (2021 - Present)</a:t>
            </a:r>
          </a:p>
          <a:p>
            <a:endParaRPr lang="en-US" sz="1500" dirty="0">
              <a:solidFill>
                <a:srgbClr val="B03923"/>
              </a:solidFill>
            </a:endParaRPr>
          </a:p>
          <a:p>
            <a:r>
              <a:rPr lang="en-US" sz="1600" dirty="0">
                <a:ln w="0"/>
                <a:solidFill>
                  <a:srgbClr val="B0392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Awards &amp; Honors</a:t>
            </a:r>
          </a:p>
          <a:p>
            <a:endParaRPr lang="en-US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sz="1500" b="1" dirty="0">
                <a:solidFill>
                  <a:srgbClr val="B03923"/>
                </a:solidFill>
              </a:rPr>
              <a:t>Dean's List, KUET, 2023</a:t>
            </a:r>
          </a:p>
          <a:p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Best Undergraduate Project Award, CSE Department, KUET, 2024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B1C243-9CFD-4C75-9A68-5926DC91594D}"/>
              </a:ext>
            </a:extLst>
          </p:cNvPr>
          <p:cNvSpPr/>
          <p:nvPr/>
        </p:nvSpPr>
        <p:spPr>
          <a:xfrm>
            <a:off x="174582" y="1362532"/>
            <a:ext cx="140307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rgbClr val="B0392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Languages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6B853-A03F-4F60-AB57-3783FCB30AF2}"/>
              </a:ext>
            </a:extLst>
          </p:cNvPr>
          <p:cNvSpPr/>
          <p:nvPr/>
        </p:nvSpPr>
        <p:spPr>
          <a:xfrm>
            <a:off x="265520" y="2155598"/>
            <a:ext cx="2192821" cy="105475"/>
          </a:xfrm>
          <a:prstGeom prst="rect">
            <a:avLst/>
          </a:prstGeom>
          <a:solidFill>
            <a:srgbClr val="B03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EFA315-F663-4FDA-816A-59D71157F5C6}"/>
              </a:ext>
            </a:extLst>
          </p:cNvPr>
          <p:cNvSpPr/>
          <p:nvPr/>
        </p:nvSpPr>
        <p:spPr>
          <a:xfrm>
            <a:off x="190868" y="1832433"/>
            <a:ext cx="707246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Bangla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4E18F4-C5AF-47B7-A034-530B532B3AE0}"/>
              </a:ext>
            </a:extLst>
          </p:cNvPr>
          <p:cNvSpPr/>
          <p:nvPr/>
        </p:nvSpPr>
        <p:spPr>
          <a:xfrm>
            <a:off x="265520" y="2874860"/>
            <a:ext cx="1926609" cy="105475"/>
          </a:xfrm>
          <a:prstGeom prst="rect">
            <a:avLst/>
          </a:prstGeom>
          <a:solidFill>
            <a:srgbClr val="B03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A1C1F1-8F6F-444C-B4A4-8F7834CB3DE9}"/>
              </a:ext>
            </a:extLst>
          </p:cNvPr>
          <p:cNvSpPr/>
          <p:nvPr/>
        </p:nvSpPr>
        <p:spPr>
          <a:xfrm>
            <a:off x="174582" y="2551695"/>
            <a:ext cx="73609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English</a:t>
            </a:r>
            <a:endParaRPr lang="en-US" sz="15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26FFCF-7BDD-4078-9E56-F161F30107CA}"/>
              </a:ext>
            </a:extLst>
          </p:cNvPr>
          <p:cNvSpPr/>
          <p:nvPr/>
        </p:nvSpPr>
        <p:spPr>
          <a:xfrm>
            <a:off x="276061" y="3604124"/>
            <a:ext cx="1574679" cy="105475"/>
          </a:xfrm>
          <a:prstGeom prst="rect">
            <a:avLst/>
          </a:prstGeom>
          <a:solidFill>
            <a:srgbClr val="B03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EA40E4-2091-4F9F-A226-3CD86A076222}"/>
              </a:ext>
            </a:extLst>
          </p:cNvPr>
          <p:cNvSpPr/>
          <p:nvPr/>
        </p:nvSpPr>
        <p:spPr>
          <a:xfrm>
            <a:off x="1836549" y="3604124"/>
            <a:ext cx="632333" cy="10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882CB0-7F56-4650-B3FA-F2514C6EAFBE}"/>
              </a:ext>
            </a:extLst>
          </p:cNvPr>
          <p:cNvSpPr/>
          <p:nvPr/>
        </p:nvSpPr>
        <p:spPr>
          <a:xfrm>
            <a:off x="190868" y="3291582"/>
            <a:ext cx="596638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Hindi</a:t>
            </a:r>
            <a:endParaRPr lang="en-US" sz="15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1E8FA1-CF9A-4004-BDE4-2FDBEE3EF465}"/>
              </a:ext>
            </a:extLst>
          </p:cNvPr>
          <p:cNvSpPr/>
          <p:nvPr/>
        </p:nvSpPr>
        <p:spPr>
          <a:xfrm>
            <a:off x="198231" y="4172771"/>
            <a:ext cx="2436952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n w="0"/>
                <a:solidFill>
                  <a:srgbClr val="B0392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References</a:t>
            </a:r>
          </a:p>
          <a:p>
            <a:endParaRPr lang="en-US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sz="1500" b="1" dirty="0">
                <a:solidFill>
                  <a:srgbClr val="B03923"/>
                </a:solidFill>
              </a:rPr>
              <a:t>Dr. John Doe</a:t>
            </a:r>
          </a:p>
          <a:p>
            <a:r>
              <a:rPr lang="en-US" sz="1500" dirty="0">
                <a:ln w="0"/>
                <a:solidFill>
                  <a:srgbClr val="B0392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</a:t>
            </a:r>
            <a:r>
              <a:rPr lang="en-US" sz="15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Professor of Computer Science</a:t>
            </a:r>
          </a:p>
          <a:p>
            <a:r>
              <a:rPr lang="en-US" sz="15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Institution:  KUET</a:t>
            </a:r>
          </a:p>
          <a:p>
            <a:r>
              <a:rPr lang="en-US" sz="15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Phone: </a:t>
            </a:r>
            <a:r>
              <a:rPr lang="en-US" sz="1500" dirty="0">
                <a:ln w="0"/>
                <a:solidFill>
                  <a:srgbClr val="B0392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+880 1XX XXX XXXX</a:t>
            </a:r>
          </a:p>
          <a:p>
            <a:r>
              <a:rPr lang="en-US" sz="15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Email: </a:t>
            </a:r>
            <a:r>
              <a:rPr lang="en-US" sz="1500" dirty="0">
                <a:ln w="0"/>
                <a:solidFill>
                  <a:srgbClr val="B0392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johndoe@kuet.ac.bd</a:t>
            </a:r>
          </a:p>
          <a:p>
            <a:r>
              <a:rPr lang="en-US" sz="15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Relation: Academic Advisor</a:t>
            </a:r>
          </a:p>
          <a:p>
            <a:endParaRPr lang="en-US" sz="150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500" b="1" dirty="0">
                <a:solidFill>
                  <a:srgbClr val="B03923"/>
                </a:solidFill>
              </a:rPr>
              <a:t>Ms. Jane Smith</a:t>
            </a:r>
          </a:p>
          <a:p>
            <a:r>
              <a:rPr lang="en-US" sz="15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Position: Senior Software Engineer</a:t>
            </a:r>
          </a:p>
          <a:p>
            <a:r>
              <a:rPr lang="en-US" sz="15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Company: Tech Innovations Phone: </a:t>
            </a:r>
            <a:r>
              <a:rPr lang="en-US" sz="1500" dirty="0">
                <a:ln w="0"/>
                <a:solidFill>
                  <a:srgbClr val="B0392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+880 1XX XXX XXXX</a:t>
            </a:r>
          </a:p>
          <a:p>
            <a:r>
              <a:rPr lang="en-US" sz="15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Relation: Supervisor during Internship</a:t>
            </a:r>
          </a:p>
        </p:txBody>
      </p:sp>
    </p:spTree>
    <p:extLst>
      <p:ext uri="{BB962C8B-B14F-4D97-AF65-F5344CB8AC3E}">
        <p14:creationId xmlns:p14="http://schemas.microsoft.com/office/powerpoint/2010/main" val="398292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320</Words>
  <Application>Microsoft Office PowerPoint</Application>
  <PresentationFormat>A4 Paper (210x297 mm)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Language Lab</dc:creator>
  <cp:lastModifiedBy>hp</cp:lastModifiedBy>
  <cp:revision>11</cp:revision>
  <dcterms:created xsi:type="dcterms:W3CDTF">2024-02-08T05:48:12Z</dcterms:created>
  <dcterms:modified xsi:type="dcterms:W3CDTF">2024-02-21T11:20:18Z</dcterms:modified>
</cp:coreProperties>
</file>