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6A71-E118-D347-6341-4E98F8A5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A24E-1FE4-2564-5460-89BB10E5F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411E-E4F3-EE52-0B60-48DC905C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45B8-5436-D43C-35A8-9137CD98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A82-DCA8-09DA-5AAF-34E0D071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1CB0-5571-477D-B07C-2BADFCE0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EC353-488D-5FFA-9A05-B634EF1C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12C6-4EF8-8B3B-CC38-37699418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9E27-1EB7-C2B4-C1E0-69EBA5EB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10F1-62E4-D91F-C882-71CF9E6C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E1723-2AB8-C4D5-A456-2A1A0E317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3ABFE-38C1-0835-F023-D508889B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791D-12BC-367B-E2D8-0A37D8AF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0892-8BFB-303D-1716-F5818E1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8CBD-E89E-77BD-D0A4-EB4ED881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B32A-3615-52A1-5BF9-DDEE5FEA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82DE-1188-9C07-4C3E-FA33DBBF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EDCF-CB81-C58A-F022-D5B1FD89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DF2D-5389-4FBF-DA2D-DC9EEC4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A3FD-4D74-4562-2130-F9194FE2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F119-7253-B2D9-7C5D-84C751F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4702-CD3A-B554-6B25-47885699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655A-F939-E771-FDE6-6FC01E8E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912A-A7FD-F4F5-3B5E-1A31341C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B796-70F9-B5AF-D1AB-ABAD8C86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8AA4-6AF7-7F1F-00B9-E984B59A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0ACB-AA40-351F-A72E-D3A51C37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0588B-FD52-1AA7-7E19-7224F872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C0F7-8801-0297-1ED5-6613BF47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0CF4-3117-4B32-1C1D-5C29E1AA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A35EA-02AF-1B34-4BD4-5513AC5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C616-89F0-8F3E-535F-3A609815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750C-27E0-6AA0-38F3-FC3A9529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4AC4-B81D-8F60-353B-ED4567C2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6CBA3-DC5F-21FE-E38D-C3BF1A2E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003A7-6256-6ADC-8A27-057FFB980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09954-B25E-8034-7FA6-1967A5BB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A2F04-76A8-0E28-3C71-6A200DC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CDF3A-7851-0D9E-A3CD-C33BB4DE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CC5-A2CE-9745-6510-0BC83291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9F50-5EAB-9F71-E1CD-63813F46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75A5F-E7A9-500B-05C0-5970C380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53609-1738-6446-4A75-61B80B1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1803F-52C5-783E-E196-0E45A6F4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7372B-C72F-EAC3-AED1-66264E2B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EAFE2-8183-6B45-2D65-4C14A7E7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1838-6533-F5C3-58D0-03BBF54A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9916-BF4E-AE9D-922A-2BBA70B9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6208-BC40-9BC0-9468-93D026B8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1CFB-8BB6-F860-B202-0ECB469F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F137-B376-A9EA-5D12-6CECFCD1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C05-C79D-784A-4C8F-89CAB486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7E7D-6E94-2624-DB9E-D8AE8C4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B7D5C-8BA0-F336-CADD-D6A4217BF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FFE37-0ECF-1007-A578-AB71536BB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558B-413A-E3CD-5E2A-D23B4BC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F30A3-7419-146A-3B88-8619B1B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1917A-ADA4-34A7-FA5D-B788798D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E50E5-CBDB-0999-C430-4FA05529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A5372-D5C4-D7A0-461B-981A6B8E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EC9B-F7DB-1EE3-7802-181F08D73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20524-5DAD-4B24-9511-E507A14A34E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6BA2-67A6-402D-95CC-AF48FCFB9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635B-1A39-7A02-BBAF-FB47DCF9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9D96-8633-42FD-B842-E3C96A6A7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B93-7358-06ED-B851-8DB70389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7875"/>
            <a:ext cx="9627909" cy="1128958"/>
          </a:xfrm>
        </p:spPr>
        <p:txBody>
          <a:bodyPr/>
          <a:lstStyle/>
          <a:p>
            <a:r>
              <a:rPr lang="en-US" b="1" dirty="0"/>
              <a:t>ICU Bed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B853-1ED6-7156-D5CB-01D1EC04E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application developed by:</a:t>
            </a:r>
          </a:p>
          <a:p>
            <a:r>
              <a:rPr lang="en-US" dirty="0"/>
              <a:t>Roll: 1907003, 1907006, 1907009, 1907025, 1907030</a:t>
            </a:r>
          </a:p>
          <a:p>
            <a:r>
              <a:rPr lang="en-US" dirty="0"/>
              <a:t>Department of Computer Science &amp; Engineering , KUET</a:t>
            </a:r>
          </a:p>
        </p:txBody>
      </p:sp>
      <p:pic>
        <p:nvPicPr>
          <p:cNvPr id="1032" name="Picture 8" descr="Empty hospital bed. Medical equipment. Isolated vector Empty hospital bed. Medical equipment. Isolated vector hospital bed stock illustrations">
            <a:extLst>
              <a:ext uri="{FF2B5EF4-FFF2-40B4-BE49-F238E27FC236}">
                <a16:creationId xmlns:a16="http://schemas.microsoft.com/office/drawing/2014/main" id="{B24291C3-4A99-4D91-871B-4A60CF21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0"/>
            <a:ext cx="333375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4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345F-E183-8F60-BC65-51E89063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C25A-CD38-AA8D-07D1-9BDDD03B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develop an IOS application by which we can find the available ICU bed in any hospital without physically go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 intuitive and user-friendly interface allowing user to quickly access the information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11F-5D94-FE92-B30C-450A1A94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513" cy="1114883"/>
          </a:xfrm>
        </p:spPr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29BA-8B6C-C25B-4BBA-F7521AC7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09" y="1480008"/>
            <a:ext cx="11105562" cy="5015060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Admin’s Account</a:t>
            </a:r>
          </a:p>
          <a:p>
            <a:pPr lvl="2"/>
            <a:r>
              <a:rPr lang="en-US" b="1" dirty="0"/>
              <a:t> </a:t>
            </a:r>
            <a:r>
              <a:rPr lang="en-US" sz="2400" dirty="0"/>
              <a:t>Add new hospital to the database</a:t>
            </a:r>
          </a:p>
          <a:p>
            <a:pPr lvl="2"/>
            <a:r>
              <a:rPr lang="en-US" sz="2400" b="1" dirty="0"/>
              <a:t> </a:t>
            </a:r>
            <a:r>
              <a:rPr lang="en-US" sz="2400" dirty="0"/>
              <a:t>Update the Information of the beds in the hospitals</a:t>
            </a:r>
            <a:r>
              <a:rPr lang="en-US" sz="2400" b="1" dirty="0"/>
              <a:t>               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User’s account</a:t>
            </a:r>
          </a:p>
          <a:p>
            <a:pPr lvl="2"/>
            <a:r>
              <a:rPr lang="en-US" sz="2400" dirty="0"/>
              <a:t>Create a new account using an email &amp; password</a:t>
            </a:r>
          </a:p>
          <a:p>
            <a:pPr lvl="2"/>
            <a:r>
              <a:rPr lang="en-US" sz="2400" dirty="0"/>
              <a:t>Sign into an existing account using email &amp; password</a:t>
            </a:r>
          </a:p>
          <a:p>
            <a:pPr lvl="2"/>
            <a:r>
              <a:rPr lang="en-US" sz="2400" dirty="0"/>
              <a:t>Reset the password of the existing account</a:t>
            </a:r>
          </a:p>
          <a:p>
            <a:pPr lvl="2"/>
            <a:r>
              <a:rPr lang="en-US" sz="2400" dirty="0"/>
              <a:t>Search hospital </a:t>
            </a:r>
          </a:p>
          <a:p>
            <a:pPr lvl="2"/>
            <a:r>
              <a:rPr lang="en-US" sz="2400" dirty="0"/>
              <a:t>Get the information of the number of available ICU beds in the hospitals</a:t>
            </a:r>
          </a:p>
          <a:p>
            <a:pPr lvl="2"/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886-11E6-562D-B9CB-7000859BB75B}"/>
              </a:ext>
            </a:extLst>
          </p:cNvPr>
          <p:cNvSpPr txBox="1"/>
          <p:nvPr/>
        </p:nvSpPr>
        <p:spPr>
          <a:xfrm>
            <a:off x="2777924" y="115747"/>
            <a:ext cx="7025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Flow chart of this Application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E425ED-2D3D-8D86-3F9D-D024CD124CEA}"/>
              </a:ext>
            </a:extLst>
          </p:cNvPr>
          <p:cNvSpPr/>
          <p:nvPr/>
        </p:nvSpPr>
        <p:spPr>
          <a:xfrm>
            <a:off x="147450" y="2614959"/>
            <a:ext cx="1655180" cy="960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Activity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3728F9-208E-A60D-D348-5683A9126A23}"/>
              </a:ext>
            </a:extLst>
          </p:cNvPr>
          <p:cNvCxnSpPr>
            <a:cxnSpLocks/>
          </p:cNvCxnSpPr>
          <p:nvPr/>
        </p:nvCxnSpPr>
        <p:spPr>
          <a:xfrm flipV="1">
            <a:off x="989151" y="1724628"/>
            <a:ext cx="0" cy="90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100A1F-FBC9-7E94-9C29-8A1A4E39A1C0}"/>
              </a:ext>
            </a:extLst>
          </p:cNvPr>
          <p:cNvCxnSpPr/>
          <p:nvPr/>
        </p:nvCxnSpPr>
        <p:spPr>
          <a:xfrm>
            <a:off x="989151" y="1724628"/>
            <a:ext cx="2204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3E368D-D6AD-5E4D-7A5E-2B3010831779}"/>
              </a:ext>
            </a:extLst>
          </p:cNvPr>
          <p:cNvCxnSpPr>
            <a:cxnSpLocks/>
          </p:cNvCxnSpPr>
          <p:nvPr/>
        </p:nvCxnSpPr>
        <p:spPr>
          <a:xfrm>
            <a:off x="989151" y="3593939"/>
            <a:ext cx="0" cy="11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E466B-8380-9C8A-2D7D-367EA5A91489}"/>
              </a:ext>
            </a:extLst>
          </p:cNvPr>
          <p:cNvCxnSpPr/>
          <p:nvPr/>
        </p:nvCxnSpPr>
        <p:spPr>
          <a:xfrm>
            <a:off x="989151" y="4745620"/>
            <a:ext cx="212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32094-0212-6A3D-FDB4-B9AFE92AA5B0}"/>
              </a:ext>
            </a:extLst>
          </p:cNvPr>
          <p:cNvSpPr txBox="1"/>
          <p:nvPr/>
        </p:nvSpPr>
        <p:spPr>
          <a:xfrm>
            <a:off x="1287200" y="1401462"/>
            <a:ext cx="160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already logged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476E5-0D9B-40A2-06D4-CD5477BC028D}"/>
              </a:ext>
            </a:extLst>
          </p:cNvPr>
          <p:cNvSpPr txBox="1"/>
          <p:nvPr/>
        </p:nvSpPr>
        <p:spPr>
          <a:xfrm>
            <a:off x="1032557" y="4422454"/>
            <a:ext cx="203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 user is currently logged 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1592BE-2E2F-2763-8AE6-5991D048077F}"/>
              </a:ext>
            </a:extLst>
          </p:cNvPr>
          <p:cNvSpPr/>
          <p:nvPr/>
        </p:nvSpPr>
        <p:spPr>
          <a:xfrm>
            <a:off x="3251999" y="1401462"/>
            <a:ext cx="1365810" cy="76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activity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367AAA-9057-68B2-84EA-0F157B292817}"/>
              </a:ext>
            </a:extLst>
          </p:cNvPr>
          <p:cNvSpPr/>
          <p:nvPr/>
        </p:nvSpPr>
        <p:spPr>
          <a:xfrm>
            <a:off x="3251999" y="4279877"/>
            <a:ext cx="1365810" cy="76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 activity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4B350-0EF7-F72B-27CF-9CFEAEAF0C00}"/>
              </a:ext>
            </a:extLst>
          </p:cNvPr>
          <p:cNvSpPr txBox="1"/>
          <p:nvPr/>
        </p:nvSpPr>
        <p:spPr>
          <a:xfrm rot="5400000">
            <a:off x="2764502" y="2931904"/>
            <a:ext cx="10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6E76D-E22A-6961-4BC6-9A0CC0AE9F59}"/>
              </a:ext>
            </a:extLst>
          </p:cNvPr>
          <p:cNvSpPr txBox="1"/>
          <p:nvPr/>
        </p:nvSpPr>
        <p:spPr>
          <a:xfrm rot="16200000">
            <a:off x="3114670" y="2695357"/>
            <a:ext cx="10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EB58EE-B3F4-17F3-ACC6-D19054704D9D}"/>
              </a:ext>
            </a:extLst>
          </p:cNvPr>
          <p:cNvSpPr/>
          <p:nvPr/>
        </p:nvSpPr>
        <p:spPr>
          <a:xfrm>
            <a:off x="5514846" y="5081664"/>
            <a:ext cx="1365810" cy="76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activity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09D050-A43E-007D-D9EC-4AA49BA98FEB}"/>
              </a:ext>
            </a:extLst>
          </p:cNvPr>
          <p:cNvSpPr txBox="1"/>
          <p:nvPr/>
        </p:nvSpPr>
        <p:spPr>
          <a:xfrm>
            <a:off x="5718367" y="5831630"/>
            <a:ext cx="145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72EE01-BACC-BBCB-9517-CD40145B594F}"/>
              </a:ext>
            </a:extLst>
          </p:cNvPr>
          <p:cNvSpPr/>
          <p:nvPr/>
        </p:nvSpPr>
        <p:spPr>
          <a:xfrm>
            <a:off x="3128352" y="5695645"/>
            <a:ext cx="1613104" cy="1074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Forget</a:t>
            </a:r>
          </a:p>
          <a:p>
            <a:pPr algn="ctr"/>
            <a:r>
              <a:rPr lang="en-US" dirty="0"/>
              <a:t>password activity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685710-797D-D264-3562-59C536169A71}"/>
              </a:ext>
            </a:extLst>
          </p:cNvPr>
          <p:cNvSpPr txBox="1"/>
          <p:nvPr/>
        </p:nvSpPr>
        <p:spPr>
          <a:xfrm>
            <a:off x="1287200" y="5751570"/>
            <a:ext cx="190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 of a existing account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31BC64-1E86-65D1-F637-CD58BFBBCF39}"/>
              </a:ext>
            </a:extLst>
          </p:cNvPr>
          <p:cNvSpPr/>
          <p:nvPr/>
        </p:nvSpPr>
        <p:spPr>
          <a:xfrm>
            <a:off x="10304718" y="1401462"/>
            <a:ext cx="1365810" cy="76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 activity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67EF88-AD72-A336-D290-ECCCA8BF7EC6}"/>
              </a:ext>
            </a:extLst>
          </p:cNvPr>
          <p:cNvCxnSpPr>
            <a:stCxn id="21" idx="6"/>
            <a:endCxn id="21" idx="6"/>
          </p:cNvCxnSpPr>
          <p:nvPr/>
        </p:nvCxnSpPr>
        <p:spPr>
          <a:xfrm>
            <a:off x="4617809" y="17861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A56619C-3DC4-8042-DC57-81DA858DB41D}"/>
              </a:ext>
            </a:extLst>
          </p:cNvPr>
          <p:cNvSpPr/>
          <p:nvPr/>
        </p:nvSpPr>
        <p:spPr>
          <a:xfrm>
            <a:off x="5323144" y="3114334"/>
            <a:ext cx="1545711" cy="872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note  activity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C55309-3847-2F00-21AE-EDFBC0172F0F}"/>
              </a:ext>
            </a:extLst>
          </p:cNvPr>
          <p:cNvCxnSpPr>
            <a:stCxn id="24" idx="6"/>
            <a:endCxn id="33" idx="1"/>
          </p:cNvCxnSpPr>
          <p:nvPr/>
        </p:nvCxnSpPr>
        <p:spPr>
          <a:xfrm>
            <a:off x="4617809" y="4664596"/>
            <a:ext cx="1097055" cy="529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BFC234B-4ED7-5A66-F30D-AB0010323D9F}"/>
              </a:ext>
            </a:extLst>
          </p:cNvPr>
          <p:cNvSpPr/>
          <p:nvPr/>
        </p:nvSpPr>
        <p:spPr>
          <a:xfrm>
            <a:off x="7484238" y="3114334"/>
            <a:ext cx="1545711" cy="872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note  activity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7BF9D6-1F5D-4929-A346-F6E50C70A055}"/>
              </a:ext>
            </a:extLst>
          </p:cNvPr>
          <p:cNvCxnSpPr>
            <a:stCxn id="85" idx="6"/>
            <a:endCxn id="93" idx="2"/>
          </p:cNvCxnSpPr>
          <p:nvPr/>
        </p:nvCxnSpPr>
        <p:spPr>
          <a:xfrm>
            <a:off x="6868855" y="3550595"/>
            <a:ext cx="61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8A86D74-AA0B-6B3F-38C1-D254610B61F7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8257093" y="2855536"/>
            <a:ext cx="1" cy="25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E994C9F-9970-BE38-862C-A7ED515196DB}"/>
              </a:ext>
            </a:extLst>
          </p:cNvPr>
          <p:cNvCxnSpPr>
            <a:cxnSpLocks/>
          </p:cNvCxnSpPr>
          <p:nvPr/>
        </p:nvCxnSpPr>
        <p:spPr>
          <a:xfrm flipH="1">
            <a:off x="4617809" y="2855536"/>
            <a:ext cx="363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2CC50E2-5DF1-C418-F03E-DB14D318EAC2}"/>
              </a:ext>
            </a:extLst>
          </p:cNvPr>
          <p:cNvCxnSpPr>
            <a:cxnSpLocks/>
          </p:cNvCxnSpPr>
          <p:nvPr/>
        </p:nvCxnSpPr>
        <p:spPr>
          <a:xfrm flipV="1">
            <a:off x="4617809" y="1921397"/>
            <a:ext cx="0" cy="93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B69AD50C-C90C-FF47-5217-9F172DC7564B}"/>
              </a:ext>
            </a:extLst>
          </p:cNvPr>
          <p:cNvSpPr/>
          <p:nvPr/>
        </p:nvSpPr>
        <p:spPr>
          <a:xfrm>
            <a:off x="8476137" y="4936633"/>
            <a:ext cx="1545711" cy="872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task  activity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7EDD1C6-6260-F758-9F71-2BA0CBB6E8EF}"/>
              </a:ext>
            </a:extLst>
          </p:cNvPr>
          <p:cNvSpPr/>
          <p:nvPr/>
        </p:nvSpPr>
        <p:spPr>
          <a:xfrm>
            <a:off x="10504736" y="4967996"/>
            <a:ext cx="1545711" cy="872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task  activity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C80E1B-6871-B7E6-22C4-0A6F54418699}"/>
              </a:ext>
            </a:extLst>
          </p:cNvPr>
          <p:cNvCxnSpPr>
            <a:cxnSpLocks/>
          </p:cNvCxnSpPr>
          <p:nvPr/>
        </p:nvCxnSpPr>
        <p:spPr>
          <a:xfrm>
            <a:off x="9236597" y="4104023"/>
            <a:ext cx="2040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F16CC9B-58DB-A6EE-A65B-0206B13EB66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9236597" y="4104023"/>
            <a:ext cx="12396" cy="83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AC0869-B6DA-B305-6397-79B5F2128DA7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11277592" y="4104023"/>
            <a:ext cx="0" cy="86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BAF26A-056F-5810-7738-6BD03A5EE6D0}"/>
              </a:ext>
            </a:extLst>
          </p:cNvPr>
          <p:cNvCxnSpPr>
            <a:stCxn id="39" idx="0"/>
            <a:endCxn id="24" idx="4"/>
          </p:cNvCxnSpPr>
          <p:nvPr/>
        </p:nvCxnSpPr>
        <p:spPr>
          <a:xfrm flipV="1">
            <a:off x="3934904" y="5049314"/>
            <a:ext cx="0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421EEEC-4813-402D-E166-9171F479D754}"/>
              </a:ext>
            </a:extLst>
          </p:cNvPr>
          <p:cNvCxnSpPr>
            <a:stCxn id="24" idx="1"/>
            <a:endCxn id="21" idx="3"/>
          </p:cNvCxnSpPr>
          <p:nvPr/>
        </p:nvCxnSpPr>
        <p:spPr>
          <a:xfrm flipV="1">
            <a:off x="3452017" y="2058218"/>
            <a:ext cx="0" cy="2334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F84882B-1E44-941C-CAAC-A84ECB24130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197751" y="4134846"/>
            <a:ext cx="0" cy="94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A28197C-E60D-C5FB-BF86-C1711E4C5532}"/>
              </a:ext>
            </a:extLst>
          </p:cNvPr>
          <p:cNvCxnSpPr>
            <a:cxnSpLocks/>
          </p:cNvCxnSpPr>
          <p:nvPr/>
        </p:nvCxnSpPr>
        <p:spPr>
          <a:xfrm flipH="1">
            <a:off x="3946744" y="4134846"/>
            <a:ext cx="2251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92529A-7A97-3261-62E3-2FB97A7538CE}"/>
              </a:ext>
            </a:extLst>
          </p:cNvPr>
          <p:cNvCxnSpPr>
            <a:endCxn id="21" idx="4"/>
          </p:cNvCxnSpPr>
          <p:nvPr/>
        </p:nvCxnSpPr>
        <p:spPr>
          <a:xfrm flipH="1" flipV="1">
            <a:off x="3934904" y="2170899"/>
            <a:ext cx="11840" cy="196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1D24431-7792-E682-DD67-7AC1519394FF}"/>
              </a:ext>
            </a:extLst>
          </p:cNvPr>
          <p:cNvCxnSpPr>
            <a:cxnSpLocks/>
            <a:endCxn id="21" idx="5"/>
          </p:cNvCxnSpPr>
          <p:nvPr/>
        </p:nvCxnSpPr>
        <p:spPr>
          <a:xfrm flipV="1">
            <a:off x="4396183" y="2058218"/>
            <a:ext cx="21608" cy="150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B5DAB02-AAEE-9F81-DF4F-C7482C622C00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4396183" y="3550594"/>
            <a:ext cx="926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631E843-73B7-8188-6049-95D245E72B4C}"/>
              </a:ext>
            </a:extLst>
          </p:cNvPr>
          <p:cNvCxnSpPr>
            <a:stCxn id="21" idx="6"/>
            <a:endCxn id="64" idx="2"/>
          </p:cNvCxnSpPr>
          <p:nvPr/>
        </p:nvCxnSpPr>
        <p:spPr>
          <a:xfrm>
            <a:off x="4617809" y="1786181"/>
            <a:ext cx="5686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F098B88-F8BE-16BE-E4A3-3586BA1BAD6B}"/>
              </a:ext>
            </a:extLst>
          </p:cNvPr>
          <p:cNvCxnSpPr>
            <a:stCxn id="64" idx="4"/>
          </p:cNvCxnSpPr>
          <p:nvPr/>
        </p:nvCxnSpPr>
        <p:spPr>
          <a:xfrm>
            <a:off x="10987623" y="2170899"/>
            <a:ext cx="31476" cy="1933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6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mbulance animation">
            <a:hlinkClick r:id="" action="ppaction://media"/>
            <a:extLst>
              <a:ext uri="{FF2B5EF4-FFF2-40B4-BE49-F238E27FC236}">
                <a16:creationId xmlns:a16="http://schemas.microsoft.com/office/drawing/2014/main" id="{1B157D87-55EC-4F13-A715-11CFCD2947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7875" y="1517678"/>
            <a:ext cx="6229349" cy="3504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F74B4-3619-46B1-140A-DDA8B0D7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Google Sans"/>
              </a:rPr>
              <a:t>  </a:t>
            </a:r>
            <a:r>
              <a:rPr lang="en-US" i="0" dirty="0">
                <a:effectLst/>
                <a:latin typeface="Google Sans"/>
              </a:rPr>
              <a:t>Intro splash 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5D64-CF9D-E688-9912-32147D3C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42" y="1951067"/>
            <a:ext cx="11052858" cy="42449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starts with an animation </a:t>
            </a:r>
          </a:p>
          <a:p>
            <a:pPr marL="0" indent="0">
              <a:buNone/>
            </a:pPr>
            <a:r>
              <a:rPr lang="en-US" dirty="0"/>
              <a:t>And the go to the sign in page if there is </a:t>
            </a:r>
          </a:p>
          <a:p>
            <a:pPr marL="0" indent="0">
              <a:buNone/>
            </a:pPr>
            <a:r>
              <a:rPr lang="en-US" dirty="0"/>
              <a:t>No user already logged in.</a:t>
            </a:r>
          </a:p>
          <a:p>
            <a:pPr marL="0" indent="0">
              <a:buNone/>
            </a:pPr>
            <a:r>
              <a:rPr lang="en-US" dirty="0"/>
              <a:t>If there is any logged in user then Notes </a:t>
            </a:r>
          </a:p>
          <a:p>
            <a:pPr marL="0" indent="0">
              <a:buNone/>
            </a:pPr>
            <a:r>
              <a:rPr lang="en-US" dirty="0"/>
              <a:t>containing activity will start after the </a:t>
            </a:r>
          </a:p>
          <a:p>
            <a:pPr marL="0" indent="0">
              <a:buNone/>
            </a:pPr>
            <a:r>
              <a:rPr lang="en-US" dirty="0"/>
              <a:t>animation.</a:t>
            </a:r>
          </a:p>
        </p:txBody>
      </p:sp>
    </p:spTree>
    <p:extLst>
      <p:ext uri="{BB962C8B-B14F-4D97-AF65-F5344CB8AC3E}">
        <p14:creationId xmlns:p14="http://schemas.microsoft.com/office/powerpoint/2010/main" val="1109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228</Words>
  <Application>Microsoft Office PowerPoint</Application>
  <PresentationFormat>Widescreen</PresentationFormat>
  <Paragraphs>50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ICU Bed Finder</vt:lpstr>
      <vt:lpstr>Objectives:</vt:lpstr>
      <vt:lpstr>Features:</vt:lpstr>
      <vt:lpstr>PowerPoint Presentation</vt:lpstr>
      <vt:lpstr>  Intro splash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MyNotes</dc:title>
  <dc:creator>Hasibul Islam</dc:creator>
  <cp:lastModifiedBy>Hasibul</cp:lastModifiedBy>
  <cp:revision>13</cp:revision>
  <dcterms:created xsi:type="dcterms:W3CDTF">2022-12-25T05:47:06Z</dcterms:created>
  <dcterms:modified xsi:type="dcterms:W3CDTF">2023-09-11T15:07:00Z</dcterms:modified>
</cp:coreProperties>
</file>