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56" r:id="rId3"/>
    <p:sldId id="260" r:id="rId4"/>
    <p:sldId id="261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936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5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0E4EFC-F4A3-4053-8CE7-4B9181EF00CA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511D-F126-4741-9C57-6D181861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8160-65A3-49A9-A0E9-0D6A2B7CA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92968"/>
            <a:ext cx="8825658" cy="2884412"/>
          </a:xfrm>
        </p:spPr>
        <p:txBody>
          <a:bodyPr/>
          <a:lstStyle/>
          <a:p>
            <a:r>
              <a:rPr 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Lab</a:t>
            </a:r>
            <a:b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212</a:t>
            </a:r>
            <a:b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Hasibur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		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Jonayed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19101009						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19101019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EB7F7-84C6-4338-801E-89C382E80196}"/>
              </a:ext>
            </a:extLst>
          </p:cNvPr>
          <p:cNvSpPr txBox="1"/>
          <p:nvPr/>
        </p:nvSpPr>
        <p:spPr>
          <a:xfrm>
            <a:off x="3884487" y="1453617"/>
            <a:ext cx="442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University Of Asia Pacific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9F036-C86A-46EB-A1FB-59DBCF54C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96" y="439855"/>
            <a:ext cx="1047807" cy="10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16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F101-F4A9-4F84-8B3C-F788D8889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279358"/>
          </a:xfrm>
        </p:spPr>
        <p:txBody>
          <a:bodyPr/>
          <a:lstStyle/>
          <a:p>
            <a:pPr algn="ctr"/>
            <a:r>
              <a:rPr lang="en-US" b="1" dirty="0"/>
              <a:t>Laptop Arena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744B0-C521-4E4A-9078-39B09052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55496"/>
            <a:ext cx="8825658" cy="86142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your desired Laptop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0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6818-6804-4600-9D1C-209BEDED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AB67-9431-4E8D-9EC0-5FAC016B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Laptop Arena is an online website that offers comprehensive and up-to-date Laptop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which is inspired from the website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GSMArena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information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offers information about various Laptop Brands including ASUS, HP, Lenovo, Apple and Dell focused. It enables its users to get to know about latest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information.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0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EA2B-0D15-4F29-A3B2-3A25961D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C7FA-9E5A-46F0-98EF-FF958264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basic model for Website database management system.</a:t>
            </a:r>
          </a:p>
          <a:p>
            <a:r>
              <a:rPr lang="en-US" dirty="0"/>
              <a:t>We provide latest information about laptops.</a:t>
            </a:r>
          </a:p>
          <a:p>
            <a:r>
              <a:rPr lang="en-US" dirty="0"/>
              <a:t>We provide latest price according to market.</a:t>
            </a:r>
          </a:p>
          <a:p>
            <a:r>
              <a:rPr lang="en-US" dirty="0"/>
              <a:t>Our Admin update concurrent information.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490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97E2-F565-492E-AFF4-D38FB36E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pPr algn="ctr"/>
            <a:r>
              <a:rPr lang="en-US" b="1" dirty="0"/>
              <a:t>E-R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923F7-4D45-4E42-8332-1479A375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80" y="1267968"/>
            <a:ext cx="7548481" cy="4913376"/>
          </a:xfrm>
        </p:spPr>
      </p:pic>
    </p:spTree>
    <p:extLst>
      <p:ext uri="{BB962C8B-B14F-4D97-AF65-F5344CB8AC3E}">
        <p14:creationId xmlns:p14="http://schemas.microsoft.com/office/powerpoint/2010/main" val="3630621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D9B0-3DF2-436B-892D-47E866ED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6171"/>
            <a:ext cx="9404723" cy="726858"/>
          </a:xfrm>
        </p:spPr>
        <p:txBody>
          <a:bodyPr/>
          <a:lstStyle/>
          <a:p>
            <a:pPr algn="ctr"/>
            <a:r>
              <a:rPr lang="en-US" b="1" dirty="0"/>
              <a:t>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417F-1442-4961-B0BE-2164E3FF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34189"/>
            <a:ext cx="9660941" cy="5414211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budget_laptops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gaming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B2FC3-6322-4B7F-9F9D-66D1D897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9" y="1301029"/>
            <a:ext cx="7820680" cy="2003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F6729-E17C-43F7-81B6-8876B9B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89" y="3892692"/>
            <a:ext cx="7758792" cy="20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2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2C6C-F0E7-4AD1-83C7-262A1CD352A3}"/>
              </a:ext>
            </a:extLst>
          </p:cNvPr>
          <p:cNvSpPr txBox="1">
            <a:spLocks/>
          </p:cNvSpPr>
          <p:nvPr/>
        </p:nvSpPr>
        <p:spPr>
          <a:xfrm>
            <a:off x="1103312" y="834189"/>
            <a:ext cx="9660941" cy="541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macbook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student_laptops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BE7E1-593D-4F20-AB4C-F136BABB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7" y="1259684"/>
            <a:ext cx="7716253" cy="1979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E6389-D705-4DA9-98EB-536F793B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46" y="3933898"/>
            <a:ext cx="7716253" cy="20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76AE-E608-4145-BE7E-94400E4B88DE}"/>
              </a:ext>
            </a:extLst>
          </p:cNvPr>
          <p:cNvSpPr txBox="1">
            <a:spLocks/>
          </p:cNvSpPr>
          <p:nvPr/>
        </p:nvSpPr>
        <p:spPr>
          <a:xfrm>
            <a:off x="1103312" y="834189"/>
            <a:ext cx="9660941" cy="541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5. </a:t>
            </a:r>
            <a:r>
              <a:rPr lang="en-US" dirty="0" err="1"/>
              <a:t>macbook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4BDA-FDDD-45D3-BA49-6FD1C495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53" y="1352924"/>
            <a:ext cx="7976500" cy="207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9BF-47D5-45CC-9304-261BACE1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401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176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Course Title: Database Management System Lab Course Code: CSE 212   Presented By: Name: Md. Hasibur Rahman  Name: Mohammad Jonayed Sarkar Reg: 19101009      Reg: 19101019</vt:lpstr>
      <vt:lpstr>Laptop Arena</vt:lpstr>
      <vt:lpstr> Introduction</vt:lpstr>
      <vt:lpstr> Features</vt:lpstr>
      <vt:lpstr>E-R diagram </vt:lpstr>
      <vt:lpstr>Tables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Laptop-Arena</dc:title>
  <dc:creator>Md.Hasibur Rahman</dc:creator>
  <cp:lastModifiedBy>Md.Hasibur Rahman</cp:lastModifiedBy>
  <cp:revision>22</cp:revision>
  <dcterms:created xsi:type="dcterms:W3CDTF">2021-05-23T09:44:20Z</dcterms:created>
  <dcterms:modified xsi:type="dcterms:W3CDTF">2021-05-25T19:10:19Z</dcterms:modified>
</cp:coreProperties>
</file>