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A3F4-29A6-F9A2-E351-C8D5B865B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4B446-DB64-C071-3180-296F4099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7E6E-F6F0-0DD4-DFA4-65E8A5C8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84E9-7304-1A2B-214F-A46F0DE4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8716-5190-E471-46AD-BAC023D0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E062-11C0-8BB3-D86F-DC805E3C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CF7AF-57F9-2B7E-520A-21B3CFD9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7254-0CBF-E99C-4ADC-4D7EABE5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2BD0-1DD3-17EC-EB7C-F37A5BE7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ACB2-C0F6-B493-B32C-0219283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0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17F4-33AB-ABB2-DDE9-82094FE81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6F22E-80C2-6A3A-9584-ED7F9553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2C1-2E9B-7F2F-5908-482A96D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803D-5232-A375-DDC3-E40F0EC3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EB2E-9111-CE59-16C6-DF5BCCA2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4E8C-0605-8BC7-BB3B-412170D0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9081-0866-D78D-2872-9EF28D27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0C56-DE40-5BF2-D022-1E4DB8A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8525-180B-A59E-39A7-334038B2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5570-2B1E-DC1E-9D64-7219447E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0021-793E-D7FB-C415-B99483FD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CD80-FF96-1EA4-1E17-838D22FD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FF16-C8C2-E6D2-74AC-485951B5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87FB-8A7F-7D9E-1864-E8424452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E95F-AAB7-2406-0BBE-4FD2346C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EFA0-1A7B-FC1E-463F-C00BA1F5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27F5-8AAF-F552-955B-0516500E8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0361-6E68-0E1A-4398-2E545959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71B04-0856-A8C8-24C9-9CA70008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EC0E-EBD5-BE13-2C3F-449B463C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164-C1A2-FD25-ABE0-4D2DD3D0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5E3-E46B-E50B-A230-05714F26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B0CBF-91C1-EDD0-29B3-5A4702B0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CF6BF-45B3-9B64-A66B-321B530F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A24C8-B4DA-79F5-0042-D2B29A953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6E4F9-039D-C50E-1831-AB2261368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86D9C-BC4E-0C5D-98C6-1C6E7110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D871D-3811-9D8E-751B-EDAD6C1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A25DB-2902-FA71-7FD2-9E81D17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F28E-021D-F835-8389-DE571F9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D9770-3775-DE28-D7A2-C4C6C3AF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7A012-D32C-6A2E-4BDA-20F4A57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4C3E-C78D-9D1E-7778-C95BA3F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EF81C-E076-C0F0-1B45-B705E629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6ED42-B924-82C2-329B-BCEF26FE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B8277-1881-1D50-6029-0803367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37B8-4036-2A60-FEDD-88AA93D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AE5B-3C9D-6614-E5AD-3E69995E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5956-3E16-A556-6E00-E251A83E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E0AB-3E9E-67A4-3DF8-5AE2198F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717A-0C18-9B21-8DD9-8FA435C6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66F8-E688-C55D-69AF-D2F103B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E1B0-B703-1572-FA73-81132200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47EDC-2AFB-1987-5087-AD776A6D0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C5B22-9A47-C197-84AF-52DCF222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36BF-D34D-5437-FF6A-CAB65F2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471C-D295-B0BB-147A-613555ED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FC1FC-C71C-2C7E-6814-3DA6A71E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43CC2-12A3-1DA0-4E13-E568A746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77B0-1667-AD6A-8537-03587403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8234-4A57-6AEF-104A-A37D663A6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BF79-4995-48EA-9A8E-6BDDFFE046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6BF9-5E5E-220C-B3C4-E367CB49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A661-2B15-B5EC-00BE-C7D4F5F61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980F-FF56-4141-AEA6-63796917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A5F23-E8B9-0414-E153-F4F3EB1B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Hasibur Rahman Fahim</dc:creator>
  <cp:lastModifiedBy>Md. Hasibur Rahman Fahim</cp:lastModifiedBy>
  <cp:revision>1</cp:revision>
  <dcterms:created xsi:type="dcterms:W3CDTF">2023-10-20T21:42:37Z</dcterms:created>
  <dcterms:modified xsi:type="dcterms:W3CDTF">2023-10-20T21:43:05Z</dcterms:modified>
</cp:coreProperties>
</file>