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1" r:id="rId4"/>
    <p:sldId id="266" r:id="rId5"/>
    <p:sldId id="259" r:id="rId6"/>
    <p:sldId id="260" r:id="rId7"/>
    <p:sldId id="263" r:id="rId8"/>
    <p:sldId id="265" r:id="rId9"/>
    <p:sldId id="262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FCDD7-6B68-4D4F-9462-BD32ACB06AC9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503B-C6EC-4262-BDBE-2386FFC13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31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8B77-1EAC-4373-91C8-5EA1982EA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138A0-36CC-4734-A083-EDB0BDD7E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B374-9458-4D79-A43A-E52BB7BA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530A-8F09-4D50-8213-2AEF514F6CCA}" type="datetime1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352BB-D416-4479-B526-91E8512D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 by Simply-Coders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7C5D5-F47C-4FC5-B1DC-24DDBF17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7852-21D4-441F-AC09-05A74277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1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3790-55EC-42C7-A887-8390FD43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88667-38CA-4FFA-883E-CEC8832C7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49507-BA35-44DE-82CC-99EA45AA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86C5-2B78-4A03-9F7C-B51001C3481F}" type="datetime1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8FFB8-EC32-403C-99E3-CBDF4854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 by Simply-Coders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514D1-B2D4-4649-A33D-1248162B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7852-21D4-441F-AC09-05A74277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3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B7273A-2FAC-474D-A4C2-502DBE3C2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CEDC7-1282-4432-B326-B218CE029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E850-AD25-4C2F-8423-5654FEC5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1587-1BF2-4E2F-B52D-9A227C3ECE5C}" type="datetime1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0F0C1-009B-4A5E-9914-65AFC1E7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 by Simply-Coders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3DCDF-A472-49B3-A63A-9690D0EC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7852-21D4-441F-AC09-05A74277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4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C989-1DFC-4A97-8792-7F0AD329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09660-4C70-45EE-BB3E-61F54B7B4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D9EC8-DA4D-4A43-87F0-DA1B4CD0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9E5A2-D3EA-4293-B8E4-65DEE664D2CC}" type="datetime1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5CE28-C319-4664-AF12-45769141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 by Simply-Coders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744BD-12F0-4AE4-8EE4-2E3FC2AE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7852-21D4-441F-AC09-05A74277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8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FDD3-4E0C-4C78-9359-CE146B611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8ABE6-8439-4C38-B933-227C7C3F3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BC063-E2DE-47BC-8916-1FAE714D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BABD-025C-4885-A957-B0FF636024E1}" type="datetime1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7A51C-CBC1-44F0-A731-1FF9EBB50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 by Simply-Coders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B9580-5C82-4985-ACE5-EEB47A969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7852-21D4-441F-AC09-05A74277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DE22-3021-45B8-BC81-BB51DCBE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60402-D63D-408E-B887-712BF8C07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BD556-FA1B-4BBF-B6F2-D01EF2B91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5F7A0-4ED2-405E-A58F-C518827A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D93AE-6935-4731-8215-05D5664C1F61}" type="datetime1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04A5B-502A-42A6-A0CB-69B91DE1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 by Simply-Coders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6AC5F-5AF3-4AB6-8025-91E15BD7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7852-21D4-441F-AC09-05A74277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8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1E11-7A0F-48A2-B5AA-8FB39680B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98CAC-A135-4047-BEE0-CDE0B6BD7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9B0CF-ECA0-44A2-BB93-365F0CAD1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26E5F3-B678-4B67-AAD4-574CF7F8C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2DB528-0EBB-458B-87A3-8E566BE10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CA3134-E07C-4FD1-B58A-BC962AD9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1519-8400-40C9-BE6E-10D2629490DF}" type="datetime1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6FF0D-701D-4DC3-A890-6B06E3A0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 by Simply-Coders 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9CA3BB-DEF5-4F71-B067-1023ECFA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7852-21D4-441F-AC09-05A74277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6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BCAD-160B-45CC-A34E-1FED58574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2A71B-10A9-4972-BC35-72A93688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7436-8700-4288-AAAF-FA704A11421B}" type="datetime1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F4FF2-8F6B-4EEB-8112-18098BFE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 by Simply-Coders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CD295-23A4-44B8-B119-26824100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7852-21D4-441F-AC09-05A74277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8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4C08F-20E8-46EF-9D0C-44E82277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436B4-634D-44CE-BD5E-3634B25F5124}" type="datetime1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9426D-2451-474A-8E99-0FCA856A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 by Simply-Coders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84309-E36F-4EB4-AF2E-BC5A577D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7852-21D4-441F-AC09-05A74277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1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B736-C031-4DDC-BF35-B061DABF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9A87E-A09D-4AFE-A97C-37F641187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285EF-1DDD-47AE-835D-9835D3BC0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B9983-CCB4-4317-A940-25B1E804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E121-DBDB-459F-8318-BCFE346F53B7}" type="datetime1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949DF-4FD1-4598-B631-C78459C2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 by Simply-Coders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1A2D1-FF18-44E4-9C94-313B9AE1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7852-21D4-441F-AC09-05A74277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5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B60A-6ED9-4D95-A898-5DAF9373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3D6127-E8C9-4CDA-A39F-FDA43E5B3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E60BD-42CF-41F7-BFFB-75EE5F52A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33FF7-C830-4A1E-9173-A64D5D5F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71AB6-A0B0-4EC1-AF01-6E353DB17D9C}" type="datetime1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9BF2-A3CE-4256-B9E7-89A54DC6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 by Simply-Coders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19F59-9EC0-4963-9DE6-BFC924F3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7852-21D4-441F-AC09-05A74277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5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3CD1E-B865-42BD-8192-F00F872B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37D93-C3BB-447E-A065-10BEB1C74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92689-8E6C-4B6D-B325-2FC7E33C2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77A50-769D-4A5F-B262-F2FBA2CA77AA}" type="datetime1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27E05-4DFB-4EF5-9396-0430B133C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All Rights Reserved by Simply-Coders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AA18D-DD48-4A9F-A01A-0506B622F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D7852-21D4-441F-AC09-05A742774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4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9F4F-96C9-4F97-9D3F-E617675C5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464" y="643241"/>
            <a:ext cx="4215618" cy="119575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Technology Course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Software Engineering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Damir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Dobric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Andreas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Pech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91135-F02C-4D3D-AFE8-BBCA9BE37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886" y="2039815"/>
            <a:ext cx="10438228" cy="192234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ML23/24-08: Implement Anomaly Detection Sample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Name: Simply-Coders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D8A66-9971-4CE1-9618-35482EE37398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94166" y="309489"/>
            <a:ext cx="2016370" cy="1062110"/>
          </a:xfrm>
          <a:prstGeom prst="rect">
            <a:avLst/>
          </a:prstGeom>
          <a:effectLst/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C25E87-4146-488B-878F-1C2178CB4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553932"/>
              </p:ext>
            </p:extLst>
          </p:nvPr>
        </p:nvGraphicFramePr>
        <p:xfrm>
          <a:off x="1624818" y="3962155"/>
          <a:ext cx="8942363" cy="6883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4106">
                  <a:extLst>
                    <a:ext uri="{9D8B030D-6E8A-4147-A177-3AD203B41FA5}">
                      <a16:colId xmlns:a16="http://schemas.microsoft.com/office/drawing/2014/main" val="143625559"/>
                    </a:ext>
                  </a:extLst>
                </a:gridCol>
                <a:gridCol w="3422365">
                  <a:extLst>
                    <a:ext uri="{9D8B030D-6E8A-4147-A177-3AD203B41FA5}">
                      <a16:colId xmlns:a16="http://schemas.microsoft.com/office/drawing/2014/main" val="24285687"/>
                    </a:ext>
                  </a:extLst>
                </a:gridCol>
                <a:gridCol w="2865892">
                  <a:extLst>
                    <a:ext uri="{9D8B030D-6E8A-4147-A177-3AD203B41FA5}">
                      <a16:colId xmlns:a16="http://schemas.microsoft.com/office/drawing/2014/main" val="3229425243"/>
                    </a:ext>
                  </a:extLst>
                </a:gridCol>
              </a:tblGrid>
              <a:tr h="688363">
                <a:tc>
                  <a:txBody>
                    <a:bodyPr/>
                    <a:lstStyle/>
                    <a:p>
                      <a:pPr marL="645160" marR="0" indent="-63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Hasibuzzaman	</a:t>
                      </a:r>
                      <a:endParaRPr lang="en-US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tabLst>
                          <a:tab pos="905510" algn="ctr"/>
                          <a:tab pos="5494020" algn="ctr"/>
                        </a:tabLs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hasibuzzaman@stud.fra-uas.de</a:t>
                      </a:r>
                      <a:endParaRPr lang="en-US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45160" marR="0" indent="-63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 </a:t>
                      </a: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Ikbal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Husen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Chowdhury</a:t>
                      </a:r>
                      <a:endParaRPr lang="en-US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45160" marR="0" indent="-63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md.chowdhury@stud.fra-uas.de</a:t>
                      </a:r>
                      <a:endParaRPr lang="en-US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45160" marR="0" indent="-63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Suva Sarkar	</a:t>
                      </a:r>
                      <a:endParaRPr lang="en-US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85"/>
                        </a:spcAft>
                        <a:tabLst>
                          <a:tab pos="905510" algn="ctr"/>
                          <a:tab pos="5494020" algn="ctr"/>
                        </a:tabLs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suva.sarkar@stud.fra-uas.de</a:t>
                      </a:r>
                      <a:endParaRPr lang="en-US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0890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C9F27A7-79BF-40DB-9DB0-2849C01B8619}"/>
              </a:ext>
            </a:extLst>
          </p:cNvPr>
          <p:cNvSpPr txBox="1"/>
          <p:nvPr/>
        </p:nvSpPr>
        <p:spPr>
          <a:xfrm>
            <a:off x="9495385" y="5699829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31.03.2024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8C5321-0B58-43DB-B976-6C7F2A93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 by Simply-Coders 2024</a:t>
            </a:r>
          </a:p>
        </p:txBody>
      </p:sp>
    </p:spTree>
    <p:extLst>
      <p:ext uri="{BB962C8B-B14F-4D97-AF65-F5344CB8AC3E}">
        <p14:creationId xmlns:p14="http://schemas.microsoft.com/office/powerpoint/2010/main" val="2842527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AEFFD-72BC-4AB4-91E2-C892A73C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6772" y="2223330"/>
            <a:ext cx="5238456" cy="1758462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D7A81-E646-4D30-9AAD-B0269DAF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 by Simply-Coders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1D2AFC-5F97-4F2B-97DE-DBC9790BCB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59926" y="164992"/>
            <a:ext cx="2016370" cy="10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7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FC2CA-9B57-4AF4-986D-C9C45ACA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4572"/>
            <a:ext cx="10515600" cy="1156116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4B16E-E7CF-44E1-A27C-6CE9F9DFC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93591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presentation our main goal will be on these below topics: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Project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NeoCortex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HTM System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Sequence Learning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https://api.nuget.org/v3-flatcontainer/neocortexapi/1.0.12/icon">
            <a:extLst>
              <a:ext uri="{FF2B5EF4-FFF2-40B4-BE49-F238E27FC236}">
                <a16:creationId xmlns:a16="http://schemas.microsoft.com/office/drawing/2014/main" id="{A2FAD5A0-E713-4D52-8AA3-7299A573C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996" y="1859649"/>
            <a:ext cx="1669368" cy="166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User\Desktop\Spatiual Pooler.jpg">
            <a:extLst>
              <a:ext uri="{FF2B5EF4-FFF2-40B4-BE49-F238E27FC236}">
                <a16:creationId xmlns:a16="http://schemas.microsoft.com/office/drawing/2014/main" id="{2802D7C1-726E-454D-ACD5-71AEEEEDB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41244" y="1859649"/>
            <a:ext cx="2223044" cy="1569351"/>
          </a:xfrm>
          <a:prstGeom prst="rect">
            <a:avLst/>
          </a:prstGeom>
          <a:noFill/>
        </p:spPr>
      </p:pic>
      <p:pic>
        <p:nvPicPr>
          <p:cNvPr id="6" name="Picture 5" descr="C:\Users\User\Desktop\Neocortex.jpg">
            <a:extLst>
              <a:ext uri="{FF2B5EF4-FFF2-40B4-BE49-F238E27FC236}">
                <a16:creationId xmlns:a16="http://schemas.microsoft.com/office/drawing/2014/main" id="{BB26AAA5-9C72-4FC4-9F5F-F69C4F062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11975" y="4001294"/>
            <a:ext cx="2203321" cy="1535800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746671-A1E9-4887-A21F-F37AACA7729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959926" y="164992"/>
            <a:ext cx="2016370" cy="106211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3B673-BD49-492E-9353-86C96F7E7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 by Simply-Coders 2024</a:t>
            </a:r>
          </a:p>
        </p:txBody>
      </p:sp>
    </p:spTree>
    <p:extLst>
      <p:ext uri="{BB962C8B-B14F-4D97-AF65-F5344CB8AC3E}">
        <p14:creationId xmlns:p14="http://schemas.microsoft.com/office/powerpoint/2010/main" val="320306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AA91-86DC-4B55-8D39-A88ACF40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C6A02-357E-43E7-A701-2C0622069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Anomaly detection is a crucial aspect of data analysis and machine learning.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It involves identifying patterns or instances that deviate significantly from normal behavior within a dataset.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Implementing effective anomaly detection techniques is essential for various applications, including fraud detection, cybersecurity, predictive maintenance, and fault detection.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 this presentation, we will explore the implementation of anomaly detection using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NeoCortex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API, HTM,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MultiSequenceLearning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.</a:t>
            </a:r>
          </a:p>
          <a:p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B17CA-5B25-411F-AF4C-F32D2ACD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 by Simply-Coders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E48DBB-56D2-4B7E-BD79-AF625A7CCA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02129" y="0"/>
            <a:ext cx="2016370" cy="10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8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AA91-86DC-4B55-8D39-A88ACF40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C6A02-357E-43E7-A701-2C0622069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goal is to develop a robust anomaly detection system that can accurately identify and flag anomalies in real-time data streams or historical datasets.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HTM algorithms and techniques, we aim to enhance decision-making, mitigate risks, and improve overall system reliability.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B17CA-5B25-411F-AF4C-F32D2ACD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 by Simply-Coders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E48DBB-56D2-4B7E-BD79-AF625A7CCA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02129" y="0"/>
            <a:ext cx="2016370" cy="10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0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70F70-A9D8-48E3-A85A-2C0D35B6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NeoCortex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19683-C6A9-46A0-9471-014EE16D8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406" y="1867828"/>
            <a:ext cx="10515600" cy="4026535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NeoCortex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API focuses implementation of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Temporal Memory Cortical Learning Algorithm.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HTM Algorithms: Includes spatial pooling, temporal memory, sequence learning, and anomaly detection.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Sensory Input Processing: Encodes data into sparse distributed representations (SDRs).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and Inference: Enables real-time learning, prediction, and anomaly detection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9F1C6-B534-4E87-A057-51482F29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 by Simply-Coders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5AFE3-FE9B-4795-8F4B-9F3D3BDF8B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59926" y="164992"/>
            <a:ext cx="2016370" cy="10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8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54AB-89EE-4F76-8EEA-02D8A6A9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Temporal Memory (HTM)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9A8991-43D0-476B-BD53-6FC8AD6E25D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643" y="1823879"/>
            <a:ext cx="7287724" cy="262112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C87F4-7586-450A-8570-9053E19D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 by Simply-Coders 2024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EC57D-DD34-4EF4-BEA2-8A8F901D5DB2}"/>
              </a:ext>
            </a:extLst>
          </p:cNvPr>
          <p:cNvSpPr txBox="1"/>
          <p:nvPr/>
        </p:nvSpPr>
        <p:spPr>
          <a:xfrm>
            <a:off x="4276579" y="5034121"/>
            <a:ext cx="3251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: HTM System Pipeline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0F45AC-5FC0-44C1-843F-B8719674BA7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959926" y="164992"/>
            <a:ext cx="2016370" cy="10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13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6B40-53C8-4CD9-BA72-8AB99E23E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Sequence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BB66A-D448-4FC2-8255-9D54105E7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 CLA is good is finding patterns in data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using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NeoCortex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API, specifically multisequence class, which is based on htm CLA.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number of sequences can be trained with different datatypes.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going to use simple numerical integer sequences.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to tune hyper-parameters, like encoder 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htmconfig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facilitates training this type of data.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C483E-7343-440D-B35E-CEE339A3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 by Simply-Coders 2024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A039B2-7E05-49FA-B447-DA6CB74481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59926" y="164992"/>
            <a:ext cx="2016370" cy="10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5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26D3-6553-4FE2-9420-BA96A67E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53292B-744F-4ABF-9393-E6CBF4E50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15" y="1530285"/>
            <a:ext cx="7189041" cy="400152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6B4A97-6378-40AA-80BD-55D20B6A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 by Simply-Coders 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D17A75-D57E-450B-965B-98422295E099}"/>
              </a:ext>
            </a:extLst>
          </p:cNvPr>
          <p:cNvSpPr txBox="1"/>
          <p:nvPr/>
        </p:nvSpPr>
        <p:spPr>
          <a:xfrm>
            <a:off x="215704" y="1452190"/>
            <a:ext cx="43713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taken network load data and trained our htm engine.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 added anomalies randomly in our prediction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 on trained our data and detect anomalies using trained htm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Here(in figure) is the shown outcome of the project where both combined training data and predicting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Range 45 to 55 is the normal range and all outliers outside the range are considered as Anomalies.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F278C5-13AE-4022-A121-0DE4282D2FD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959926" y="164992"/>
            <a:ext cx="2016370" cy="10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1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26D3-6553-4FE2-9420-BA96A67E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6B4A97-6378-40AA-80BD-55D20B6A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 by Simply-Coders 2024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F278C5-13AE-4022-A121-0DE4282D2F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59926" y="164992"/>
            <a:ext cx="2016370" cy="106211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20F3FFC-FD9A-4EF2-9780-0439F028B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009" y="1690688"/>
            <a:ext cx="10312791" cy="4665662"/>
          </a:xfrm>
        </p:spPr>
        <p:txBody>
          <a:bodyPr>
            <a:normAutofit fontScale="85000" lnSpcReduction="10000"/>
          </a:bodyPr>
          <a:lstStyle/>
          <a:p>
            <a:pPr lvl="0" algn="ctr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FNR of the experiment: 0.65</a:t>
            </a:r>
          </a:p>
          <a:p>
            <a:pPr lvl="0" algn="ctr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FPR of the experiment: 0.24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sequence for anomaly detection: 54, 98, 48, 92, 45, 46, 50, 49, 45.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element in the testing sequence: 54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****Anomaly detected**** in the next element. HTM Engine predicted: 48 with similarity: 80%, actual value: 98.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Skipping to the next element in the testing sequence due to detected anomaly.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element in the testing sequence: 45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anomaly detected in the next element. HTM Engine found similarity: 4,17%.</a:t>
            </a:r>
          </a:p>
        </p:txBody>
      </p:sp>
    </p:spTree>
    <p:extLst>
      <p:ext uri="{BB962C8B-B14F-4D97-AF65-F5344CB8AC3E}">
        <p14:creationId xmlns:p14="http://schemas.microsoft.com/office/powerpoint/2010/main" val="23516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615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Information Technology Course Module Software Engineering by Damir Dobric / Andreas Pech </vt:lpstr>
      <vt:lpstr>Presentation Topics</vt:lpstr>
      <vt:lpstr>Introduction and Objective</vt:lpstr>
      <vt:lpstr>Introduction and Objective</vt:lpstr>
      <vt:lpstr>NeoCortex API</vt:lpstr>
      <vt:lpstr>Hierarchical Temporal Memory (HTM)</vt:lpstr>
      <vt:lpstr>Multi Sequence Learning</vt:lpstr>
      <vt:lpstr>Anomaly Detection</vt:lpstr>
      <vt:lpstr>Result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Technology Course Module Software Engineering by Damir Dobric / Andreas Pech </dc:title>
  <dc:creator>Hasibuzzaman Niloy</dc:creator>
  <cp:lastModifiedBy>Md Ikbal Husen Chowdhury</cp:lastModifiedBy>
  <cp:revision>14</cp:revision>
  <dcterms:created xsi:type="dcterms:W3CDTF">2024-03-31T10:35:58Z</dcterms:created>
  <dcterms:modified xsi:type="dcterms:W3CDTF">2024-03-31T17:24:42Z</dcterms:modified>
</cp:coreProperties>
</file>