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3" r:id="rId9"/>
    <p:sldId id="264" r:id="rId10"/>
    <p:sldId id="269" r:id="rId11"/>
    <p:sldId id="266" r:id="rId12"/>
    <p:sldId id="267" r:id="rId13"/>
    <p:sldId id="270" r:id="rId14"/>
    <p:sldId id="271" r:id="rId15"/>
    <p:sldId id="272" r:id="rId16"/>
    <p:sldId id="275" r:id="rId17"/>
    <p:sldId id="274" r:id="rId18"/>
    <p:sldId id="273" r:id="rId19"/>
    <p:sldId id="277" r:id="rId20"/>
    <p:sldId id="278" r:id="rId21"/>
    <p:sldId id="279" r:id="rId22"/>
    <p:sldId id="280" r:id="rId23"/>
    <p:sldId id="281" r:id="rId24"/>
    <p:sldId id="282" r:id="rId25"/>
    <p:sldId id="283" r:id="rId26"/>
    <p:sldId id="284" r:id="rId27"/>
    <p:sldId id="285" r:id="rId28"/>
    <p:sldId id="286" r:id="rId29"/>
    <p:sldId id="294" r:id="rId30"/>
    <p:sldId id="287" r:id="rId31"/>
    <p:sldId id="288" r:id="rId32"/>
    <p:sldId id="289" r:id="rId33"/>
    <p:sldId id="290" r:id="rId34"/>
    <p:sldId id="291" r:id="rId35"/>
    <p:sldId id="295" r:id="rId36"/>
    <p:sldId id="292" r:id="rId37"/>
    <p:sldId id="293"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1:55.701"/>
    </inkml:context>
    <inkml:brush xml:id="br0">
      <inkml:brushProperty name="width" value="0.05292" units="cm"/>
      <inkml:brushProperty name="height" value="0.05292" units="cm"/>
      <inkml:brushProperty name="color" value="#FF0000"/>
    </inkml:brush>
  </inkml:definitions>
  <inkml:trace contextRef="#ctx0" brushRef="#br0">4514 3770 0,'0'25'204,"25"-25"-189,0 25 1,0 0-1,-25 0 17,25-1-32,-25 1 15,24-25 1,1 25-16,-25 0 16,25 0-1,-25-1 1,25 1-1,-25 0 17,0 0-32,25-25 15,-25 25 1,0-1-16,24-24 16,-24 25-1,0 0 1,0 0 15,0 0 0,0-1 16,0 1-16,0 0 32,0 0 31,0 0-79,0-1 1,0 1 0,0 0 30,0 0-14,0 0-1,0-1-15,0 1-1,0 0 16,0 0-31,0 0 16,0-1 15,0 1-15,-24-25-16,24 25 16,0 0-1,0 0 1,0-1 31</inkml:trace>
  <inkml:trace contextRef="#ctx0" brushRef="#br0" timeOffset="1926.6686">3448 3746 0,'-25'0'32,"0"0"93,0 0-94,1 24-16,-1 1-15,0 0 16,25 0 15,-25 0-31,25-1 32,-25 1-17,1 25 1,24-25-16,0-1 15,-25 51-15,0-26 16,25-24-16,-25 25 16,25-1-1,0 26-15,-25-50 16,25-1-16,-24 26 0,24-25 16,0 0-1,0-1-15,0 1 31,0 0 1,0 0-17,0 0 1,0-1 0,0 1-1,0 0 1,0 0-16,0 0 15,0-1-15,24 26 16,-24-25-16,25 25 16,-25-26-1,25-24-15,-25 50 0,25-25 16,-25 0 15,0-1-15</inkml:trace>
  <inkml:trace contextRef="#ctx0" brushRef="#br0" timeOffset="2893.8526">3746 5035 0,'24'0'47,"1"0"-31,0 0-1,0 0 1,0 0-1,-1 0 17,-24-24-17,25 24-15,0 0 16,0 0 0,0 0-1,-1 0-15,1 0 16,0 0-1,0 0 32</inkml:trace>
  <inkml:trace contextRef="#ctx0" brushRef="#br0" timeOffset="4083.9009">3944 5085 0,'0'25'94,"0"0"-78,0-1 15,0 1-16,0 0 1,0 0 0,0 0-1,0 24 1,0-24 0,0 0-1,0 0 1,0-1-1,0 1 1,0 0 15</inkml:trace>
  <inkml:trace contextRef="#ctx0" brushRef="#br0" timeOffset="5766.1883">4291 5283 0,'0'25'187,"0"0"-171,0 0 15,0 0 16,0-1 0,0 1-31,0 0 15,0 0-16,0 0 17,0-1-32,0 1 31,0 0 31</inkml:trace>
  <inkml:trace contextRef="#ctx0" brushRef="#br0" timeOffset="8083.8523">5308 3845 0,'25'0'63,"0"0"-48,0 0 16,-1 0-15,1 25 0,0-1-16,-25 1 15,25 0 1,-25 0 0,25 0-16,-25-1 15,0 1 1,0 0-1,0 0-15,0 0 16,24-1-16,-24 1 16,0 0-1,0 25-15,0-26 16,0 1 0,0 0-1,0 0-15,0 0 16,0 24-1,0-24-15,0 0 16,0 24-16,0 1 16,0-25-16,0 49 15,0-49-15,0 25 16,0-1-16,-24-24 16,24 25-16,0-25 15,-25-1-15,25 1 16,0 25-16,0-25 15,-25-25 1,25 24-16,0 1 47,0 0 0,-25-25-16,25 25-15,0 0-1,0-1 1,0 1-16,-25 0 16,25 0-1,0 0 16</inkml:trace>
  <inkml:trace contextRef="#ctx0" brushRef="#br0" timeOffset="10426.4461">3274 3646 0,'-25'0'93,"1"0"-30,-1 0-32,25 25-31,-25-25 16,0 25-1,25 0-15,-25 0 16,1 24 0,-1-24-1,25 0 1,-25-25 0,25 25-1,0-1-15,0 26 16,-25-50-16,25 25 15,-25 24-15,25-24 16,0 0 0,0 0-1,-24-25-15,24 25 16,0-1-16,0 1 16,0 0-1,-25 0-15,25 24 16,0-24-1,0 25-15,-25-1 0,25 1 16,0 0-16,0-1 16,0-24-1,-25 25-15,25-26 16,0 1 0,0 0-16,0 0 31,0 0 0,0-1-15,0 1-1,0 0-15,0 25 16,25-50 0,-25 25-16,0 24 15,25-24-15,0 0 16,-25 24-16,0 1 15,24-25-15,-24 24 16,25 1-16,-25-25 16,0 0-16,25-1 15,-25 1-15,25 0 16,-25 0 0,0 0-16,25-25 15</inkml:trace>
  <inkml:trace contextRef="#ctx0" brushRef="#br0" timeOffset="11340.2096">3795 5928 0,'25'0'78,"0"25"-62,24-25 15,1 0-31,-25 0 0,49 0 32,-24 0-32,24 0 0,-24 25 15,-1-25-15,1 25 16,-25-25-16,24 0 15,-24 0 1,0 0 0,0 0-1</inkml:trace>
  <inkml:trace contextRef="#ctx0" brushRef="#br0" timeOffset="13204.3179">4192 6003 0,'0'25'109,"0"-1"-93,0 1 15,-25 0-15,25 0-16,0 0 31,0-1-15,0 1-1,0 0 1,0 0 15,0 0-15,0-1-1,0 1-15,0 0 16,0 0 0,0 0 15,0-1-31,0 1 31,0 0 32,0 0-32,0 0-16,0-1 1,0 1 15</inkml:trace>
  <inkml:trace contextRef="#ctx0" brushRef="#br0" timeOffset="15369.3126">4440 6449 0,'25'0'94,"0"0"-47,-1 0-16,-24 25 1,25-25-1,-25 25 0,0 0-15,0-1 46,0 1 1,0 0-16,0 0-32,0 0 1,0-1-1,0 1-15,0 0 16,0 0 0,0 0 15,0-1 203,-25-24-234,1 0 16,-1 0-16,0 0 16,0 0-1,0 0 1,1 0 15,48 0 172,1 0-187,0 0-1,0 0 1,0 0-16,-1 0 16,1 0-16,0 0 15,0 0 1,0 0 0,-1 0 15,1 0 16</inkml:trace>
  <inkml:trace contextRef="#ctx0" brushRef="#br0" timeOffset="20962.4976">19323 6945 0,'25'0'31,"-1"0"31,1 0-62,0 0 16,0 0 0,24 0-1,-24 25 1,25-25-1,-25 0 1,24 25-16,-24-25 16,50 25-16,-26-25 15,1 0-15,-1 0 16,-24 0-16,25 0 16,-1 25-16,-24-1 15,0-24 1,0 0-16,0 0 31,-1 0 0,1 0 1,0 0 30,0 0 16,0 0-62,-1 0-1,1 0-15,0 0 32,-75 0 155,26 0-187,-1 0 16,0 0-16,-49 0 15,49 0-15,-25 0 16,-24 0-16,24 0 16,1 0-16,-1 0 15,0 0-15,26 0 16,-1 0-16,0 0 16,0 0-16,0 0 15,1 0 16,73 0 79,-24 0-95,0 0-15,24 0 16,1 0-16,0 0 16,-26 0-16,1 0 15,0 0 1,0 0 0,0 0-16,-1 0 78,-48 0 0,-1-24-78,-50 24 15,26 0-15,-1 0 16,25-25-16,-24 25 16,24 0-1,25-25-15,-25 25 16,0 0 15,50 0 63,0 0-94,0 0 16,0 0-16,24 0 15,-24-25-15,0 25 16,49 0-16,-49 0 15,0 0 1,0 0 0,-1 0-16,1 0 47,-25-25 93,-25 25-124,1 0-1,-1 0 1,0 0-16,0 0 31,25-24 63,25 24-78,0 0-1,0-25-15,24 25 16,-24 0-16,0 0 16,0 0-16,-1 0 15,1 0 1,0 0-1,0 0 17,0 0-1,-1 0 16,1 0-32,0 0 32,0 0-15,-50 0 124,0 0-141,0 0-15,-24 0 16,-26 25-16,51-25 16,-51 0-16,50 0 15,1 0-15,-51 0 16,50 0 0,1 0-1,73 0 110,-24 0-125,0 0 16,0 0-16,-1 0 15,1 0-15,0 0 16,0 0-16,0 0 16,-1 0-1,1 0 63,-50 0 16,-24 0-78,-50 24-16,24 1 15,1 0-15,-25-25 16,24 0-16,1 0 16,49 0-16,-25 0 15,75 0 95,0 0-110,0 0 15,24 0-15,-24 0 16,25-25-16,-25 25 16,-1 0-16,1 0 15,0 0-15,0 0 16,0 0-1,-25-25-15,24 25 16,1 0 15,0 0-31,25 0 16,-26 0 0,1-24-16,50 24 15,-51 0-15,26 0 0,-25 0 16,0 0-16,-1 0 15,1 0 1,0 0 15,0 0 32,0 0 77,-1 0-124,1 0 0,0 0-1</inkml:trace>
  <inkml:trace contextRef="#ctx0" brushRef="#br0" timeOffset="22798.0976">21109 6499 0,'0'-25'172,"49"25"-157,-24 0 1,0 0-16,25 0 15,-26 0 1,1 0 0,0 0-16,0 0 15,0 0 1,-1 0-16,1 0 16,0 0 46</inkml:trace>
  <inkml:trace contextRef="#ctx0" brushRef="#br0" timeOffset="23941.8803">21258 6524 0,'0'24'78,"0"1"-31,0 0-47,-25 0 16,25 0-1,0-1 1,0 1-16,0 25 16,0-25-1,0 24-15,0-24 16,0 0 0,0 0-16,0 0 15,0-1 1,0 1-1,0 0 1,0 0 0,0 0 62</inkml:trace>
  <inkml:trace contextRef="#ctx0" brushRef="#br0" timeOffset="25042.6929">21456 6921 0,'0'24'157,"0"1"-157,0 0 15,0 0 1,0 24-16,0 1 15,0-25 1,0 0 0,0-1 15</inkml:trace>
  <inkml:trace contextRef="#ctx0" brushRef="#br0" timeOffset="26513.4609">21679 6747 0,'25'0'157,"0"0"-157,0 0 15,24 0-15,-24 0 16,25 0-1,-25 0 1,-1 0 0,1 0 15,0 0 31</inkml:trace>
  <inkml:trace contextRef="#ctx0" brushRef="#br0" timeOffset="28693.711">23143 6598 0,'-25'0'94,"0"0"-63,0 0 0,1 0 0,-1 0-15,0 0-16,0 0 16,0 0-1,1 0-15,-1 0 16,25 25 0,-25-25-16,0 0 15,25 25 1,-25-1-16,1-24 15,-1 0 1,25 25 0,-25-25-1,25 25 1,-25-25 0,0 25-16,25 0 15,0-1 1,-25-24-16,25 25 15,-24 0 1,24 0 15,0 0-15,0 0 15,0-1 0,0 1-15,0 0-16,0 0 16,0 0-1,0-1 1,0 1-16,24-25 16,-24 25-16,25-25 15,0 25-15,0 0 16,0-1-1,0 1 1,-1-25 0,1 0-16,-25 25 31,25-25-15,0 0-1,0 0 1,-1 0-1,26 0 1,-25 0 0,0 0-1,-1 0 1,1 0-16,0 0 47,0 0 93</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9:34.072"/>
    </inkml:context>
    <inkml:brush xml:id="br0">
      <inkml:brushProperty name="width" value="0.05292" units="cm"/>
      <inkml:brushProperty name="height" value="0.05292" units="cm"/>
      <inkml:brushProperty name="color" value="#FF0000"/>
    </inkml:brush>
  </inkml:definitions>
  <inkml:trace contextRef="#ctx0" brushRef="#br0">14784 6251 0</inkml:trace>
  <inkml:trace contextRef="#ctx0" brushRef="#br0" timeOffset="2383.9892">19993 6077 0</inkml:trace>
  <inkml:trace contextRef="#ctx0" brushRef="#br0" timeOffset="4247.6276">23986 6300 0</inkml:trace>
  <inkml:trace contextRef="#ctx0" brushRef="#br0" timeOffset="6267.3841">29021 6375 0</inkml:trace>
  <inkml:trace contextRef="#ctx0" brushRef="#br0" timeOffset="14441.0697">15255 7045 0,'0'24'93,"0"1"-46,0 0 16,-25 0-16,25 0-16,0-1-15,0 1-1,-25-25 1,25 25-1,0 25 1,-25-50-16,25 24 0,-24 1 16,24 0-16,-50 49 15,25-49 1,0 25-16,25-25 16,-24-25-16,-1 24 15,25 1-15,0 0 16,-25-25-1,25 25 1,-25-25 0,25 25-1,-25-25 1,1 24 0,24 1-16,-25-25 15,25 25 1,-25-25 15,25 25-15</inkml:trace>
  <inkml:trace contextRef="#ctx0" brushRef="#br0" timeOffset="18484.022">23316 7317 0,'25'25'188,"-25"0"-188,25 25 15,-25-1 1,0-24 0,0 0-16,25 0 15,-25-50 188,0 0-187,0 0-16,0 0 16,0-24-16,0 24 15,0 0-15,0 0 16,0 1-16,0-1 15,0 0 1,0 0 93,25 25 391,-1 0-484,1 0 31,0 0-31,-25 25-1,0 0 1,25-25-16,-25 25 15,25-25 1,-25 24-16,0 1 31,0 0-31,0 0 16,0 0 0,0-1 30,0 1-30,0 0 31,0 0-31,0 0 15,0-1-31,0 1 15,0 0 17,-25-25 77,25-25-78,-25 0-15,25 1 0,0-1-1,0 0 1,0 0 15,0 0-15,0 1 15,-25 24-31,25-25 16,0 0 15,-25 0-31,1 0 15,24 1 17,-25 24-17,25-25-15,0 0 16,0 0 156,25 25-78,-1 0-63,1 0 16,0 0 0</inkml:trace>
  <inkml:trace contextRef="#ctx0" brushRef="#br0" timeOffset="20858.4224">27806 7144 0,'0'-25'156,"25"0"-140,0 25-16,24-25 16,-24 25-16,49-24 15,-24 24-15,0-25 0,24 0 16,-24 25 0,-1-25-16,26 25 0,-50 0 15,24 0-15,1 0 16,-1 0-16,-24 0 15,25 0 1,-25 0 0,-1 0-1,1 0 1,0 0 15</inkml:trace>
  <inkml:trace contextRef="#ctx0" brushRef="#br0" timeOffset="22347.5033">28178 6970 0,'0'25'31,"0"0"16,-25-25-47,25 25 16,0-1 15,0 1-31,-24 0 16,24 0-1,0 0 1,0-1-16,0 1 16,0 0-1,0 0 1,0 0-1,0-1 1,0 1 0,0 0-1,0 0 1,0 0 0,0-1-1,0 1 1,0 0-16,0 0 15,0 0 17,0-1 155</inkml:trace>
  <inkml:trace contextRef="#ctx0" brushRef="#br0" timeOffset="24894.7667">28798 7193 0,'0'0'0,"0"-24"16,0-1-1,0-25 1,0 25 0,0 1 15,0-1-31,25 25 15,0 0-15,-25-25 16,25 25-16,-1-25 16,1 0-16,0 25 15,0-24 1,0 24-16,-1 0 16,1-25-1,0 25 1,0 0-1,0 0 17,0 0-1,-1 0-15,1 0-1,0 0 16,0 0 16,-25 25-31,0-1 62,0 1-62,0 0 15,0 0-15,0 0-1,0-1 1,0 1-1,0 0 1,-25-25 0,25 25-1,-25 0 1,0-25-16,25 24 16,-24-24-16,24 25 15,-25-25 1,0 25-1,25 0-15,-25-25 16,0 25 0,-24-1-1,24-24 1,25 25-16,-25 0 16,0-25-1,0 25 1,1-25 31,24 25-47,-25-25 47,0 0 62,50 0 125,0 0-218,-1 0 0,1 0-16,0 0 15,0 0 1,0 0-16,-1 0 15,1 0-15,0 0 16,0 0-16,0 0 16,0 0-1,-1 24-15,1-24 16,0 25 0,0-25-1,0 0 16</inkml:trace>
  <inkml:trace contextRef="#ctx0" brushRef="#br0" timeOffset="28616.6583">15503 7962 0,'-25'25'203,"0"0"-203,1 0 15,-1 0-15,-25-1 16,25 26-16,-24 0 16,-1-1-16,50-24 15,-50 0-15,26 24 0,24-24 16,-50 0-16,50 0 15,-25 0 17</inkml:trace>
  <inkml:trace contextRef="#ctx0" brushRef="#br0" timeOffset="31325.3448">19745 7913 0,'0'24'79,"0"1"-64,0 0 16,-25 0-31,25 0 16,-25 0-16,25-1 16,-25 1-16,25 25 15,-25-50 1,25 25-16,0 24 0,-24-49 16,-1 25-16,25 0 15,0 0 16,-25-25-31,25 24 0,0 1 32,0 0 15,0 0-32,0 0 16,0-1 16,0 1 0,0 0 0</inkml:trace>
  <inkml:trace contextRef="#ctx0" brushRef="#br0" timeOffset="33030.3807">24061 8210 0,'-25'0'125,"0"25"-94,0 0-15,0 25-16,25-1 16,-24-24-1,-1 0-15,25 0 0,0-1 31,0 1-31,-25-25 16,25 25-16,-25 0 31,25 24-15,-25-24 0,0 0-1,25 0 1,-24 0-1,24-1 1,-25 26 0,0-25-1,25 0 1,0-1 0,0 1 30</inkml:trace>
  <inkml:trace contextRef="#ctx0" brushRef="#br0" timeOffset="35094.0314">28997 8111 0,'0'0'0,"-25"0"63,0 0-32,0 0-15,0 0-1,25 25-15,-24 0 16,-1 0-1,0-1 1,0 1 0,25 0-16,-25 0 31,25 0-15,-24-25-1,24 24-15,0 1 16,-25-25-1,25 25-15,-25-25 16,25 25 0,-25-25-1,25 25 1,0-1 0,-25-24-1,25 25-15,-24 0 16,-1 0-1,25 0-15,-25-25 16,25 24-16,-25 1 31,25 0 16</inkml:trace>
  <inkml:trace contextRef="#ctx0" brushRef="#br0" timeOffset="41809.0607">15081 9029 0,'0'25'219,"0"0"-204,-25-25 1,25 24 15,-24-24-15,24 25-16,-25 0 15,25 0 1,-25-25-16,0 25 16,0 24-1,-24-24 1,49 0-16,-25 0 0,25-1 15,-25 1 1,25 0-16,-25 0 16,1 0 15,24-1-15,-25-24-1,25 25-15,0 0 63,-25-25-32,25 25-15,-25-25-1,0 25 1,25-1-1,-24-24-15,24 25 47,-25-25-47,25 25 32</inkml:trace>
  <inkml:trace contextRef="#ctx0" brushRef="#br0" timeOffset="43481.3571">19869 8954 0,'-25'25'94,"25"0"-94,0 0 16,-25 0-1,25 0 32,0-1-47,-50 1 0,50 0 16,0 0-1,-24 0-15,24-1 0,-25 1 16,0 0-16,0 0 16,0 0-1,25-1-15,-24 1 16,-1 0-1,0 0-15,25 0 16,-25-25-16,25 24 16,-25-24-16,25 25 15,0 0-15,0 0 110,-25-25-110</inkml:trace>
  <inkml:trace contextRef="#ctx0" brushRef="#br0" timeOffset="45192.3529">24185 8781 0,'0'25'16,"0"-1"-16,-25 1 31,0 0-31,0 0 0,0 0 15,1 24-15,-1-24 16,25 0-16,-50 25 16,25-26-16,1 1 15,-1-25-15,25 50 16,-25-50-16,25 25 16,-25-1 15,0 1-16,0 0 17,25 0-17,-24-25 1,24 25 46,0-1-30,-25 1-17</inkml:trace>
  <inkml:trace contextRef="#ctx0" brushRef="#br0" timeOffset="47049.3278">28798 9153 0,'-25'25'141,"25"0"-125,-24-1-1,-1 1-15,0 0 0,0 25 16,-24-1 0,24-24-1,25 0-15,-25 0 16,25-1-1</inkml:trace>
  <inkml:trace contextRef="#ctx0" brushRef="#br0" timeOffset="52077.3094">19596 10120 0,'0'25'312,"-25"-25"-281,25 25-31,0 0 16,-25 0 0,0-25-16,25 24 15,-25-24 1,25 25-16,0 0 16,-24-25-16,24 25 15,-25-25-15,25 25 16,-25-25-16,0 24 15,25 1-15,-25 0 16,1 0 0,-1 0-1,25-1 1,-25-24-16,25 25 16,-25-25-16,25 25 15,-25-25-15,1 25 16,24 0-16,-25-25 15,25 24 1,0 1 15</inkml:trace>
  <inkml:trace contextRef="#ctx0" brushRef="#br0" timeOffset="54631.2191">24234 9872 0,'0'25'234,"0"0"-218,0 0 0,-25-1-1,1 26-15,-1 0 16,-25-25-16,25 24 15,-24 1 1,24-1-16,0 1 0,0-25 16,1 0-16,24-1 15,-25-24-15,25 25 16,-25 0-16,25 0 16,-25 0-1,25-1-15,0 1 16,-25-25-16,0 50 0,1-50 31,24 25 32,0-1-48</inkml:trace>
  <inkml:trace contextRef="#ctx0" brushRef="#br0" timeOffset="59320.4588">28178 10393 0,'-25'0'235,"1"0"-157,-1 0-63,-25 0 1,25 0 31,25 25-47,-25 0 16,1 0-1,-1-25-15,25 24 188,0 1-157,0 0-15,0 0-1,0 0 79,0-1-47,0 1 0,25 0 15,-1-25-31,-24 25-15,25-25 0,0 0 46,0 0-31,0 0 1,0 0-1,-1 0 16,1 0-16,-25-25-15,0 0 15,0 0-15,25 25-16,-25-24 15,0-1 1,0 0-1,0 0 1,0 0-16,0 1 16,0-1 15,0 0-15,0 0 62,0 0 78,25 25-31,-25 25-94,25 0-31,-1 0 16,-24 0-1,0-1-15,25 1 16,-25 0 0,25-25 15,-25 25-31,25-25 141,-25 25-126,25-25 16,-25 24 32</inkml:trace>
  <inkml:trace contextRef="#ctx0" brushRef="#br0" timeOffset="67846.97">2381 11708 0,'25'0'171,"0"0"-155,0 0-16,-1 25 16,1-25-1,0 0 1,0 0 0,0 0 30,-1 0 1,1 0-47,0 0 16,0 0 0,0 24-1,0-24-15,24 0 16,-24 0-16,0 0 15,0 0-15,-1 0 16,1 0-16,0 0 16,0 0 31,0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0:57.925"/>
    </inkml:context>
    <inkml:brush xml:id="br0">
      <inkml:brushProperty name="width" value="0.05292" units="cm"/>
      <inkml:brushProperty name="height" value="0.05292" units="cm"/>
      <inkml:brushProperty name="color" value="#FF0000"/>
    </inkml:brush>
  </inkml:definitions>
  <inkml:trace contextRef="#ctx0" brushRef="#br0">3845 6052 0,'0'-24'172,"25"24"-125,-25-25-47,24 25 16,1 0-16,0 0 15,0 0-15,0 0 16,24 0-1,-24 0 1,25 0 0,-26 0-16,26 0 15,0 0 1,-26 0 0,1 0-1,0 0-15,0 0 16,0 0-16,24 0 15,-49-25-15,50 25 16,-25 0-16,-1 0 16,1 0-16,25 0 15,-25 0-15,-1-25 16,26 25-16,-25 0 16,0 0-16,-1 0 15,26 0-15,-25 0 16,0-25-16,0 25 15,-1 0 1,1 0 0,0 0-1,0 0 1,0 0 0,-1 0-1,1 0-15,25-24 0,-25 24 16,-1 0-16,26 0 15,-25 0-15,0 0 16,-1 0-16,1 0 16,0 0-16,0 0 15,0 0 1,-1 0 0,1 0-1,25 0 1,-25 0-1,-1 0 1,1 0 0,0 0-1,0 0 17,0 0 46</inkml:trace>
  <inkml:trace contextRef="#ctx0" brushRef="#br0" timeOffset="8587.8884">30435 6226 0,'-24'0'141,"-1"0"-79,25 25-46,-25-25-16,25 25 31,-25-25-31,25 24 16,-25 1 0,1 0-16,-1 0 15,25 0 1,-25-1-1,0 1 1,0-25-16,25 25 16,0 0-16,-25-25 15,25 25-15,0-1 16,-24 1-16,-1 0 16,25 25-1,-25-50-15,25 24 16,0 1-1,-25-25-15,25 25 16,0 0-16,0 0 16,-25-25-1,25 24 1,-24-24-16,24 25 16,0 0-1,-25-25 1,25 25-16,-25 0 31,0 0-15,0-1-1,25 1 1,-24-25 0,24 25-1,-25-25 1,25 25 15,0 0 32</inkml:trace>
  <inkml:trace contextRef="#ctx0" brushRef="#br0" timeOffset="13208.1396">21530 7317 0,'0'25'281,"-24"-25"-281,24 25 47,-25-25-32,25 25 1,0 0 0,-25-25-16,0 24 15,25 1-15,-25-25 16,25 25-16,-24 0 15,24 0-15,-50 24 16,25-24-16,25 0 16,-25 0-16,1-1 15,-1 26-15,0-25 16,0 24 0,0-24-1,1 0 1,24 0-1,-25-25 1,0 25-16,25-1 16,-25-24 15,25 25-15,0 0 62,-25-25-78,25 25 31,-24-25-15,-1 25-1,25 0 32</inkml:trace>
  <inkml:trace contextRef="#ctx0" brushRef="#br0" timeOffset="20850.4645">30584 7466 0,'-25'25'63,"1"0"-48,24 0 1,0-1 0,-25-24-16,25 25 15,-25 0 1,25 0-16,0 0 15,-25-25 1,0 49-16,25-24 16,-24-25-1,24 25-15,0 0 16,0-1-16,-25-24 16,0 0-16,25 25 15,0 0-15,0 0 31</inkml:trace>
  <inkml:trace contextRef="#ctx0" brushRef="#br0" timeOffset="24388.4995">4887 7342 0,'49'0'94,"26"0"-79,49 0-15,74 0 16,75 0-16,-50 0 16,0 0-16,-49 0 15,0 0-15,-50 0 16,-75 0-16,26 0 16,-1 0-16,-24 0 15,-1 0-15,1 0 16,24 0-16,1 0 15,-1 0-15,25 0 16,75 50-16,-50-25 0,25-1 16,24 1-1,-24 25-15,0-1 0,0-24 16,-50 25-16,-24-1 16,24 1-16,-50-50 15,-24 25-15,25 0 16,-25-25-1,-1 24-15,1-24 32,0 0-1</inkml:trace>
  <inkml:trace contextRef="#ctx0" brushRef="#br0" timeOffset="27493.6878">16917 8483 0,'0'25'46,"0"0"-30,0 0 15,0-1-15,0 26 0,0-25-1,0 24 1,0-24-1,0 0 1,0 0 0,0 0-16,0-1 31,-25-24-15,25 25-16,0 0 15,0 0 1,0 0-1,0-1 17,0 1-1,0 0-31,-25 0 16,25 0 15,0 0-16,0-1 1,-25-24 0,1 0 46,-1 0-46,0 0-1,0 25-15,0-25 16,1 0 0,-1 0-16,-25 25 31,25-25-15,1 0 15,-1 0-31,0 0 15,0 0 1,-24 0 0,24 0-1,0 0-15,0 0 0,0 0 16,0 0 0,1 0-1,-1 0 1,0 0-16,25-25 15,-25 25-15,0 0 16,1 0 0,-1 0-16,-25 0 15,25 0-15,-24-25 16,-26 1-16,1 24 16,-25-25-16,24 25 15,26-25-15,-26 0 16,26 25-16,24-25 15,-25 25-15,1-25 16,24 25 15,25-24 1</inkml:trace>
  <inkml:trace contextRef="#ctx0" brushRef="#br0" timeOffset="30210.1999">31006 8434 0,'0'24'125,"0"1"-125,-25-25 16,0 50-16,25-25 16,0 24-1,-25-24-15,25 0 16,-24 0-16,24-1 15,-25 26-15,0 0 16,25-1 0,-25 1-16,0-25 15,25-1 1,-24 1-16,24 0 16,0 0-1,-25-25 1,25 25 15,-25 0 47,0-25-31,0 0-31,1 0-1,-26 0-15,25 24 16,-49-24-16,24 0 16,-49 0-16,0 0 15,24 0-15,1 0 16,-25 0-16,49 0 15,-49-24-15,49-1 16,1 25-16,-1 0 16,0 0-16,1-25 15,-1 25-15,1-25 16,-1 25-16,25 0 16,-24 0-16,-26 0 15,50 0-15,1 0 16,-1 0-16,-25 0 15,25 0-15,1 0 16,-26 0-16,25 0 16,-25 0-1,26 0 1,-1 0-16,0 0 0</inkml:trace>
  <inkml:trace contextRef="#ctx0" brushRef="#br0" timeOffset="32153.2215">31304 7293 0,'-25'0'16,"0"0"31,0 0-16,0 0 16,25 24-47,-25 1 15,25 25 1,-49-25 0,49-1-16,-25 51 15,0-26 1,0-24-16,25 0 16,0 0-16,0 0 15,-24-25 1,24 24-1,0 1 1,-25 0-16,25 0 16,0 0-1,-25-1 1,25 1-16,0 0 16,0 0 15,0 0-16,0-1 17,25-24 93,24 0-125,-24 0 15,0 0-15,25 0 16,-26 0 0,1 0-1,0 0 1,0 0-1</inkml:trace>
  <inkml:trace contextRef="#ctx0" brushRef="#br0" timeOffset="34892.1238">31824 7640 0,'0'0'0,"0"-25"31,0 0-16,0 0 32,-24 25 0,-1 0-31,0 0-1,0 0 1,0 0 0,1 0 15,-1 0-31,0 0 31,25 25 32,-25-25-48,25 25 1,-25 0 0,1 0-1,24-1 1,0 1 46,0 0 16,0 0-62,0 0-16,0-1 31,0 1-15,0 0 0,24-25-1,1 0 63,0 0-15,0 0-16,0-25-16,-25 0 0,24 25-31,-24-24 31,25 24-31,-25-25 32,25 25-17,0-25 1,0 25 15,-25-25 0,0 0 16,24 25-47,-24-24 32,0-1-1,0 50 141,-24-25-141,24 24-15,0 1-1,0 0 16,0 0-15,0 0 15,0-1 63,0 1-63,0 0-15,0 0 31,24-25-47,1 0 31,0 0 0,0 25 16,0-25-16,-1 24 1,1-24-1</inkml:trace>
  <inkml:trace contextRef="#ctx0" brushRef="#br0" timeOffset="37830.4179">32494 7144 0,'-25'0'78,"1"0"-62,-1 0 31,25 25-32,-25 24 1,25-24-1,-25 0-15,0 0 16,25-1-16,0 1 16,0 0-16,0 0 15,-24-25 1,24 49 0,0-24-1,0 0 1,0 0-16,0 0 15,-25-1-15,25 1 16,0 0 0,0 0-1,0 0 32,25-25 328,-1 0-359,1-25-16,0 25 15,25 0 1,-26-25 0,1 25-1,0 0 1,0 0-16,0 0 31,-1 0 0,-24 25 141,0 0-140,0-1-17,0 1 1,-24 0-1,-1 0 17,0-25-17,25 25-15,0-1 16,-25-24-16,25 25 31,-25-25-15,1 25 46,-1-25-46,0 0 0,0 25 15,0-25-16,1 0 1,-1 0 31,0 0 47,25-25 46,0 0-77,0 0-1,0 1-46,0-1 46,0 0-15,25 25-31,-25-25 15,0 0 0,25 25-15</inkml:trace>
  <inkml:trace contextRef="#ctx0" brushRef="#br0" timeOffset="42503.9756">16272 6152 0,'-25'0'78,"-25"0"-47,26 0-31,-1 0 16,0-25-16,0 25 31,0 0-15,1 0-1,-1 0 1,0 0-1,0 0 32,0 0-15,1 25 14,-1-25-30,25 24 0,-25-24-16,-25 25 15,26 0 1,-1 0 0,0 0-16,0-1 15,25 1 1,-25-25-1,25 25-15,-24 0 16,-1-25 0,25 25-1,-25-1-15,0-24 47,25 25-47,0 0 31,-25-25-15,1 0 0,24 25-1,-25 0 1,25-1 78,-25-24-63,25 25-15,0 0-1,0 0 1,-25 0-1,25-1 1,-25 26 0,25-25-1,0 0-15,0-1 16,0 1 0,0 0-1,0 0 1,0 0 15,0 0 16,0-1-16,25-24-15,0 25-16,0-25 15,0 25 1,-1-25-16,1 0 16,-25 25-1,25-25 1,0 0 15,0 25-31,-1-25 31,1 0 1,0 0 30,0 0-46,0 0-1,-1 0-15,1 0 16,0 0 0,0 0-16,0 0 15,-1 0 1,1 0-16,0 0 31,0 0 0,0 0-31,-1 0 16,1-25 0,25 0-16,-25 0 15,49 0-15,-49 1 16,0-1-16,24-25 16,-24 25-16,25 0 15,-25 1-15,-1-1 16,1 0-16,0 25 15,0-25 1,0 25 15,-25-25-15,24 25 0,-24-24-16,25-1 15,0 25 1,-25-25-16,25 25 15,-25-25 1,0-24 0,0 24-1,0 0 1,0 0-16,0 0 16,0 1-16,0-1 15,0 0-15,0 0 16,0 0-16,-25 1 15,25-1-15,-25 0 16,25 0-16,-25 0 16,25 1-1,-24 24 1,-1 0 0,25-25-1,-25 25 32,0 0 16,0 0-1</inkml:trace>
  <inkml:trace contextRef="#ctx0" brushRef="#br0" timeOffset="46594.2518">16966 7689 0,'0'-24'203,"0"-1"-172,0 0-31,0 0 16,-24 0-1,-1 1-15,0-1 16,0 25-16,0-50 16,1 50-16,-1-49 15,0 49-15,25-25 16,-25 25 0,0-25-1,1 25 16,-1 0 1,0 0-17,0 0 1,0 0 0,1 0 15,-1 0-31,0 0 15,-25 0 1,26 0-16,-1 0 16,0 0-1,0 0-15,0 0 16,0 0 0,1 0-16,-1 0 15,0 0 1,0 0-1,0 0-15,1 0 16,-1 0 0,0 0-1,0 0 1,0 0-16,1 0 16,-1 0-16,-25 0 15,25 0 1,1 0-16,-26 0 15,25 25-15,-24-25 16,24 0-16,-25 0 16,25 0-16,1 0 15,-26 0-15,25 0 16,0 0 0,1 0-1,-1 0 1,25 25-1,-25-25 1,25 24-16,-50 1 16,26 25-1,-1-50-15,0 25 16,0-25 0,25 24-16,-25-24 15,0 25-15,25 0 16,-24-25-1,24 25 1,-25-25-16,25 25 16,-25-25-1,25 24-15,-25 1 16,25 0 0,-25-25-1,25 25-15,0 0 16,0-1-1,0 1 1,0 0 0,0 0-16,0 0 15,0-1 1,0 1 0,0 0-1,25-25-15,0 25 16,-25 0-1,25-25 1,0 25 0,-25-1-16,24-24 0,1 25 15,0-25 1,-25 25-16,25-25 16,-25 25-16,25 0 15,0-25-15,-1 0 16,1 24-16,0-24 15,25 0-15,-26 25 16,26-25-16,0 25 16,-1-25-16,-24 25 15,25-25-15,-1 0 16,1 0-16,-25 0 16,-1 0-16,26 0 15,-25 0-15,24 0 16,1 0-16,0 0 15,-1 0-15,26 0 16,-1 0-16,1 0 16,-26 0-16,26 0 15,-26 0-15,-24 0 16,0 0-16,24 0 16,-24 0-16,25 0 31,-25 0-16,24 0 1,-24 0 0,25 0-16,-26 0 15,26 0 1,-25 0 0,0 0-1,-1 0-15,1 0 31,0 0 16,-25-25 0,0 0-31,0 0-1,0 1-15,0-1 16,0-25-16,0 25 16,0 1-16,0-1 15,0 0-15,-25-25 16,25 25 0,0 1-16,-25-1 15,25 0 1,0 0 15</inkml:trace>
  <inkml:trace contextRef="#ctx0" brushRef="#br0" timeOffset="63588.235">11906 10071 0,'25'0'250,"0"0"-234,-25 25-1,25-25-15,24 0 16,-24 0 0,0 0-1,0 0 1,-1 0-16,26 0 16,-25 0-16,25 0 15,-1 0-15,26 0 16,-26 0-16,26 0 15,-1 0-15,0 0 16,-24 0-16,0 0 16,-26 0-16,1 0 15,0 0-15,0 0 0,0 0 32,-1 0-17,1 0 48,0 0-1</inkml:trace>
  <inkml:trace contextRef="#ctx0" brushRef="#br0" timeOffset="65745.732">15751 10021 0,'25'0'79,"0"0"-48,-1 0-31,1 0 15,0 0-15,49 0 16,-49 0-16,25 0 16,24 0-16,-24 0 15,-1 0-15,1 0 16,0 0-16,-1 0 16,-24 0-16,0 0 15,0 0-15,0 0 16,-1 0-16,1 0 15,0 0 17,0 0-1</inkml:trace>
  <inkml:trace contextRef="#ctx0" brushRef="#br0" timeOffset="67241.1921">21282 9748 0,'0'25'140,"-49"-25"-140,49 25 16,-25 0-16,0-1 16,0-24-1,1 25-15,24 0 47,0 0 16,-25-25-48,25 25 1,0-1 0</inkml:trace>
  <inkml:trace contextRef="#ctx0" brushRef="#br0" timeOffset="68637.5291">25797 9525 0,'-25'25'78,"0"0"-78,0-25 16,1 24-16,24 1 16,-25 0-16,0 0 15,0 0-15,25-1 16,-25-24 46,25 25-46</inkml:trace>
  <inkml:trace contextRef="#ctx0" brushRef="#br0" timeOffset="72351.373">29741 9500 0,'-25'0'204,"0"0"-173,0 0-16,1 0 1,-1 0 0,0 0 77,0 0-93,0 0 32,1 25-17,-1-25 95,25 25-110,-25 0 31,25-1-15,0 1-1,-25-25 1,25 25-16,0 0 31,0 0-31,-25-25 16,25 24-1,0 1 17,0 0-1,0 0-16,0 0 17,-24-25-32,24 24 31,0 1 31,0 0-46,0 0 15,0 0-15,0-1 15,0 1 0,0 0 32,24 0-16,1-25-32,25 0 1,-25 25 0,-1-25-1,1 0 1,0 0 46,0 0-46,0 0 15,-1 0 16,1 0-16,0 0 32,0 0-16,0 0 31,-1 0-31</inkml:trace>
  <inkml:trace contextRef="#ctx0" brushRef="#br0" timeOffset="74801.0552">18504 10691 0,'-25'0'63,"1"0"-47,-1 0-16,0 0 15,-25 0-15,1 49 16,-26-24-16,1 50 15,0-26-15,-26 26 16,26-1-16,-25 0 16,24 1-16,26-25 15,-26-1-15,51-24 16,-26 25 0,25-50-16,0 24 0,0-24 15</inkml:trace>
  <inkml:trace contextRef="#ctx0" brushRef="#br0" timeOffset="77079.1616">30857 10319 0,'0'25'156,"-50"-25"-156,50 49 15,-24-49-15,-1 50 16,0-25-16,0-1 16,-24 1-16,49 25 0,-25-25 15,0-25 1,25 24-16,-25 1 0,25 0 31,-25-25-31,25 25 31,-24-25-15</inkml:trace>
  <inkml:trace contextRef="#ctx0" brushRef="#br0" timeOffset="79196.6257">16718 11435 0,'-24'25'0,"24"0"16,-25-1-16,25 26 16,-50 0-16,25-1 15,25 26-15,-49-26 16,-1 50-16,50-49 15,-25 0-15,25-26 16,-24 26-16,24-25 16,0 0-16,-25-25 15,25 24 1</inkml:trace>
  <inkml:trace contextRef="#ctx0" brushRef="#br0" timeOffset="80900.8149">21034 11460 0,'-24'0'94,"24"25"-79,0-1 1,0 1 0,-25 0-1,25 0 1,-25 0 0,25-1-1,0 1 1,0 0-1,-25 0 1,25 0-16,0 24 16,0-24-1,-25 25-15,25-26 16,-24 26 0,24-25-16,0 24 0,-25 1 15,0 0 1,25-26-16,0 1 15,0 0-15,0 0 16,0 0 15</inkml:trace>
  <inkml:trace contextRef="#ctx0" brushRef="#br0" timeOffset="83348.841">26095 11385 0,'0'25'157,"-50"0"-142,25 49-15,0-49 16,-24 25-16,49-1 16,-50-24-16,50 0 15,-25 25-15,0-26 16,25 1-16,0 0 15,-24-25 1,24 25 31,0 0 62,0-1-62,0 1-16,0 0 1,0 0-1,0 0 16,0-1-16,-25 1-15,25 0-1,-25-25-15,25 25 16,0 0 46</inkml:trace>
  <inkml:trace contextRef="#ctx0" brushRef="#br0" timeOffset="85719.8594">29989 11658 0,'0'-25'16,"-25"25"124,0 0-124,0 0-16,1 0 15,-26 0 1,25 0 0,0 0-16,-24 0 15,24 0 1,0 0 0,0 0-16,25 25 78,-24-25-78,24 25 15,-25-25 1,25 25-16,-25 0 16,0-25-1,25 24 1,-25-24-1,25 25-15,0 0 16,-24-25 0,24 25-16,-25-25 47,25 25-47,0-1 46,0 1-30,-25 0 0,25 0 15,0 0-15,0-1 15,0 1-16,0 0 32,0 0 0,25-25-16,0 25-15,-1-1 0,1-24-1,0 0-15,0 25 16,0-25 0,-1 0-16,1 0 15,0 0-15,0 25 16,24-25-16,1 25 15,0 0-15,-1-25 16,1 0-16,-25 0 16,-1 0-16,1 0 15,0 0-15,0 0 78,0 0-46,-1 0 15,1 0 31</inkml:trace>
  <inkml:trace contextRef="#ctx0" brushRef="#br0" timeOffset="87551.5835">13444 12551 0</inkml:trace>
  <inkml:trace contextRef="#ctx0" brushRef="#br0" timeOffset="89210.303">17462 12576 0,'0'25'0,"-24"-25"78,24 25-78,0-1 31,-25-24-15,25 25 0,-25-25-16,0 25 15,0 0 1,1 0-16,-1-1 15,0 1-15,0 25 16,-24-25-16,24-1 16,-25 26-16,50-25 15,-49 0-15,49-1 16,-25 1-16,0 0 31,0 0-15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2:44.623"/>
    </inkml:context>
    <inkml:brush xml:id="br0">
      <inkml:brushProperty name="width" value="0.05292" units="cm"/>
      <inkml:brushProperty name="height" value="0.05292" units="cm"/>
      <inkml:brushProperty name="color" value="#FF0000"/>
    </inkml:brush>
  </inkml:definitions>
  <inkml:trace contextRef="#ctx0" brushRef="#br0">11286 4812 0,'0'25'156,"0"0"-140,25-25-16,-25 25 15,25-1-15,-25 1 16,0 0-16,25 0 15,-25 0-15,0 24 16,0-24-16,24 0 16,-24 0-1,0-1 1,0 1 0,25 0-16,-25 0 15,0 0 1,0-1-1,0 1 1,0 0 0,0 0-16,0 0 15,0-1 1,0 1 0,0 0 15,0 0 16,-25 0-32,25-1 1,-24-24-16,-1 25 16,0-25-1,0 25-15,0 0 16,-24 0-1,24-1 1,0-24-16,0 25 16,0-25-1,1 25-15,-1-25 16,0 0 0,0 25-16,0-25 15,1 25 1,-1-25-1,0 0-15,0 24 16,0-24 0,-24 0-1,24 25 1,0-25-16,0 0 16,1 25-1,-1-25 1,0 0-16,0 0 15,-24 0 1,24 25 0,-25-25-1,25 25 1,1-25-16,-1 0 16,-25 25-16,25-25 15,1 0-15,-1 0 16,-25 0-16,1 0 15,24 0-15,-50 0 0,51 0 16,-51 0-16,25 0 16,-24 0-1,0 0-15,-1 0 0,1 0 16,-1 0-16,1 0 16,0-25-16,-1 25 15,-24-25-15,0 25 16,24-25-16,-24 25 15,-25 0-15,25 0 16,-25-25-16,0 0 16,25 25-16,24-24 15,-49-1-15,0 25 16,25-25-16,0 25 16,-1-25-16,1 25 15,-25-25-15,0 25 16,50 0-16,-75-24 15,75-1-15,-26 25 16,1 0-16,25-25 16,-1 25-16,1 0 15,24 0-15,1 0 16,-1 0-16,0 0 16,26 0-16,-1 0 15,0 0 1,-25 0 281,26 0-297,-51 25 15,26 24-15,-1-24 16,-24 25-16,-50 24 16,49-49-16,-24 50 15,0-26-15,-1-24 16,26 25-16,0-1 15,24-49-15,-24 50 16,24-25-16,0-1 16,26-24-1,24 25 1,-25-25-16,0 0 16,0 0-1,0 0-15,-24 0 16,24 0-1,-25 0 1,1 0 0,24 0-1,0 0-15,0-25 47,25-24-31,-24 49-16,-1-25 15,25-25-15,0 26 16,-25-26-16,25 25 16,0 0-16,0 1 15,0-1-15,0-25 16,0 25-16,0 0 16,0 1-16,0-1 15,0 0-15,0 0 16,0 0-16,0 1 15,25-1-15,-25 0 16,25 0-16,-1 0 16,-24 1-1,0-1-15,25 25 16,0-50-16,0 25 16,0 1-1,-25-1-15,24 25 16,1-25-16,0 0 15,0 0-15,24-24 16,-24 49-16,25-75 16,-1 51-16,1-26 15,0 25-15,74-49 0,-75 24 16,50 1 0,25-26-16,1 50 0,-26 0 15,50-24-15,-50 24 16,0 25-16,50 0 15,-50 0-15,0 0 16,50 25-16,-50 24 16,50 1-16,0 49 15,0-49-15,-50 0 16,50 24-16,-25 0 16,-50-24-16,50 24 15,-49-49-15,-1 25 16,25-1-16,1-49 15,-51 25-15,75 0 16,-49-25-16,-1 25 16,50 0-16,-74-25 15,49 0-15,-50 0 16,26 0-16,-1 0 16,-24 0-16,24 0 15,1 0-15,24 0 16,-49 0-16,24 0 15,75-25-15,-100 0 16,26 25-16,-26-25 16,26 25-16,-26-25 15,1 1-15,-25 24 16,49-25-16,-24 0 16,-25 0-16,24 25 15,26-49-15,-1 24 16,-49-25-16,49 25 15,-24 1-15,0-26 0,-1 50 16,-24-25-16,25 0 16,-26 1-16,26-1 15,-25 0 1,0 0 0,-1 25-16,1-25 15,0 25-15,0-24 16,-25-1-1,25 25 1,-25-25 0,24 25-1,-24-25 1,25 25 0,0 0 15,-25-25-31,25 25 15,0 0 1,24 0 0,-24 0-1,0 0 1,0 0 0,0 0-1,-1 0 1,1 0 15</inkml:trace>
  <inkml:trace contextRef="#ctx0" brushRef="#br0" timeOffset="8386.6195">16371 6400 0,'0'24'156,"-25"1"-141,25 25-15,0-25 16,0-1-16,-25 51 16,1-26-16,24 1 15,-25 24-15,25-24 16,-25 49-16,25-24 16,-25 24-16,25-25 0,-25 1 15,25-1-15,0-49 16,0 25-1,0-26-15,0 26 0,0-25 16,0 0 0,0-1-16,0 1 15,0 0 1,0 25 0,0-1-16,0-24 15,0 25-15,0-26 16,0 51-16,0-50 15,0-1-15,0 1 16,0 25-16,0-25 16,0 0-1,0-1-15,0 1 16,0 0 0,0 0 30,0 0 17,0-1-1,50-24-46,0 0-16,-26 0 0,76 0 16,-51 0-1,51 0-15,-1 0 0,50 0 16,-25 0-16,49 0 16,26 0-16,-26 0 15,-49 0-15,50 0 16,0 0-16,-50 0 15,0 0-15,49 0 16,1 0-16,-50 0 16,25 0-16,24-24 15,-49 24-15,25-25 16,25-25-16,-75 25 16,50 1-16,-50-26 15,50 25-15,-50 0 16,25 0-16,-49 1 15,-1-1-15,-24-25 16,24 50-16,-49-25 16,0 1-16,24 24 15,-49-25-15,25 0 16,0 25-16,0 0 16,-1-25-16,1 25 15,0-25 1,0 25-16,0 0 15,0 0-15,-25-24 16,24 24-16,1 0 16,0 0-16,0 0 15,-25 24 282,0 1-281,-25 0-1,25 0-15,-50 24 16,50-24-16,-24 0 16,-1 25-16,0-26 15,0 26-15,0-25 16,25 0 0,0 0-16,0-1 15,-25 1 1,1 0-1,24 0 1,0 0-16,0-1 31,0 1-31,0 0 0,0 0 16,24-25 0,1 25-16,-25-1 15,25-24-15,-25 25 16,25-25-16,0 0 15,-25 25 1,25-25-16,-25 25 16,24-25-16,1 0 15,0 0-15,25 0 16,-1 0-16,50 0 16,75 0-16,-25 0 15,74 0-15,-49 0 16,-25 0-16,-1 0 15,-24 0-15,75 0 16,-50 0-16,-25 0 16,49 25-16,1-25 15,0 24-15,-50 1 16,124 0-16,-75 0 16,1 0-16,-25-25 15,0 24-15,-1 1 16,-48-25-16,-1 0 15,-25 0-15,1 0 16,-1 0-16,0 0 16,1 0-16,-1 0 15,1 0-15,-1 0 0,1 0 16,-26 0-16,26 0 16,-1 0-16,-24 0 15,-26 0-15,26 0 16,24 0-16,-24 0 15,-25 0-15,0 0 16,24 0-16,1 0 16,-1 0-16,26 0 15,-25 0-15,-1 0 16,26 0-16,-26 0 16,-24 0-16,49 0 15,-24 0-15,0 0 16,-1 0-16,-24 0 15,25 0-15,-26 0 16,1 0-16,0 0 16,25 0-16,-26 0 15,1 0-15,0 0 16,0 0-16,0 0 16,-1 0-16,1 0 15,0 0 282,0 0-281,24-25-16,26 25 15,-26-24-15,51-1 16,-26 0-16,1 25 16,-1 0-16,25-25 15,-24 25-15,-1-25 16,50 25-1,25 0-15,0-24 0,24 24 16,-49-25-16,124 25 16,-124 0-16,50 0 15,-50 0-15,50 0 16,-50 0-16,-25 0 16,25 0-16,-25 0 15,-49 0-15,24 0 16,-24 0-16,-25 0 15,24-25-15,-24 25 16,0 0-16,24 0 16,-24-25-16,0 25 0,25-25 15,-1 25 1,1 0-16,-1-24 16,26 24-16,-25-25 0,24 0 15,0 25-15,1 0 16,-1 0-16,1-25 15,-26 0-15,1 25 16,-1 0-16,-24 0 16,0 0-16,25 0 15,-26 0 1,1 0 0,0 0-16,0 0 15,0 0 16,-1 0 16,1 0 0,-25-24 16,0-1-63,0-25 15,0 1-15,0-26 16,0 1-16,0-50 16,0 24-16,0 1 15,0-25-15,0-49 16,0 98-16,0-24 15,0 25-15,0 24 0,0 25 16,0-24-16,0 24 16,0 0-1,0 0-15,0 0 47,0 0-16,0 1-15,-25 24 0,25-25-16,-24 0 0,24 0 15,-25 0-15,0 1 16,0-1-16,0 0 16,1 25-16,24-25 15,-50 0-15,25 1 16,25-1-16,-49 25 15,49-50-15,-50 50 16,25 0-16,0-25 16,-49 25-16,49-24 15,0 24-15,-24 0 16,24 0-16,0-25 16,0 25-16,1 0 15,-1 0-15,-25 0 16,25 0-16,-24 0 15,-1 0-15,25 0 16,-74 0-16,49 0 16,-24 0-16,0 0 0,-26 0 15,1 0 1,-50 0-16,1 0 0,-26 0 16,25 0-16,-74 25 15,24-1-15,1 26 16,-50 0-16,74-1 15,-24 1-15,99-25 16,-75-1-16,50 26 16,50-25-16,-1 0 15,1-1-15,-1-24 16,26 50-16,-1-50 16,25 0-1,0 0 313,-24 0-328,-1 0 16,-24-25-16,-25-24 16,-25 24-16,-25-25 15,0-24-15,-25 24 16,75-24-16,-50 24 15,25 1-15,25-26 16,-25 50-16,25-24 16,-25-1-16,49 1 15,-49-26-15,50 50 16,24-24-16,1 24 16,-1 25-16,25-50 15,0 50-15,1 0 16,-1-24-16,0 24 15,-25-25 1,26 0 0,-1 25-1,0 0-15,0 0 16,0 0 0,1 0-16,-1 0 15,0 0-15,-25 0 16,1 0-16,-1 0 15,1 0-15,-1 0 16,0 0-16,-24 0 16,0 0-16,-50 0 15,-50 0-15,-25-25 0,-98-25 16,-50-24-16,24-25 16,-74-25-16,75 74 15,49-24-15,0 24 16,99 1-16,26 24 15,48-25-15,26 50 16,0-25-16,24 25 16,0 0-16,25 0 15,1 0-15,-26 0 16,25 0 328,0 25-329,-24 0-15,49 0 16,-50 0-16,-24 24 16,24-24-16,25 25 15,-74-26-15,25 51 16,-1-50-16,-49 24 15,50 1-15,-50 24 16,50-49-16,-51 25 16,51-1-16,0-24 15,24-25-15,0 50 16,-24-50-16,49 0 16,0 25-16,-49-1 15,49 1 1,-24-25-16,24 25 15,0-25-15,0 0 16,0 0-16,-24 25 16,24 0-16,0-25 15,-24 24-15,-1-24 16,50 25-16,-50-25 16,1 25-16,24-25 15,0 25-15,-25 0 16,1-25-16,24 24 15,-25-24-15,1 25 16,-1-25-16,25 0 0,-24 0 16,-1 0-16,1 0 15,24 25-15,-25-25 16,1 0-16,-1 0 16,25 0-16,0 0 15,-24 0-15,24 0 16,0 0-16,0 0 15,-24 0-15,24 0 16,0 0-16,0 0 16,-24 0-16,24 0 15,0 0-15,0 0 16,0 0-16,1 0 16,-26 0-16,25 0 15,-24 0-15,24 0 16,-25 0-16,1 0 15,24 0-15,-25 0 16,1 0-16,-1 0 16,0 0-1,1 0-15,24 0 16,0 0 0,0 0-16,1 0 15,-1 0-15,0 0 16,-25 0-16,26 0 15,-26 0 1,0 0 0,26 0-1,-1 0-15,0 0 32,0 0-1,0 25 0,25 0-15,-24-25-1,24 24 1,-25-24-16,0 0 16,0 25-1,0-25 16,25 25-15,-25-25-16,1 25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3:18.463"/>
    </inkml:context>
    <inkml:brush xml:id="br0">
      <inkml:brushProperty name="width" value="0.05292" units="cm"/>
      <inkml:brushProperty name="height" value="0.05292" units="cm"/>
      <inkml:brushProperty name="color" value="#FF0000"/>
    </inkml:brush>
  </inkml:definitions>
  <inkml:trace contextRef="#ctx0" brushRef="#br0">12576 1488 0,'50'0'343,"-26"0"-311,26 0-32,24 0 0,-24 0 15,24 0-15,1 0 16,24 0-16,-25 0 15,1 0-15,-1 0 16,1 0-16,-50 0 16,24 0-16,-24 0 15,25 0-15,-26 0 16,1 0-16,0 0 31,0 0-15,0 0 62,-25 25 47,24-25-109</inkml:trace>
  <inkml:trace contextRef="#ctx0" brushRef="#br0" timeOffset="7656.9201">11038 546 0,'0'25'141,"0"-1"-79,0 1-46,25 0-1,-25 0 1,0 0-16,0-1 16,0 26-16,0-25 15,25 0-15,-25-1 16,0 1-16,0 0 16,0 0-16,24 0 15,-24-1 1,0 1-16,0 0 15,25-25 1,-25 25 15,0 0 1,0-1-32,0 1 15,0 0 16,-25-25-31,25 25 0,0 0 16,-24-25 0,24 24 31,-25-24-16,-25 25 0,25-25-31,-24 25 16,-1-25-16,-24 25 15,-50 24-15,49-24 16,-98 50-16,24-51 16,0 51-16,-25-50 15,-24 24-15,74-24 16,-99 0-16,74 0 15,-25 0-15,1-25 16,49 0-16,-25 0 16,50 0-16,-25 0 15,49 0-15,-24 0 16,49 0-16,26 0 16,-1 0-16,0 0 15,25-25-15,-25 25 16,0 0-16,1 0 375,-26 0-360,0 0-15,1 0 16,-26 0-16,-24 0 16,25 0-16,-26-25 15,26 25-15,-25-25 16,24 0-16,1 0 16,24 25-16,1 0 15,-26 0-15,26 0 0,-26 0 16,1 0-16,-25 0 15,-1 0 1,1 0-16,25 0 0,-1 0 16,26 0-1,-26 0-15,26 0 0,-1 0 16,-24 0-16,49 0 16,-25 0-16,-24 0 15,24 0-15,-24 0 16,24 0-16,-24 0 15,24 0-15,-49 0 16,25-24-16,-1 24 16,-24-25-16,25 25 15,-1 0-15,1 0 16,-25-25-16,49 25 16,-24 0-16,-26 0 15,26 0-15,-1 0 16,1 0-16,24 0 15,-49 0-15,50 0 16,-26 0-16,26 0 16,-26 0-16,26 0 15,24 0-15,-25 0 16,1 0-16,-1 0 16,25 0-16,-24 0 15,24 0-15,-25-25 16,1 25-16,-1-25 15,0 25 1,1 0 0,-1-24-16,25 24 0,0 0 15,1-25 1,-26 25-16,25 0 0,0 0 16,1 0-16,-26-25 15,25 25 1,25-25-1,-25 25-15,1 0 16,24-25 0,-25 25-1,25-24 32,-25 24-47,25-25 47,-25 25-47,25-25 16,-25 25-1,25-25 17,-24 25-32,24-25 46,-25 25-30,25-24 15,0-1-15,0 0 15,0 0-15,0 0-1,0 1-15,0-1 16,0 0-16,0 0 16,0 0-1,0 1 1,0-1 15,25 25-15,-25-25-1,0 0 17,0 0 15,24 25-32,-24-24 32,25 24-47,-25-25 47,25 25-31,0-25-1,0 0 1,-1 25-1,26-25-15,-50 1 0,25 24 16,0-25 0,-1 25-16,1 0 15,-25-25-15,25 25 16,0-25 0,0 25-1,-1 0-15,1 0 16,-25-25-1,25 25-15,0 0 16,0 0-16,-1-24 16,1 24-1,0-25 1,25 25 0,-25 0-1,-1 0-15,1 0 16,0 0-16,25 0 15,-26 0-15,1 0 16,25 0-16,-1 0 16,-24-25-16,25 25 15,-1 0-15,1-25 16,49 25-16,-24 0 16,49-25-16,0 0 15,49 1-15,1-1 16,-25 0-16,49 0 15,-74 25-15,75-25 16,-1 25-16,-49-24 16,25-1-16,-50 25 0,0-25 15,-25 0 1,50 25-16,-25 0 0,-25-25 16,50 25-16,-25 0 15,25 0-15,-50 0 16,0 0-16,-49 0 15,24 0-15,-24 0 16,-1 0-16,-24 0 16,49 0-16,-49 0 15,25 0-15,-25 25 16,24-25-16,1 0 16,-25 0-16,24 0 15,1 0-15,24 0 16,-49 25-16,25-25 15,-1 0-15,1 0 16,-25 25-16,0-25 16,-1 0-16,26 25 15,-25-25-15,0 0 16,-1 0-16,1 0 16,0 0-16,0 0 15,0 0-15,24 0 16,-24 0-16,25 0 15,-26 0-15,26 24 16,0-24-16,-26 0 16,1 0-16,0 0 15,0 0 1,0 0-16,0 0 31,-1 0 0,1 0-15,0 0 0,-25 25-16,25-25 0,-25 25 15,25-25 1,-1 0 0,1 0-1,0 0 16,0 0-15,0 0-16,-1 0 16,1 25-16,0-25 15,0 0-15,24 0 16,-24 0 0,25 0-16,-25 0 15,-1 0-15,26 0 16,-25 0-16,0 0 15,-1 0-15,1 0 16,0 0-16,0 0 16,24 25-16,-24-25 15,0 0-15,25 24 16,-1-24 0,-24 0-16,25 25 15,-1 0 1,-24-25-1,0 25 17,0-25-17,0 0-15,-1 25 32,1-25-17,0 25 1,0-1-16,0-24 15,-1 25 1,1-25-16,-25 50 16,25-50-16,0 25 15,0-25 1,-25 24-16,24 1 16,-24 0-1,25-25-15,-25 25 16,25-25-16,0 0 15,-25 25 1,25-1 15,-25 1 16,24-25 234,26 0-265,0 0-16,24-25 16,0 1-16,1-1 15,-1 0-15,1 0 16,-1 0-16,-24 25 16,-25 0-16,-1-24 15,26 24-15,-25-25 16,0 25-1,-1 0 1,1 0 15,0 0 63,-50 0 78,0 0-156,1 0-1,-1 0 1,0 0-1,0 0 1,0 0 0,1 0-1,-1 0 17,0 0-1,0 0-16,0 0-15,0 25 32,1-25-17,-1 0 1,0 0 0,0 0 15</inkml:trace>
  <inkml:trace contextRef="#ctx0" brushRef="#br0" timeOffset="10250.3822">1736 2704 0,'0'-25'15,"25"25"1,-50 0 140,1 0-140,-1 0-1,0 0 1,0 0-16,25 25 16,-25-25-16,0 25 15,1-1 1,-1-24-16,0 25 15,0 0 1,0-25-16,1 25 16,-1-25-1,25 25-15,-25-25 0,0 24 16,25 1 0,-49-25-16,24 25 15,0-25 1,0 25-16,0 0 15,1-25 1,-1 24-16,-25-24 16,25 25-16,1 0 15,-1-25-15,0 25 16,0 0-16,0-25 16,1 0-16,-1 24 15,25 1 1,-25-25-16,0 0 15,25 25 1,-25-25 0,25 25-1</inkml:trace>
  <inkml:trace contextRef="#ctx0" brushRef="#br0" timeOffset="13259.8442">12303 1563 0,'25'0'31,"0"0"-15,0 0-1,-1 0 1,26 0 0,-25 0-1,0 0-15,-1 0 31,1 0-31,0 0 32,0 0-17,0 0 1,-1 0-16,1 0 16,0 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4:21.634"/>
    </inkml:context>
    <inkml:brush xml:id="br0">
      <inkml:brushProperty name="width" value="0.05292" units="cm"/>
      <inkml:brushProperty name="height" value="0.05292" units="cm"/>
      <inkml:brushProperty name="color" value="#FF0000"/>
    </inkml:brush>
  </inkml:definitions>
  <inkml:trace contextRef="#ctx0" brushRef="#br0">15999 11534 0,'0'25'31,"25"-25"0,-25 25 16,0 0-15,0-1-1,0 1 0,0 0-15,0 0-1,0 0 1,0-1 0,0 1-16,0 0 15,-25-25-15,25 25 16,0 0-16,0-1 15,0 1-15,0 0 16,-25-25 0,25 25-1,0 0-15,-25-1 32,25 1-1,-24-25-16,24 25-15,-25 0 16,0 0 0,25-1-1,-25-24 1,0 75 0,1-75-1,24 25 16,-25-25-31,25 25 16,-25-25 15,0 0-31,25 24 16,-25-24 0,1 0 15,-1 0-16,0 0 48</inkml:trace>
  <inkml:trace contextRef="#ctx0" brushRef="#br0" timeOffset="1756.013">20365 11509 0,'0'25'16,"0"0"-1,0 0 1,0 0 0,0-1-16,0 1 15,0 25 1,0-25-1,0-1-15,0 1 16,0 0 0,0 0-16,0 0 15,0-1 1,0 1-16,0 0 16,0 0-1,0 0-15,0 24 16,0-24-1,0 0-15,0 0 16,0-1-16,0 1 16,0 25-1,0-25-15,0 0 16,0-1 0,0 1-1,-25-25 1,25 25 15,0 0 16</inkml:trace>
  <inkml:trace contextRef="#ctx0" brushRef="#br0" timeOffset="3168.2719">25152 11733 0,'0'24'31,"0"1"-15,0 25-16,0 24 15,0-24-15,0 24 16,0 1-16,0-26 16,0 1-16,0-25 15,-25 0-15,25-1 16,0 1-16,-25 0 16,25 0-1,0 0-15,-24-1 16,24 1-1,-25-25 1</inkml:trace>
  <inkml:trace contextRef="#ctx0" brushRef="#br0" timeOffset="6268.9514">4986 13072 0,'25'0'78,"-1"0"-78,1 0 15,0 0-15,0 0 16,24 0-16,1 0 16,0 0-16,24 0 15,0 0-15,1 0 16,49 0-16,-25 0 15,0 0-15,75 0 16,-75 0-16,0 0 16,1 25-16,24 0 15,-50-1 1,0 1-16,1 0 0,-1 0 16,1 0-16,-1 0 15,-24-1-15,-1 1 16,-24-25-16,25 25 15,-1 0-15,-24-25 16,0 0-16,0 25 16,0-25-1,-25 24-15,24-24 16,1 0 0,0 25-1,0-25-15,0 0 16,-1 0-1,1 25 1,0-25-16,0 0 16,0 0-1,-1 0 1,1 0-16,25 0 16,-25 0-16,49 0 0,-49 0 15,49 0 1,-24 0-16,24 0 0,-24 0 15,-1 0-15,-24 0 16,25-25-16,-25 25 16,0 0-16,24-25 15,-24 25-15,0 0 16,0 0 0,-25-24-16,24 24 15,-24-25 1,25 25-1,-25-25 17,25 25-17,0 0 1</inkml:trace>
  <inkml:trace contextRef="#ctx0" brushRef="#br0" timeOffset="8280.2425">16495 12650 0,'-25'0'94,"25"25"-79,-24-25 1,-1 25-16,-25 0 16,50 0-1,-50-1-15,26 1 16,-26 25 0,0-25-16,26 24 0,-1-24 15,0 25-15,-25-26 16,50 1-16,-24-25 15,24 25-15,-25-25 16,0 25-16,25 0 16,-25-1-1,0 1 1,25 0 0,-24 0-16,-1-25 0,25 25 15,-50 0-15,50-1 16,-25 1-16,25 0 15,-24-25 1,-1 25 0,25 0 15</inkml:trace>
  <inkml:trace contextRef="#ctx0" brushRef="#br0" timeOffset="11518.9457">19819 13494 0,'25'0'204,"0"0"-189,-1 0-15,1 0 16,0 0-16,0 0 15,24 0 1,-24 0 0,0 0-16,0 0 15,0 0-15,-1 0 16,1 0-16,0 0 16,0 0 15,0 0-31,-1 0 15,1 0 1,0 0-16,0 0 16,0 0-1,-1 0 1,1 0 0,0 0-16,0 0 31,0 0 0,-1 0 16,1 0-31,0 0-1,0 0 16,0 0 1,-1 0 15,1 0-32,0 0 16,0 0-15,0 0 0,0 0-16,-1 0 15,1 0 17,0 0-17,0 0 1,-25-25-16,25 25 47</inkml:trace>
  <inkml:trace contextRef="#ctx0" brushRef="#br0" timeOffset="18711.4491">16545 14114 0</inkml:trace>
  <inkml:trace contextRef="#ctx0" brushRef="#br0" timeOffset="20910.5">16545 14114 0,'0'25'375,"0"-1"-343,0 1 14,0 0-14,0 0 30,0 0-15,0-1 47,-25-24-47,25 25-32,0 0 17,-25-25-17,0 0 16,25 25-31,0 0 63,-24-25-47,24 25 30,0-1-30,-25-24 0,25 25 15,-25-25 0,25 25-15,-25-25-1,25 25 32,-25 0-15,25-1 14,-25-24-30</inkml:trace>
  <inkml:trace contextRef="#ctx0" brushRef="#br0" timeOffset="24289.251">15652 13940 0,'0'25'187,"0"0"-171,0 0-16,0-1 15,0 26 1,0-25 0,25-25-1,-25 25 1,0-1-16,24 1 15,-24 0 1,0 0-16,0 0 16,25-25-16,-25 24 15,0 1 1,25 0 15,-25 0-15,25-25 78,0-25-32,-25-25-46,0 26-16,0-1 15,0-25 1,0 25 0,0 1-1,0-1-15,0 0 31,0 0 1,0 0-1,0 1-31,0-1 16,-25-25-1,0 25-15,0 1 16,0-1-16,1 0 15,24 0-15,-25 0 16,25 1 0,-25 24-1,0 0 32,0 0 0,1 0-31,24 24 31,0 1-32,0 0 1,0 0-1,0 0 1,0-1-16,0 1 16,0 0-1,0 0 1,0 0-16,0-1 16,0 1-1,0 0 1,0 0-1,0 0 1,24-1 0,-24 1-1,25 0-15,-25 0 16,25 0 0,0-1-16,-25 1 0,25 0 15,-25 0 1,24-25-16,-24 25 15,0 0-15,25-25 16</inkml:trace>
  <inkml:trace contextRef="#ctx0" brushRef="#br0" timeOffset="25967.5452">16768 14213 0,'25'0'172,"0"0"-172,24 0 15,-24 0 1,0 0 0,0 0-16,-1 0 0,1 0 15,0 0 1,0 0-16,0 0 0,-1 0 15,1 0 1,0 0-16,25 0 16,-26 0-1,1 0 1,0 0 0,0 0 30</inkml:trace>
  <inkml:trace contextRef="#ctx0" brushRef="#br0" timeOffset="28294.3262">16247 14238 0,'0'25'110,"25"-1"-63,0 1-47,-1-25 15,-24 25-15,25 0 16,0-25 0,-25 25-16,25-25 31,0 25-16,0-25 64,-25 24-79,0 1 31,24-25-16,-24 25 1,25-25 31,0 0 250,-25-25-266,0 0-31,25 1 31,-25-1-15,0 0 0,0 0-1,25 25 1,-25-25-1,-25 25 157,0 0-156,0 0 0,0 0-1,25 25 1,-24 0-1,-1-25 17,0 0-17,25 25-15,-25-25 16,0 25 15,0-25 16,1 0-31,24 24-16,0 1 31,-25-25-15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4:59.386"/>
    </inkml:context>
    <inkml:brush xml:id="br0">
      <inkml:brushProperty name="width" value="0.05292" units="cm"/>
      <inkml:brushProperty name="height" value="0.05292" units="cm"/>
      <inkml:brushProperty name="color" value="#FF0000"/>
    </inkml:brush>
  </inkml:definitions>
  <inkml:trace contextRef="#ctx0" brushRef="#br0">8731 1836 0,'-25'0'16,"1"0"15,-1 0 0,0 0 0,0 0 1,0 24-17,25 1 1,-24-25-16,24 25 16,-25-25-1,0 25 1,0 0-1,0-1 1,1 1 0,24 0-1,-25-25 1,25 25 15,-25 0-15,25-1 46,-25-24-62</inkml:trace>
  <inkml:trace contextRef="#ctx0" brushRef="#br0" timeOffset="7371.4462">15156 7169 0,'-25'24'62,"0"1"-62,-25 0 16,26 25-16,-51-1 15,26 1-15,24-1 16,-50-24-16,51 25 16,-1-25-16,0-1 15,0 1 1,25 0-1,-25-25 1,25 25 0</inkml:trace>
  <inkml:trace contextRef="#ctx0" brushRef="#br0" timeOffset="8482.622">19769 6995 0,'0'0'0,"0"25"0,-24 0 0,-26-1 16,25 1-16,-24 25 15,-26-1-15,50 1 16,-74 24-16,25 50 16,24-74-16,-24 24 15,24 50-15,-24-74 16,24 24-16,25-49 15,0 0-15,1 25 16,-1-50-16,25 24 16,-25-24-16</inkml:trace>
  <inkml:trace contextRef="#ctx0" brushRef="#br0" timeOffset="9903.5162">23862 6995 0,'0'25'31,"0"0"16,0-1-16,0 1 0,0 0-15,-25-25-16,25 25 16,-25 0-1,1-1-15,-1-24 16,25 25 0,-25-25-16,25 25 15,-25 0-15,0 0 31,1-25-15,24 49 0,-25-49-1,25 25 1,-25 0 0,25 0-1,0-1 1,-25-24-1,25 25 17</inkml:trace>
  <inkml:trace contextRef="#ctx0" brushRef="#br0" timeOffset="13494.0563">4539 8384 0,'25'0'125,"0"0"-110,0 0 1,-1 0 15,1 0-31,0 0 16,0 0-1,0 0-15,-1 0 16,26 25-16,-25-25 16,0 0-16,0 0 15,-1 0-15,1 25 16,0-25 0,0 0 15,0 0-16,-1 0 48,1 0 15,0 0-62,0 0-1,0 0 17,-1 0 61,1 0-77,0 0 0,0 0-1,0 0 1,-1 0 15,1 0-15,0 0 62,0 0-16</inkml:trace>
  <inkml:trace contextRef="#ctx0" brushRef="#br0" timeOffset="14460.856">6350 8359 0,'25'0'15,"0"0"17,-1 0-32,26 0 15,0 0 1,-1 0-16,1 0 16,-1 0-16,26 0 15,-26 0-15,1 0 16,25 0-16,-1 0 15,-24 0-15,24 0 16,25 0-16,-24 0 0,-1 0 16,25 0-1,-74 0-15,25 0 0,-26 0 16,1 0-16,0 0 16,0 0-1,0 0 16</inkml:trace>
  <inkml:trace contextRef="#ctx0" brushRef="#br0" timeOffset="17087.9932">18529 8706 0,'25'0'78,"0"0"-62,0 0-1,-1 25 1,1-25-16,0 0 0,0 0 16,0 0-16,49 0 15,-49 0-15,0 25 16,-1-25-16,26 0 15,-25 25-15,0-25 16,-1 0-16,1 0 16,0 0-1,0 0 1,0 0 0,-1 0-1,1 0 1,0 25-1,0-25 1,0 0-16,-1 0 16,1 0-1,0 0 1,0 0-16,0 0 31,-1 0 0,1 0 79,0 0 30</inkml:trace>
  <inkml:trace contextRef="#ctx0" brushRef="#br0" timeOffset="19044.3184">22920 8806 0,'24'0'93,"1"0"-93,0 0 16,0 0-16,24 0 16,1 0-16,-25 0 15,24 0-15,26 0 16,-1 0-16,-24 0 16,49 0-16,-25 0 15,1-25-15,-26 25 16,26 0-16,-50 0 15,24 0-15,-24 0 0,25 0 16,-25 0 0,-1 0-16,1 0 15,0 0-15,0 0 16,0 0-16,-1 0 109</inkml:trace>
  <inkml:trace contextRef="#ctx0" brushRef="#br0" timeOffset="26956.1654">18876 9203 0,'0'24'109,"0"1"-46,25-25-47,25 25 15,-25 0-16,-1-25-15,1 0 16,0 0 0,0 0-16,-25 25 15,25-25-15,-1 0 16,1 0 15,-25 24 110,-25-24-63,1 0-62,-1 0-16,0 0 15,0 0 1,25 25-1,-25-25 1,1 0 31,24 25-16,-25-25-15,0 0-16,0 0 15,0 0 1,25 25-16,-24-25 16,-1 0-16,0 0 15,0 0 17,25 25 77,25-25-47,0 24-62,0-24 16,24 0-16,-24 0 16,25 0-16,-26 0 15,26 0-15,-50 25 16,25-25-16,0 0 16,-1 0-16,1 0 31,0 0-16,0 0 173,0-25-126,-25-24-46,0 24 0,0 0-16,24 25 15,-24-25 1,0 1 15,25 24 16,0-25-16,-25 0 1,25 25-1,-25-25 47,25 25-47</inkml:trace>
  <inkml:trace contextRef="#ctx0" brushRef="#br0" timeOffset="29288.4859">19844 9079 0,'0'24'78,"-25"-24"-31,25 25-32,-25-25 1,25 25 15,-25-25 0,25 25-31,0 0 16,-24-25-16,-1 24 31,0-24-31,25 25 16,0 0 15,-25-25-31,25 25 16,0 0 31,-25-25-16,25 24-31,0 1 31,-24-25 0,24 25-15,0 0 0,0 0 15,0-1 0,0 1 16,0 0-16,0 0 63,0 0-32,24-25-15,-24 24-31,0 1 0,25-25-1,-25 25 16,25-25-15,-25 25 0,25-25-1,-25 25 17,25-1-17,-1-24 32,-24 25-47,25-25 31,0 0-31,0 0 63</inkml:trace>
  <inkml:trace contextRef="#ctx0" brushRef="#br0" timeOffset="32133.5795">19943 9252 0,'25'0'0,"0"0"141,-1 0-94,1 0-16,0 0 0,-25-25-15,25 25 0,0 0 15,-1 0 16,1 0 0,0 0 31,-25 25-78,0 0 47,0 0-32,0 0 32,0-1 0,0 1-31,-25 0-1,0 0 1,1 0-1,-1-25 1,0 0 0,25 24-16,-25-24 15,25 25 17,-25-25-17,1 0 1,48 0 218,1 0-218,0 0-16,0 0 15,0 0-15,-1 0 16,1 0-16,25 0 16,-25 0-1,-1 0-15,1 0 32,0 0-1,-25 25 94,0 0-110,0 0 17,0-1-1,0 1-31,-25 0 31,25 0 0,-25-25-31,1 25 16,24-1 0,-25-24-16,0 0 15,25 25-15,-25-25 16,25 25-16,-25-25 16,25 25-1,-24-25-15,-1 25 16</inkml:trace>
  <inkml:trace contextRef="#ctx0" brushRef="#br0" timeOffset="33876.6298">20340 8880 0,'25'0'15,"-1"0"1,-24 25 0,25-25-16,-25 25 15,25-25-15,-25 24 16,25-24-1,-25 25 1,25-25-16,-25 25 16,24 0 15,1-25 0,-25 25-31,25 0 16,-25-1-1,25 1-15,0 0 16,-25 0-16,24 0 16,-24-1-16,25 1 15,0-25-15,-25 25 16,0 0-16,0 0 16,25-25-1,-25 24 1,0 1-1,0 0 1,0 0 0,0 0-1,0-1 17,0 1-32,0 0 15,0 0 1,0 0-16,0-1 15,0 1-15,-25-25 16,0 25-16,25 0 16,-25 0-1,25-1 1,-24-24 0,24 25 15,0 0-16,-25 0 48,0-25-32,25 25 0,-25-25-15,25 24 15</inkml:trace>
  <inkml:trace contextRef="#ctx0" brushRef="#br0" timeOffset="36470.8843">14585 9203 0,'-25'0'78,"1"0"-15,-1 0-63,25 24 15,0 1 1,-25 0-16,25 0 16,-25-25-1,25 25 1,-25-1 15,25 1-31,-24 0 31,24 0 1,-25-25-17,25 25 298,0-1-298,-25-24 1,25 25 0,0 0-1,-25-25 17,25 25-32,0 0 46</inkml:trace>
  <inkml:trace contextRef="#ctx0" brushRef="#br0" timeOffset="38227.666">14957 9525 0,'25'0'0,"0"0"125,0-25-109,-1 25 0,1-25-1,0 25 17,0 0-32,0 0 62,-1 0-31,1 0-15,0 0-16,0 0 16,0-24-1,-1 24 1,1 0-1,0 0 32,0 0 16,0 0-48,0 0 1,-1 0 0,1 0-1,0 0 17,0 0-1,0 0 31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5:46.672"/>
    </inkml:context>
    <inkml:brush xml:id="br0">
      <inkml:brushProperty name="width" value="0.05292" units="cm"/>
      <inkml:brushProperty name="height" value="0.05292" units="cm"/>
      <inkml:brushProperty name="color" value="#FF0000"/>
    </inkml:brush>
  </inkml:definitions>
  <inkml:trace contextRef="#ctx0" brushRef="#br0">15131 6052 0,'-25'0'78,"25"25"-78,-25-25 16,25 25 0,-25-25-16,1 25 15,-1-25 1,0 25-1,25-1-15,-25-24 16,25 25 0,-25-25-1,1 0-15,24 25 16,-25-25 0,25 25-1,-25 0-15,0-1 31,0 1-15,1-25 0,24 25-16,0 0 15,-25-25-15,25 25 32</inkml:trace>
  <inkml:trace contextRef="#ctx0" brushRef="#br0" timeOffset="994.3371">20687 6325 0,'-25'0'15,"0"0"32,1 0-47,-1 0 31,0 0-31,25 25 16,-50 0-16,26 0 16,-1-25-16,-25 49 15,25-24-15,-24 0 0,49 0 16,-50-1-16,50 1 16,-49 0-16,49 0 15,-25-25-15,0 25 16,0-1-1,0-24 1,25 25 0,-24-25-1</inkml:trace>
  <inkml:trace contextRef="#ctx0" brushRef="#br0" timeOffset="4587.4533">24135 6152 0,'0'24'140,"0"1"-124,-25-25-16,25 25 16,-25 0-1,1 0 1,24-1-1,-25-24-15,25 50 16,-25-50-16,0 25 16,25 24-16,-25-49 15,25 50-15,-24-25 16,-1 0-16,25-1 31,-25-24-31</inkml:trace>
  <inkml:trace contextRef="#ctx0" brushRef="#br0" timeOffset="15715.255">23316 7243 0,'0'25'15,"0"0"1,25-25 125,0 0-95,0 0-14,0 0-1,-1 0-15,1 0 15,0 0 16,0 0 31,-25 24-16,0 1 16,0 0-62,0 0 0,0 0-1,0-1 1,-25-24 0,25 25-16,0 0 31,-25 0-16,0 0 48,1-25-32,24 24 0,-25-24-15,25 25 15,0 0-15,0-50 187,-25 25-203,25-25 16,0 1-16,0-1 15,0 0-15,0 0 16,0 0-16,0 1 16,0-1-16,0-25 15,-25 50 1,25-25-16,0 1 15,0-1-15,0 0 32,0 0-1,0 0 16,0 1-32,0-1 110,-25 25-15,1 0-63,-1 25-32,25-1 1,0 1 0,0 0-1,-25 0 1,25 0-16,0-1 31,0 1 78,0 0-77,0 0-17,25-25-15,0 0 32,-25 25-32,24-25 15,1 0 1,0 0-1,0 0 1,0 0 15,-1 0-15,1 0 31,0 0 15,0 0 48,0 0-79,-25 24 78,0 1-62,0 0 16,0-50 62,0 0-110,0 1-15,0-1 16,0-25-16,-25 1 16,25 24-1,0 0 1,-25 25-16,25-25 15,0 0-15,0 1 32,0-1-1,0 50 63,0-1-79,0 76 1,0-76-16,0 1 16,0 0-16,0 0 15,0 0-15,0-1 16,0 1 15,0-50 172,0 1-203,0-1 16,0 0-16,0 0 15,0 0-15,0 1 16,0-1-16,-25 0 16,25 0-16,0 0 15,0 1 17,0-1 14</inkml:trace>
  <inkml:trace contextRef="#ctx0" brushRef="#br0" timeOffset="25388.7675">4614 8731 0,'24'0'46,"1"0"-30,0 25-16,0-25 16,0 0-16,-1 0 15,1 25-15,0 0 16,0-25 0,0 24-16,0-24 15,-1 25 16,1-25-31,0 0 16,0 0 0,-25 25-1,25-25-15,-1 0 16,1 0 0,-25 25-1,25-25-15,0 0 16</inkml:trace>
  <inkml:trace contextRef="#ctx0" brushRef="#br0" timeOffset="27944.4383">9451 7665 0,'24'0'15,"1"0"1,0 0-1,0 0 1,0 0 0,-1 0-1,1 0-15,25 0 16,-25 0 0,-1 0-1,26 0 1,-25 0-1,0 0 1,-1 0-16,1 0 16,0 0-1,0 0 17,0 0-17,-1 0 16,1 0 16,0 0 0,0 0-16,0 0 1</inkml:trace>
  <inkml:trace contextRef="#ctx0" brushRef="#br0" timeOffset="30392.3808">15528 8037 0,'-25'25'109,"-25"-1"-109,26 1 16,-26 50-16,-25-26 16,26 1-16,-1-1 15,25-24-15,-24 50 16,24-75-16,25 24 15,-50 1-15,50 0 16,-24-25 0</inkml:trace>
  <inkml:trace contextRef="#ctx0" brushRef="#br0" timeOffset="32427.3513">18529 8806 0,'0'-25'47,"25"25"-31,0 0-1,0 0 1,-1 0-16,1 0 0,50 0 16,-26 0-16,26 0 15,-26 0-15,50 0 16,-24 0-16,-1 0 15,1 0-15,24 0 16,-50 0-16,1 0 16,-25 0-16,49 0 15,-74 25-15,25-25 16,0 0 0,0 0-1,0 0 1,-1 0 78,1 0-16,-25 24-63</inkml:trace>
  <inkml:trace contextRef="#ctx0" brushRef="#br0" timeOffset="34459.5835">24209 8235 0,'0'0'0,"-24"0"47,-1 0 15,0 0-31,0 0 1,0 0-32,1 0 15,-26 25 1,50 0-1,-25-25-15,-24 25 0,24-1 16,25 1 0,-25-25 15,0 25-15,0 0-1,-24 0 1,49-1-16,-25-24 15,25 25 1,-25-25-16,25 25 16,-25-25-1,25 25-15,-25-25 16,25 25 0,-24-25-1,24 24 1,-25-24-1,25 25-15,-25-25 16,0 0-16,25 25 16,-25 0-16,1-25 31,24 25-15,-25-25-1</inkml:trace>
  <inkml:trace contextRef="#ctx0" brushRef="#br0" timeOffset="41310.9882">10592 8285 0,'-25'0'31,"0"0"0,0 0-15,0 25 0,1-25-1,-1 24 1,25 1 15,-25-25-31,0 0 16,25 25-1,-25 0 1,1 0 15,-1-1-15,0 1 0,25 0-1,-25-25 16,25 25 1,-25-25-1,25 25-31,-24-25 31,24 24-15,-25-24-1</inkml:trace>
  <inkml:trace contextRef="#ctx0" brushRef="#br0" timeOffset="42977.4036">15081 9327 0,'-25'0'63,"1"0"-48,-1 0 1,0 49 0,-25-24-16,26 25 15,-1-50 1,25 24-1,-25-24-15,0 25 16,0 0 0,25 0-1,-24-25 32,24 25-47,-25-25 63,25 24-48,-25-24-15</inkml:trace>
  <inkml:trace contextRef="#ctx0" brushRef="#br0" timeOffset="44442.5052">19918 9451 0,'-25'0'94,"1"0"-47,-1 0-32,0 24 1,0 1 0,0 0-1,-24 0 1,49 0-16,-25-25 15,25 24-15,-25-24 16,25 25 0,-25-25-1,25 25 1,0 0 0</inkml:trace>
  <inkml:trace contextRef="#ctx0" brushRef="#br0" timeOffset="45854.4157">23986 9351 0,'-25'0'94,"1"0"-78,-1 0-1,25 25-15,-25-25 16,0 25 0,0-25-16,25 25 0,-25 0 15,1-25-15,-1 24 16,0 1 0,0-25-16,0 25 15,25 0 1,-24-25-16,24 25 15,-25-1 1,0-24 0,25 25-1,-25-25 1</inkml:trace>
  <inkml:trace contextRef="#ctx0" brushRef="#br0" timeOffset="49162.7015">15230 9897 0,'-25'0'31,"25"25"-31,-25 0 31,25-1-15,-24-24-1,24 25 1,-25-25-16,0 25 16,0 25-1,0-50-15,1 25 16,24-1 0,-25 1-1,0 0 1,0-25-1,25 25-15,-25-25 16,25 25 0,-24-1-16,-1-24 15,25 25 1,-25-25-16,25 25 31,-25-25-15,25 25-1,-25-25 1,25 25 0,-24-25-1</inkml:trace>
  <inkml:trace contextRef="#ctx0" brushRef="#br0" timeOffset="50504.2745">20389 9897 0,'-24'0'16,"-1"0"31,0 0-1,25 25-46,-25 0 16,0-1-16,-49 76 16,49-51-1,0 1-15,1 24 16,-26-24-16,25 0 16,-24-1-16,24 1 15,25-1-15,-50-24 16,50 25-16,-25-1 15,1-24 1</inkml:trace>
  <inkml:trace contextRef="#ctx0" brushRef="#br0" timeOffset="51854.1426">24780 9996 0,'-50'0'0,"50"25"16,-49 25-16,-1-1 15,0 1-15,-24 24 16,-25 1-16,49 24 16,-49-49-16,49 24 0,26-24 15,-26-26-15,25 26 16,0-50-16,25 25 16,-24 0-16,-1-25 15,25 24 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6:52.352"/>
    </inkml:context>
    <inkml:brush xml:id="br0">
      <inkml:brushProperty name="width" value="0.05292" units="cm"/>
      <inkml:brushProperty name="height" value="0.05292" units="cm"/>
      <inkml:brushProperty name="color" value="#FF0000"/>
    </inkml:brush>
  </inkml:definitions>
  <inkml:trace contextRef="#ctx0" brushRef="#br0">3795 6052 0,'25'0'328,"0"0"-328,24 0 0,-24 0 15,0 0-15,25 0 16,-1 0-16,1 0 16,-25 0-16,-1 0 15,26 0-15,-25 0 16,0 0-16,-1 0 15,1 0 1,0 0 15,0 0-15,0 0 15,-1 0-15,1 0-1,0 0 1,0 0-16,24 0 16,-24 25-16,0-25 15,25 0-15,-26 0 16,1 0 0,0 0-16,0 0 15,0 0 16,-1 0 16,1 0-15,0 0 14,0 0-30,0 0 0,0 0-16,-1 0 15,1 0 1,0 0 0,0 0-16,0 0 15,-1 0-15,1 0 16,0 0-16,0 0 15,0 0 1,-1 0 0,1 0 15,0 0 31,0 0 32</inkml:trace>
  <inkml:trace contextRef="#ctx0" brushRef="#br0" timeOffset="4649.4002">11981 6449 0,'0'25'125,"0"0"-125,0 0 15,0-1 1,0 1 15,-25-25-15,25 25-1,-25 0 17,25 0-17,-25-25 1,0 24-16,1 1 15,24 0 1,-25-25 0,25 25-16,-25-25 15,0 0 1,25 25-16,-25-25 16,25 24-1,-24-24 1,24 25-16,-25-25 31,0 0-31,25 25 16,-25-25-1,0 0 1,25 25 0,-24-25-1,-1 0 1,0 0-1,0 25 1,0-25 0,1 0-1,24 25 1,-25-25-16,0 0 16,0 0-1,0 0 16,1 0-31,-1 0 16,0 0 0,0 0 15,0 0-31,1 0 16,-1 0 15,0 0-16,0 0 17,25-25-17,0 0 1,0 0 0,0 0-16,0 0 15,0 1 1,0-1-1,0 0 1,0 0 0,0 0-1,0 1 17,0-1-17,0 0-15,0 0 16,0 0-1,0 1-15,0-1 16,0 0 0,0 0-16,0 0 15,0 1-15,0-1 16,0 0 0,0 0-1,0 0 1,25 25-1,-25-24 1,0-1 0,25 25-1,-25-25-15,25 25 16,-1 0 0,1 0-16,25-25 15,-1 0-15,1 25 0,0 0 16,24 0-16,-24 0 15,-1 0-15,1 0 16,-25 0-16,-1 0 16,1 0-16,25 0 15,-25 0 1,-1 0 15,1 0-31,0 0 31,-25 25-31,25-25 16,-25 25 0,0 0 15,25-25-31,-25 25 16,24-25-16,-24 49 15,25-24 1,-25 0-16,0 0 15,0-1 1,0 1 0,0 0 15,0 0 0,0 0 0,0-1 141</inkml:trace>
  <inkml:trace contextRef="#ctx0" brushRef="#br0" timeOffset="9063.3467">21332 7714 0,'-25'25'93,"0"-25"-61,25 25-32,0 0 15,-24-25-15,24 24 16,-25 1-1,25 0-15,-25 0 16,25 0 0,-25-1-16,25 1 15,-25-25 1,25 25-16,-24 0 16,-1 0 15,25 0-16,-25-1 1,25 1 0,-25-25-16,25 25 15,-25 0 1,1-25 0,24 25-16,-25-25 15,0 24 1,0-24-16,0 25 15,-49 0 1,24-25 0,26 25-16,-26 0 15,25-25-15,0 0 16,-24 24-16,24-24 16,0 0-16,-25 25 15,26-25-15,-26 0 16,25 0-16,-49 0 15,24 0-15,25 0 16,1 0-16,-26 0 16,25 0-16,0 0 15,1 0 1,-1 0 0,0 0-1,25-25-15,-25 25 16,0-24-1,25-1-15,-24 0 16,24 0 0,-25 0-16,0 1 15,25-1-15,0 0 0,-25 0 16,25 0-16,0-24 16,0 24-16,0-25 15,0 25 1,0 1-16,0-1 15,0 0-15,0 0 16,0 0-16,0 1 16,0-1-16,0 0 15,0 0 1,0 0 0,0 1-16,0-1 15,0 0 1,0 0-16,0 0 15,0-24 1,0 24 0,0 0-16,25 0 15,-25 1-15,25-1 16,-25 0-16,25 25 16,-25-25-16,24 0 31,1 25-16,0-24-15,0-1 16,0 25-16,24-25 16,1 0-16,-25 0 15,24 1-15,26-1 16,-51 25-16,26 0 16,-25 0-1,0-25-15,24 25 16,-24 0-16,25-25 15,-26 25-15,26 0 0,25 0 16,-26 0-16,26 0 16,-26 0-16,1 0 15,-1 0-15,-24 0 16,25 0-16,-25 0 16,-1 0-16,1 25 15,0-25 1,0 0-1,0 25 17,-1 0-1,-24-1-15,25-24-1,-25 25-15,25 0 31,-25 0 1,0 0-17,0-1 1,0 1 0,0 0-16,0 0 15,0 0-15,0-1 16,-25 1-1,25 0-15,0 0 0,0 0 16,0-1 0,-25-24-16,25 50 0,0-25 31,0 0-31,-24-1 0,24 1 16,-25-25-1,25 25 1,0 0 15,0 0 0,0-1 63,-25-24-78,25 25-1,0 0 32</inkml:trace>
  <inkml:trace contextRef="#ctx0" brushRef="#br0" timeOffset="11163.613">22076 6772 0,'-25'0'125,"1"0"-94,-1 24-15,0 1 15,0 0-15,0 0-16,25 0 15,-49 0 1,49-1 0,-25 1-16,0 25 0,0-25 15,25-1 1,-24 1-1,-1-25-15,25 25 16,-25-25 0,25 25-16,-25-25 15,25 25 1,-25-1 15,0-24-15,25 25-1,-24-25 17,24 25-17,-25-25 17,25 25-17,-25 0 16,0-1-15,0 1 31,25 0 0,0 0-16,-24-25 63,24 25-63,-25-25-15</inkml:trace>
  <inkml:trace contextRef="#ctx0" brushRef="#br0" timeOffset="13610.1964">21406 6945 0,'0'25'110,"0"0"-95,0 0 1,0 0-16,0 24 16,0-24-1,-24 0-15,24 24 16,0-24-16,0 0 16,0 0-16,0 0 15,0-1-15,0 1 16,0 0-16,0 0 15,0 0 1,0-1 0,0 1-1,0 0 17,24-25 108,1 0-140,0 0 16,25 0-16,24-25 15,-49 25-15,0-25 16,24 25-16,-24-24 16,0 24-16,0 0 15,0 0 32,-1 0-16,1 0-15,0 0 0,0 0 15,0 0 0,-1 0 0,1 0-15,0 0 0,25 0-16,-1 0 15,-24 0 1,0 0 0,-25 24-16,25-24 31,-1 0 16</inkml:trace>
  <inkml:trace contextRef="#ctx0" brushRef="#br0" timeOffset="16740.0523">24557 7962 0,'24'0'188,"1"0"-157,0 0-31,0 0 16,24 0-1,-24 0 1,0 0-16,0 0 31,0 0-31,-1 0 16,1 0 0,0 0-16,0 0 15,0 0-15,0 0 0,-1 0 16,1 0-1,25 0-15,-1 0 16,-24 0 0,0 0-16,0 0 15,0 0-15,24 0 16,-24 0-16,25 0 16,-1 0-16,1 0 15,-25 0-15,24 0 16,1 0-16,-25 0 15,-1 0-15,1 0 16,0 0-16,0 0 16,0 0-1,-1 0 17,1 0-17,0 0 16,0 0 32,0 0-32,-1 0-15,1 0-1,-25 25 204</inkml:trace>
  <inkml:trace contextRef="#ctx0" brushRef="#br0" timeOffset="21014.7043">18405 8880 0,'0'25'16,"-25"-25"15,25 25 47,-25-25-16,25 24-15,-24-24-31,-1 25 0,25 0-1,-25-25 1,0 25-1,0-25-15,1 25 16,-1-25 0,0 49-16,0-49 15,0 25-15,25 0 0,-24-25 16,-1 25 0,0-25-16,25 49 0,-25-49 15,0 0 1,25 25-16,-24-25 0,24 25 15,-25-25 1,25 25 0,-25-25-16,25 25 15,-25-25-15,0 0 16,25 24 0,-24-24-1,24 25-15,-25-25 16,0 25-1,0 0 1,25 0 0,-25-25-1,25 24 1,-24-24-16,-1 0 16,25 25-16,-25-25 15,25 25-15,-25-25 16,25 25-1,-25-25 1,1 0 0,-1 25 46,0-1-31,0-24-15,25 25-16,-25 0 16,0-25-1,25 25 1,-24-25 31,24 25-32,-25-25 32,25 24-31,0 1 0,-25-25-1</inkml:trace>
  <inkml:trace contextRef="#ctx0" brushRef="#br0" timeOffset="25180.5922">26739 8905 0,'-24'0'172,"24"25"-156,-25-1 15,25 1-31,-25-25 16,25 25-16,-25-25 15,25 25-15,-25-25 16,25 25-16,0 0 15,-24-25-15,24 24 16,0 1-16,-50 0 16,50 0-1,-25-25-15,0 49 16,1-24 0,-1 25-1,0-25 1,0-25-16,25 24 15,-25-24 1,25 25 0,0 0-16,-24-25 15,24 25 1,-25-25 0,0 0-1,25 25 1,-25-1 171,0 1-155,1 0-17,-1-25-15,25 25 16,-25-25-1,25 25-15,-25-25 16,25 24 0,0 1-1,-25-25-15,25 25 157,-24-25-157,-1 0 15,25 25 1,-25-25-1</inkml:trace>
  <inkml:trace contextRef="#ctx0" brushRef="#br0" timeOffset="31356.9007">19720 7888 0,'0'25'94,"25"-25"-94,-1 0 0,1 0 16,0 0-1,0 0-15,0 24 16,-1-24-16,1 0 16,-25 25-16,25-25 15,0 0-15,0 0 16,-1 0-1,26 0 1,-25 25-16,0-25 16,24 0-1,-24 0-15,25 25 16,-1-25-16,1 0 0,-1 0 16,26 0-16,-50 0 15,24 0-15,1 25 16,-1-25-16,-24 0 15,0 25-15,0-25 16,25 0-16,-26 24 16,1-24-16,0 0 15,0 0-15,0 0 16,-1 0 0,1 0-1,0 0 1,0 0-1,0 0-15,-1 0 16,1 0 0,0 0-1,0 0 1,0 0 78</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37:56.034"/>
    </inkml:context>
    <inkml:brush xml:id="br0">
      <inkml:brushProperty name="width" value="0.05292" units="cm"/>
      <inkml:brushProperty name="height" value="0.05292" units="cm"/>
      <inkml:brushProperty name="color" value="#FF0000"/>
    </inkml:brush>
  </inkml:definitions>
  <inkml:trace contextRef="#ctx0" brushRef="#br0">6102 6003 0,'25'-25'188,"0"25"-173,-1 0-15,1 0 16,0 0 0,0 0-16,0 0 15,-1 0 16,1 0 1,0 0-17,0 0 1,0 0-16,-1 0 16,1 0-1,0 0 1,0 0 15,0 0-15,-1 0-1,1 0 1,0 0 15,0 0 0,0 0-15,-1 0 0,1 0-1,0 0 17,0 0-32,0 0 15,-1 0 16,1 0 1,0 0-32</inkml:trace>
  <inkml:trace contextRef="#ctx0" brushRef="#br0" timeOffset="2502.6902">16818 7541 0,'-25'0'110,"0"0"-79,0 0-16,0 0-15,1 0 16,-1 0-16,0 0 16,-25 49-16,-24-24 0,49 25 15,-49-50-15,24 49 16,0 1-16,1-25 16,24-1-16,0 1 15,0 0-15,1 0 16,-1-25-1,0 25-15,0-1 16,0 1-16,1 0 16,24 0-1,-50 0-15,25 0 16,25-1 0,-25-24-16,1 25 15,24 0 1,-25-25-16,25 25 15,0 0 1,-25-25 0,25 24-16,-25-24 31,25 25-15</inkml:trace>
  <inkml:trace contextRef="#ctx0" brushRef="#br0" timeOffset="5067.131">5829 6896 0,'0'25'47,"25"-25"-31,0 0-16,0 0 16,24 0-16,-24 0 15,0 24-15,24-24 16,1 0-16,0 0 15,-1 0-15,1 0 0,24 0 16,1 0 0,24 0-16,74 25 15,-24 0-15,-25-25 16,25 25-16,-74-25 16,24 25-16,-50-25 15,1 24-15,0-24 16,-1 0-1,-24 0-15,0 25 0,74-25 16,-74 0 0,0 25-16,24-25 15,-24 0 1,0 0 0,0 0-1,-1 0 16</inkml:trace>
  <inkml:trace contextRef="#ctx0" brushRef="#br0" timeOffset="11127.5534">26194 8508 0,'-25'0'31,"0"0"16,0 0-16,25 25 1,-24 0-32,-1-25 31,25 24-31,-25-24 15,25 25 17,-25-25-32,0 25 31,25 0-31,-24-25 16,24 25-1,-25-25 1,25 24-16,-25-24 15,25 25 1,0 0 0,-25-25-1,25 25 32,-25-25-31,25 25-16,-25-1 31,25 1-15,-24-25-16,24 25 15,-25-25-15,25 25 32,0 0 14</inkml:trace>
  <inkml:trace contextRef="#ctx0" brushRef="#br0" timeOffset="17205.4254">11038 5531 0,'-25'0'125,"0"0"-93,1 0-17,-1-24 16,25-1 16,0 0-31,0 0 15,0 0-15,0 1 15,25 24-31,-25-25 16,24 25-1,-24-50 1,0 25 0,25 25-1,-25-24-15,0-1 16,0 0-1,0 0 17,0 50 202,0 0-234,-25-25 16,25 25-1,0-1 1,-24 1 15,24 0-15,-25-25-1,25 25-15,0 0 32,0-1-17,0 1 32,0 0-16,0 0 32,0 0-16,0-1 15,25 1-30,-1-25-32,26 0 15,-25 0-15,49 0 16,-49 0-16,0 0 15,0 0-15,0 0 16,-1 0 0,1 0 31,-50 0 15,1 0-46,-1 0-16,0 0 15,0 0-15,-25 0 16,26 0-16,-1 0 16,0 0-1,0 0 1,0 0 31,1 0-32,-1 0 17,0 0-17,0 0 1,0 0-1,1 0 17,48 0 155,1 0-187,0 0 16,0 0-1,0 0-15,-1 0 16,1 0 15,0 0 1,0 0-1,-25-25 47,0 1-78,0-1 16,0 0-16,0 0 15,0 0-15,0 1 16,0-1-16,0 0 15,0 0 1,0 0 0,-25 25 77,0 0-77,0 0 0,25 25 31,-24-25-32,-1 0 1,25 25-1,-25 0 32,25 0 47,-25-25-78,25 24 187,25-24-172,0 25-15,0-25-16,-1 0 15,1 0 1,-25 25-16,25-25 16,-25 25 109,0 0-110,0-1 1,-25-24-1,25 25 1,-25-25 0,25 25 15,-24-25 0,24 25-15,0 0 15,24-25 172,1 0-172,0 0 1,0 0-1,0 0 31,-1 0-15,1 0-15,-25-25 14,25 25-30,-50 0 156,0 0-156,1 0-1,24 25-15,-25-25 16,25 24-1,-25-24-15,0 25 16,0-25 0,25 25-16,-24-25 15,24 25 1,-25-25 15,25 25 16,-25-25 78</inkml:trace>
  <inkml:trace contextRef="#ctx0" brushRef="#br0" timeOffset="26483.6476">21506 9252 0,'24'0'125,"1"-25"-110,25 25-15,-25 0 16,-1 0-16,26 0 15,-25 0-15,25 0 16,-26 0 0,1 0-1,0 0-15,0 0 16,0 0 0,-1 0-16,1 0 15,0 0-15,25 0 16,-26 0-16,26 0 15,0 0-15,-1 0 16,1 0-16,-25 0 16,-1 0-16,1 0 15,0 0-15,0 0 16,0 0 0,-1 0 15,1 0 0</inkml:trace>
  <inkml:trace contextRef="#ctx0" brushRef="#br0" timeOffset="29873.6723">24631 9178 0,'25'0'16,"0"0"31,-1 0-47,1 0 15,0 0 1,0 0-16,0 0 16,-1 0-1,1 0 1,0 0-1,-25-25-15,25 25 0,0 0 32,0 0-32,-1 0 15,1 0-15,0 0 0,0 0 16,0 0-16,-1 0 16,1 0-1,25 0-15,-25 0 16,-1 0-16,26 0 0,-25 0 15,-25-25 1,49 25-16,-24 0 16,0 0-16,0 0 15,0 0 1,-1 0 0,1 0 15,0 0-16,0 0 1,0 0 0,-1 0 15,1 0-15,0 0-1,0 0 16,0 0 1,-1 0-1,1 0-15</inkml:trace>
  <inkml:trace contextRef="#ctx0" brushRef="#br0" timeOffset="35329.5124">18380 10244 0,'50'0'297,"24"0"-281,26 0-16,24-24 15,124-26-15,-75 25 16,50-24-16,1 49 15,-1-75-15,-99 75 16,50 0-16,-75 0 16,0 0-16,50-25 15,-50 25-15,0 0 16,-24 0-16,24 0 16,-25 0-16,1 0 15,-26 0-15,1 0 16,0 0-16,-26 0 15,1 0 1,0 0 0,0 0 31</inkml:trace>
  <inkml:trace contextRef="#ctx0" brushRef="#br0" timeOffset="37018.0522">24061 10319 0,'24'0'0,"1"0"62,0 0-31,0 0-15,0 0-16,24 0 31,-24 0-15,25 0-16,-26 0 15,26 0-15,49 0 16,-24 0-16,24 0 16,25 0-16,0 0 15,0 25-15,25-1 16,-50 1-16,0 0 16,25-25-16,-49 0 15,-26 0-15,1 0 16,-25 0-16,24 0 15,-24 0 1,0 0 0,0 0 15,-1 0-15,1 0 46,0 0-31,0 0 1,0 0-17,0 0 32,-1 0 0,1 0 31</inkml:trace>
  <inkml:trace contextRef="#ctx0" brushRef="#br0" timeOffset="41768.1515">5978 8806 0,'25'0'46,"0"0"-14,-25 24 15,24-24-47,1 0 15,25 0 1,-25 0-1,-1 0 1,1 0-16,0 0 16,0 0-1,0 0 1,-1 0-16,1 0 31,0 25 0,0-25-15,0 0 0,-1 0-1,1 0 17,25 0-17,-25 25 1,24-25-1,-49 25-15,25-25 16,0 0 0,0 0-1,-1 0 1,1 0 15,0 0-15,0 0-1,0 0 1,-1 0 0,1 0 15,0 0 16,0 0-47,0 0 15,0 0 1,-1 0-16,1 0 16,0 0-1,0 0 32</inkml:trace>
  <inkml:trace contextRef="#ctx0" brushRef="#br0" timeOffset="46571.3313">16297 10344 0,'0'0'0,"-25"0"47,25 24-47,0 1 31,-25-25-31,25 25 16,0 0-16,-25 0 16,0-1-1,25 1 1,-24 0-1,24 0 1,-25 0 15,25-1-15,-25 1 0,25 0-1,-25 0-15,0-25 16,25 25-1,0-1 1,0 1 0,-24-25-16,24 25 31,-25-25-15,25 25-1,0 0 16,0-1-15,-25-24-16,0 0 31,25 25-15,0 0 15,-25-25-15,25 25 15,-24 0 0,24-1 16,-25-24-31,0 0 15,25 25-31,-25-25 31,0 0 1,-24 0-1,24 0 0,0 0 0,0 0 32,25-25-48,0 1 17,-24-1-17,24 0 1,0 0 0,0 0-1,0 1 1,0-1-1,0 0 1,0 0 0,0 0-1,0 1 17,0-1-17,24 25-15,-24-25 16,25 25-16,-25-25 15,50 25-15,-50-25 16,25 25-16,-1 0 16,-24-24-16,50 24 15,-25 0 1,-25-25 0,25 25-1,-1 0 1,1 0 31,0 0-32,0 0 1,24 0 0,-24 0-1,0 0 1,0 0-16,0 0 15,-1 0 1,1 0 47</inkml:trace>
  <inkml:trace contextRef="#ctx0" brushRef="#br0" timeOffset="54077.1805">21506 12229 0,'24'0'219,"1"0"-203,0 0 15,0 0-16,0 0-15,-1 0 32,1 0-17,0 0 1,0 0-16,0 0 16,0 0-1,-1 0 1,1 0-16,0 0 15,0 0 1,0 0-16,-1 0 16,1 0-1,0 0 1,0 0 0,24 0-16,1 0 15,-25 0 1,0 0-16,-1 0 15,1 25-15,0-25 16,0 0-16,0 0 0,-1 0 31,1 0-15,0 0 31,0 0 15,0 0-15,-1 0-31,1 0-16,0 0 15,0 0 1,0 0 0,-1 0-16,1 0 31,0 0-15,0 0 46,-50 0 94,0 0-140,0 0 0,1 0-16,-26 0 15,25 0-15,-24 0 16,-1 0-16,-24-25 15,24 25-15,25 0 16,0 0-16,-24 0 16,24 0-16,0 0 15,0 0-15,1 0 16,-1 0-16,0 0 16,0 0 15,0 0-16,1 0 1,-1 0 0,0 0-1,25 25 1,-25-25-16,0 24 16,1-24-16,-26 0 15,25 25 1,0-25-1,0 0-15,1 0 16,-1 0 0,0 25-16,0-25 15,0 0 17,75 0 108,-25 0-124,0 0-1,24 0-15,1 0 0,0 0 16,-26 0-16,51 0 16,-26 0-16,26 0 15,-1 0-15,1 0 16,-1 25-16,-24-25 16,24 0-16,-49 0 15,0 0-15,-1 0 16,1 0-16,0 0 31,0 0-15,-75 0 234,25 0-250,-49 0 15,0 0-15,24 0 16,0 0-16,1 0 16,24 0-16,0 0 15,0 0-15,1 0 31,73-25 204,-24 25-235,0 0 15,24 0-15,-24 0 16,0 0-16,0 0 16,0 0-16,-1 0 15,1 0 17,-50 0 61,-24-25-93,-1 0 16,-24 25-16,-25-24 16,-1-1-16,-48 25 15,98-25-15,0 25 16,1-25-16,24 25 15,0 0-15,0 0 16,75 0 156,-25 0-172,49 0 16,1 25-16,-26 0 15,1-25-15,-1 25 16,1-25-16,-25 0 15,0 0-15,-1 0 16,1 0 0,0 0 15,0 0-15,0 0 30,-1 0-30,26 0 15,-25 0-15,0 0 0,-1 0-1,1 0 1,0 0 15</inkml:trace>
  <inkml:trace contextRef="#ctx0" brushRef="#br0" timeOffset="55781.5238">26417 11757 0,'-25'0'0,"0"0"31,1 0 0,-26 0-15,25 0-1,-24 0-15,-1 0 16,25 25-16,-24 0 16,-1 0-16,0 24 15,1-49-15,-1 75 16,0-50-16,-24 24 16,0-24-16,49 25 15,0-26-15,-25 1 16,26-25-16,-1 25 15,25 0-15,-25-25 16,25 25 0,-25-25-16,0 0 31,25 25-31,-24-25 31,-1 24 0,0-24-15,0 0 0,25 25-1,-25-25-15,25 25 16</inkml:trace>
  <inkml:trace contextRef="#ctx0" brushRef="#br0" timeOffset="58875.991">4936 9847 0,'25'0'0,"0"0"15,0 0 1,-1-24-1,1 24-15,25-25 16,-1 25-16,26-25 16,-26 25-16,26 0 15,-1 0-15,-24 0 16,-1 0-16,-24 0 16,0 0-16,0 0 15,0 0-15,-1 0 16,1 0-16,0 0 15,0-25-15,49 25 16,-24 0-16,24 0 16,1-25-16,49 25 15,-25 0-15,99-24 16,-24-1-16,0 25 16,-1 0-16,-49 0 0,75 0 15,-26 0-15,1 0 16,-50 0-16,25 0 15,-25 0-15,-50 0 16,26 25-16,24-25 16,-75 24-16,1-24 15,-1 0-15,-24 25 16,0-25-16,0 0 16,0 0-16,-1 0 31,1 0 16,0 25 31,-25 0 16,25-25-63,-25 25-16,25-25-15,-1 24 32,1-24-17,-25 25-15</inkml:trace>
  <inkml:trace contextRef="#ctx0" brushRef="#br0" timeOffset="62373.1496">5060 8434 0,'0'-25'297,"0"0"-297,0 0 15,0 0 1,0 1 15,-25-1 1,25 0-17,0 0 1,-24 0-1,24 1 1,-25-1 0,25 0-1,0 0 17</inkml:trace>
  <inkml:trace contextRef="#ctx0" brushRef="#br0" timeOffset="64115.554">9327 8880 0,'24'0'15,"1"0"1,0 0-16,0-25 16,0 25-1,-1 0-15,26 0 16,-25 0-16,24 0 15,-24 0-15,50 0 16,-1 0-16,-24 0 16,24 0-16,-24 0 15,24 0-15,-24 0 16,24 0-16,-49 0 16,25 0-16,-1 0 15,-24 0-15,0 0 0,0 0 31,-1 0-15</inkml:trace>
  <inkml:trace contextRef="#ctx0" brushRef="#br0" timeOffset="66127.708">4589 8508 0,'0'0'0,"0"25"16,-25-25-1,25 25 16,-25-25 1,25 24-17,0 1 1,-25 0-16,1 0 16,24 0-16,-25-1 15,25 26 1,-25 0-16,0-1 15,25-24 1,0 0-16,0 0 16,-25-1-16,25 1 0,0 0 15,0 0 1,0 0 0,0 0-1,0-1 1,0 1-1,0 0 1,0 0 0,25-25-1,0 0-15,-25 49 16,25-49-16,0 25 16,24 0-16,-24-25 15,0 25-15,24 0 16,-24-25-16,25 24 15,-25 1-15,24 0 16,-24-25 0,-25 25-1,25-25 1,0 25 0,0-25 15,-1 24 0,1-24 16</inkml:trace>
  <inkml:trace contextRef="#ctx0" brushRef="#br0" timeOffset="67785.7981">4688 9029 0,'0'25'94,"0"0"-79,0-1 17,25-24-17,-25 25 1,0 0 15,25 0-15,-25 0-1,24-1 1,-24 1 0,25 0-16,-25 0 15,0 0-15,50 24 16,-50-24-1,0 0-15,25 0 16,-25-1 0,25 1-1,-1 0 17,-24 0 124,-24-25-125,24 25-31,-50-1 16,0-24-16,1 25 15,24 0-15,0-25 16,-25 0-16,1 0 16,49 25-1,-25-25-15,0 0 47</inkml:trace>
  <inkml:trace contextRef="#ctx0" brushRef="#br0" timeOffset="81220.9596">4192 11683 0,'25'0'188,"0"0"-173,-1 0 1,1 0-16,25 0 16,24 0-16,1 0 15,24 0-15,-25 0 16,25 0-16,-24 0 15,-1 0-15,1 0 16,-26 0-16,51 0 16,24 0-16,-25-25 15,50 0-15,-25 25 16,-25-24-16,50 24 0,-100 0 16,75-25-1,-49 25-15,24 0 0,-25 0 16,1 0-16,-1-25 15,-24 25-15,-1 0 16,1 0-16,24 0 16,-49 0-16,0 0 15,0 0-15,24 0 16,-24 0-16,0 0 16,0 0-16,0 0 15,0 0 1,-1 0-1,1 0 17,0 0 77,0 0-78,0 0-15,-1 0 31</inkml:trace>
  <inkml:trace contextRef="#ctx0" brushRef="#br0" timeOffset="82954.5728">19695 13965 0,'-25'0'94,"0"0"-79,25 25-15,-24-25 16,-1 25-16,0-25 31,25 24-15</inkml:trace>
  <inkml:trace contextRef="#ctx0" brushRef="#br0" timeOffset="84360.1216">22523 14114 0,'0'25'125,"-25"-1"-94,0-24-15,25 25-1,0 0 1</inkml:trace>
  <inkml:trace contextRef="#ctx0" brushRef="#br0" timeOffset="86078.545">25772 13866 0,'-25'0'16,"0"0"30,1 0-14,-1 0-17,0 25 1,0-1 15,0 1-15,25 0-16,-24-25 15,24 25-15,-25-25 16,25 25 0,-25-1-1,25 1 1</inkml:trace>
  <inkml:trace contextRef="#ctx0" brushRef="#br0" timeOffset="91188.8828">4812 12849 0,'0'25'62,"0"-1"-15,25-24-16,0 0-31,24 0 16,-24 0-16,0 0 15,25 0-15,-1 0 16,26 0-16,-26 0 16,26 0-16,24 0 15,-25 0-15,1 0 16,-26 0-16,-24 0 16,0 0-16,24 0 15,-24 0-15,0 0 16,0 0-1,0 0 1,-1 25 0,1-25-16,0 0 15,0 0 1,0 0 0,0 0-1,-1 0 1,26 0 15,-25 0-15,24 25-1,-24-25-15,0 25 16,0-25 0,49 0-16,-49 0 0,0 25 15,24-25-15,1 0 16,-25 24-16,24-24 15,1 0-15,0 0 16,-1 0-16,-24 25 16,25-25-16,-1 25 15,1-25-15,-25 0 16,-1 0-16,51 0 16,-50 0-16,0 0 15,-1 0-15,1 0 16,0 0-1,0 0 1,0 0 15,-1 0 1,1 0 93,0 0-110,0 0 32,0 0-31,-25 25-16,24-25 15,1 0-15,0 0 16,0 0 0,0 0-16,-1 0 15,1 0 1,0 0-1,0 0 64,0 0-48,-1 0 0,1 0-15,0 0-1,0 0 17,0 0 14,-1 0 17</inkml:trace>
  <inkml:trace contextRef="#ctx0" brushRef="#br0" timeOffset="93113.4427">18504 15577 0,'0'-24'47,"25"24"-16,0-25-16,25 0-15,-26 25 16,26 0-16,0-25 16,49 0-16,-50 25 15,1 0-15,0-24 0,-1 24 16,1 0-16,24 0 16,-24 0-16,24 0 15,-24-25-15,-25 25 16,-1 0-16,26 0 15,-25 0-15,0 0 16,-1 0-16,26-25 16,-25 25-16,0 0 15,0 0-15,24 0 16,-24 0-16,0 0 16,49 0-16,-49 0 15,0 0-15,24 0 16,-24 0-16,25 25 15,-25-25 17,-1 0-17</inkml:trace>
  <inkml:trace contextRef="#ctx0" brushRef="#br0" timeOffset="94705.4803">24532 15429 0,'0'0'0,"25"0"16,-1-25-1,26 25 1,0 0 0,-26-25-16,26 25 15,24 0-15,-49 0 16,50 0-16,-26 0 15,26 0-15,-1 0 16,1 0-16,-26 0 16,50 0-16,-49 0 15,0 0-15,24 0 16,-24 0-16,-26 0 16,1 0-16,25 0 15,-25 0-15,24 0 16,-24 0 15,0 0 0</inkml:trace>
  <inkml:trace contextRef="#ctx0" brushRef="#br0" timeOffset="98370.3798">2356 13593 0,'25'0'110,"0"0"-95,0 0-15,0 0 16,-1 0 0,26 25-16,24 0 15,1-1-15,-1 1 0,1 25 16,49-1-16,-50-24 15,1 25-15,-1-25 16,0-1-16,-24 1 16,24 0-16,-24-25 15,-25 50-15,49-50 16,-49 0-16,0 0 16,0 0-1,-1 0-15,1 0 31,0 0-15,0 0 15,0 0 1,24 0-1,-24 0-16,0 0 1,0 0 0,0 0-16,-1 0 47,1 0-32,50 0-15,-26 0 16,1 0-16,49 0 0,0 0 15,0 0-15,-24 0 16,-1 0-16,-24 0 16,-1 0-1,-24 0-15,0 0 16,0 0-16,0 0 31,-1 0 0</inkml:trace>
  <inkml:trace contextRef="#ctx0" brushRef="#br0" timeOffset="100299.2282">4887 14982 0,'24'0'47,"26"0"-32,-25 0-15,24 0 16,-24 0-16,25 0 16,24 0-16,-24 0 15,24 0-15,1 0 16,-1 0-16,0 0 16,1 0-16,-26 0 15,51 0-15,-51 0 16,26 0-16,-1 0 15,1 0-15,-1 0 16,-24 25-16,-26-25 16,26 0-16,0 0 15,-26 0-15,1 0 16,0 0 0,0 0-1,0 0 110,-1 0-94</inkml:trace>
  <inkml:trace contextRef="#ctx0" brushRef="#br0" timeOffset="101977.3081">20265 15776 0,'-24'0'78,"-1"0"-78,0 0 15,-25 0 1,50 25-16,-24-25 16,-26 24-16,50 1 15,-50-25-15,26 25 16,-1-25-1,0 25-15,0-25 16,25 25-16,-25-25 16,25 24-16,-24-24 15,-1 0-15,0 25 16,0 0 0,0 0-16,1-25 31,24 25-16</inkml:trace>
  <inkml:trace contextRef="#ctx0" brushRef="#br0" timeOffset="103734.7427">22647 15825 0,'-25'0'63,"0"0"-48,0 0 1,0 25 0,-24 0-1,49 0-15,-25 0 16,0 24-16,0 1 15,1-25-15,-1-1 16,0 26-16,25-25 16,-25 0-16,0-1 15,25 1-15,0 0 16,-24-25-16,24 25 16,0 0-16,-25-25 15,25 24-15,0 1 16,-25 0-1,25 0 32</inkml:trace>
  <inkml:trace contextRef="#ctx0" brushRef="#br0" timeOffset="105308.977">25623 15776 0,'-25'0'47,"1"0"-16,-1 0-16,25 49-15,-50-24 16,50 0-16,-25 0 16,-24 0-16,49 24 15,-25-49-15,25 25 16,0 0-16,-25-25 16,0 25-16,25-1 15,-24-24 1,24 25 15,-25-25 78</inkml:trace>
  <inkml:trace contextRef="#ctx0" brushRef="#br0" timeOffset="108261.3871">4390 16867 0,'25'0'16,"0"0"15,0 0 0,0 0 0,24 0-15,1 0 0,-25 0-16,24 0 15,1 0-15,-1 0 16,-24 0-16,25 0 15,0 0-15,-1 0 16,1 0 0,24 0-16,1 0 15,-26 0-15,50 0 0,-24 0 16,-1 0-16,25 0 16,-49-25-16,0 25 15,24 0-15,-49 0 16,24 0-16,-24 0 15,0 0 1,0 0-16,0 0 47,0 0-31,-1 0 109,1 0-110,0 0 1,0 0-16,0 0 15,-1 0-15,1 0 16,0 0-16,0 0 16,0 0-16,24 0 15,1 0 1,24 0 0,-24 0-1,-1 0-15,1 0 16,0 0-16,-1 0 15,26 0 1,-26 0-16,-24 0 16,0 0 15</inkml:trace>
  <inkml:trace contextRef="#ctx0" brushRef="#br0" timeOffset="109867.777">17810 16917 0,'0'25'141,"-25"-25"-110,25 24-31,0 1 63,0 0-32</inkml:trace>
  <inkml:trace contextRef="#ctx0" brushRef="#br0" timeOffset="111516.4112">20340 16768 0,'-25'0'0,"0"25"15,0 0 1,25-1-16,-24-24 16,-1 50-16,0-50 15,25 25-15,-25 24 16,0-49-16,1 50 15,-1-25 1,0 0-16,25-1 16,-25-24-16,25 25 15,-25-25 1,25 25-16,0 0 16,-24-25-1,-1 25 1,0-1-1,0 1 1,0 0-16,1 0 0,-1 0 16,0-25-16,0 49 15,0-49-15,1 25 16,24 0-16,-50 0 16,25-1-16</inkml:trace>
  <inkml:trace contextRef="#ctx0" brushRef="#br0" timeOffset="147512.0101">16694 11881 0,'-25'25'313,"0"25"-313,-25-25 15,26 24-15,-1-24 16,0 25-16,-25-26 16,26 1-16,-1 25 15,0-25-15,0 0 16,0-1-16,-24 1 15,24 25 1,-25-25-16,50-1 16,0 1-1,-25-25-15,25 25 16,-24 0-16,24 0 16,-25-25-1,25 24 1,-25-24-1,0 0 1,25 25 0,-25-25-1,1 25 17</inkml:trace>
  <inkml:trace contextRef="#ctx0" brushRef="#br0" timeOffset="149414.2943">16619 12502 0,'0'24'266,"0"1"-251,0 0 1,-25-25-16,25 25 16,-24 24-1,-1-24 1,0 0-16,25 0 16,-25 0-16,25-1 15,-25 1-15,1 0 16,24 0-16,-25 0 15,0 24 1,0-49-16,25 25 0,-25-25 16,25 25-16,0 0 15,-49-25-15,49 24 16,-25 1 0,25 0-16,-50-25 15,50 25-15,-25 0 16,1-25-16,24 24 15,-25 1 1,0-25 0,25 25-16,-25-25 47,25 25-47,0 0 62,-25-25-46,1 25 15,-1-25 110,25 24-126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40:40.414"/>
    </inkml:context>
    <inkml:brush xml:id="br0">
      <inkml:brushProperty name="width" value="0.05292" units="cm"/>
      <inkml:brushProperty name="height" value="0.05292" units="cm"/>
      <inkml:brushProperty name="color" value="#FF0000"/>
    </inkml:brush>
  </inkml:definitions>
  <inkml:trace contextRef="#ctx0" brushRef="#br0">2183 5829 0,'0'25'359,"0"0"-359,0 0 16,0 24-16,0 26 16,-25-1-1,0 0-15,0 1 16,25-26-16,-24 1 16,24 0-16,-25 24 0,0-24 15,25-1 1,0 26-16,-25-1 0,-24 50 15,24-25-15,0 1 16,-25 48-16,26 1 16,24-25-16,-50 25 15,25 0-15,25-50 16,-25 0-16,25 1 16,0-26-16,0 0 15,0 1-15,0-26 16,0 26-16,0-1 15,0 1-15,0-1 16,0 25-16,0 0 16,0-24-16,0 49 15,0 0 1,0-50-16,0 1 0,0-1 16,0 25-16,0-24 15,0 74-15,0-75 16,0 50-16,0-25 15,-24-24-15,-1 49 0,0-50 16,0 100 0,0-100-16,0-24 15,1-1-15,24 26 16,-50-1-16,25-24 16,25-1-16,-25 26 15,1-26 1,-1 1-16,25 24 0,-25 26 15,25-75 1,-25 24-16,25 1 16,0-25-16,0-1 15,-25 1 1,25 0-16,0 0 16,-24-25-1,24 25 438,0-1-437,0 1 0,0 0-16,0 0 15,0 0-15,0-1 16,0 26-16,24-25 15,-24 0-15,0 24 16,0-24-16,25 0 16,-25 24-16,25-24 15,-25 0-15,0 25 16,25-26 0,-25 1-16,0 0 15,0 0 1,0 0-16,0 24 15,0-24 1,0 0 0,0 0-16,0 0 31,0-1-15,0 1 15,0 0-16,0 0 1,0 0 0,0-1-1,0 26 1,0-25 0,0 0-1,0-1-15,0 1 16,0 25-1,0-25 1,0-1-16,0 1 31,0 0-15,0 0 31,0 0-16,-25-25-15,25 24-1,0 1-15,0 0 16,0 0-16,0 0 16,-25-25-16,25 24 0,-25 1 15,25 0-15,0 0 31,0 0-15,-24-25-16,24 24 16,0 1 15,0 0-15,0 0 62</inkml:trace>
  <inkml:trace contextRef="#ctx0" brushRef="#br0" timeOffset="5141.2506">11931 4490 0,'-25'0'94,"0"0"-63,1 0-31,-1 24 15,0-24-15,-25 0 16,26 0-16,-26 25 16,0 0-16,-24 0 15,24-25-15,1 25 16,-1 24-16,-49-24 16,49 25-16,-24-26 15,24 1-15,1 25 16,-26-25-16,75 0 15,-74-1-15,74 26 16,-25-50-16,25 25 16,-25 0-16,0-25 15,25 24 1,-24-24-16,24 25 16,-25 0-1,25 0-15,0 0 16,-25 24-16,0-24 15,25 25-15,0-26 16,-25 51-16,25-50 16,0 49-16,0-24 15,0 24-15,0-24 16,0 24-16,0-49 16,0 24-16,0 1 15,0 0-15,0-1 16,0 26-16,0-26 15,0 26-15,0-1 16,0 1-16,0-1 16,0 0-16,0 1 15,0 24-15,0 25 16,-24-25-16,24-24 16,0 98-16,-25-98 15,25-1-15,-25 25 16,25-24-16,-25 49 15,25-50-15,0 25 16,-25 50-16,1 0 16,24-25-16,0 50 15,0-50-15,0 25 16,0-25-16,0 49 16,0-74-16,0 1 15,0-1-15,0 50 16,0-25-16,24 0 15,1 0-15,-25-50 16,0 25-16,0-49 16,0 0 281,0 24-297,0-49 15,0 0 16,-25 0-15,1-1-16,-1 51 16,-25-1-16,25-24 15,-24 24-15,-1-24 16,25 49-16,-24-25 16,49-24-16,-50 0 0,25-1 15,25 26 1,-24-26-16,24 1 0,-25-1 15,25 51-15,-25-26 16,25 1-16,-25 24 16,25 25-16,0-50 15,0 25-15,0-49 16,0 0-16,0-1 16,0 1-16,0-1 15,0 1-15,0 49 16,0-49-16,0 24 15,0 1-15,0 24 16,-25-49-16,25 24 16,0-24-16,0-1 15,-24 1-15,24 24 16,0-49-16,0 0 16,0 24-16,0 1 15,0 24-15,0-24 16,0 0-16,0-1 15,0 26-15,0-26 16,0 1-16,0 24 16,0-24-16,0 24 15,0-24-15,24-25 16,-24 0-16,0 24 16,0-24-1,25-25-15,0 50 16,25-50-16,-26 49 15,26-24-15,49 25 0,25-26 16,-49 1 0,24 0-16,50 25 0,-25-26 15,-25 1-15,0 25 16,25-25-16,-25-1 16,1-24-16,48 0 15,-48 25-15,24 0 16,-50-25-16,25 25 15,-24-25-15,-26 25 16,1-25-16,-25 0 16,24 0-16</inkml:trace>
  <inkml:trace contextRef="#ctx0" brushRef="#br0" timeOffset="7128.7947">5705 7417 0,'0'24'63,"0"1"-63,-25 25 15,0-25 1,25-1-16,-49 26 16,24-25-1,25 0-15,-25-1 16,25 1 15,-25-25-15,25 25-1,0 0 1</inkml:trace>
  <inkml:trace contextRef="#ctx0" brushRef="#br0" timeOffset="9040.6808">6747 7293 0,'-25'0'16,"0"0"0,-24 0-1,49 24 1,-25-24-16,0 25 0,-25 0 16,26 0-1,-1-25-15,0 49 16,0-49-16,0 25 31,1 0-31,24 0 16,-25 0-1,0-1 1,0 1 0,0 0-1,25 0-15,-24 0 31,-1-25-15,25 24 15,0 1 16,0 0-31,0 0 15,0 0 0,0-1 16,0 1-31,0 0 31,25-25-32,-1 0-15,1 0 16,25 25-16,-25-25 16,-1 0-16,1 25 15,0-25-15,0 0 16,0 0-1,-1 0 1,1 0 0,0 0 31,-25-25 15,0 0-62,0 0 16,0-24-1,0 24 1,0 0 15,0 0 0,0 0-31,0 1 16,-25 24 0,0-50-1,-24 50 1,49-25-16,-25 25 0,-25 0 16,26-25 15,-1 25 31</inkml:trace>
  <inkml:trace contextRef="#ctx0" brushRef="#br0" timeOffset="10712.9315">5804 8607 0,'-25'0'15,"1"0"1,-1 0-1,0 0 1,0 25-16,0 0 31,1-25-31,-1 25 16,0-25 0,25 24 15,-25-24-16,25 25 1,-25 0 0,25 0-1,-24-25 1,-1 0-16,25 25 16,-25-25 15</inkml:trace>
  <inkml:trace contextRef="#ctx0" brushRef="#br0" timeOffset="12032.8557">6251 8409 0,'0'49'79,"0"-24"-64,0 0 1,-25 0-1,25 0 1,0-1 0,0 1 15,0 0-15,0 0-16,0 0 31,0-1 0,50-24 16,-26 0-31,26 0-16,0 0 15,-1 0-15,26 0 16,-26 0-16,-24 0 15,0 0 1,0 0-16,-1 0 16</inkml:trace>
  <inkml:trace contextRef="#ctx0" brushRef="#br0" timeOffset="13314.457">6623 8434 0,'-25'0'93,"25"24"-77,0 1-16,0 25 16,-25-25-1,25 24-15,-25 1 16,25-1-16,0-24 15,0 25-15,0-25 16,0-1-16,0 1 16,0 0-16,0 0 15,0 0 1,0-1 15,-24-24-31,24 25 16,0 0 15,0 0-31,0 0 0,0 0 16,0-1-1,0 1-15,0 0 16,0 0 31,0 0 0</inkml:trace>
  <inkml:trace contextRef="#ctx0" brushRef="#br0" timeOffset="15909.3963">6276 9599 0,'24'0'172,"1"0"-125,0 0-47,0 0 15,0 0 1,-1 0 0,1 0-16,0 0 15,-25 25 188,0 0-203,0 0 16,0 0 62,0-1-62,0 1 15,0 0 0,0 0 16,-25-25-47,0 25 31,25-1 1,-24-24-17,-1 0 1,25 25 0,-25-25 15,25 25-16,-25-25-15,0 0 47,25 25-47,-24-25 94,48 0 172,1 0-251,0 0 1,0 0 0,0 0-16,-1 0 15,1 0-15,25 0 16,-25 0-1,-1 0 1,1 0-16</inkml:trace>
  <inkml:trace contextRef="#ctx0" brushRef="#br0" timeOffset="18587.8774">6300 11683 0,'50'-25'79,"-50"0"-79,25 25 15,0 0-15,-1-24 16,1 24-1,0 0 17,0 0-1,-25 24 94,0 1-94,0 0-15,0 0 15,0 0-31,-25-25 16,25 24-1,-25 1 1,-24-25 0,49 25-16,-25-25 15,-50 0-15,51 25 16,-1 0-16,-25-25 15,25 0 1,1 0 0,-1 0-16,25 24 187,0 1-156,25-25-31,-25 25 16,24-25-16,1 25 16,0-25-16,0 25 15,-25-1 1,25-24 0,-25 25 15,0 0 16,24-25-32,-24 25 17,0 0-17,0-1 1,0 1 15,0 0-15,0 0-1,-24-25 17,24 25-17,-25-25 126,0 0-126,0 0 1,25-25 93</inkml:trace>
  <inkml:trace contextRef="#ctx0" brushRef="#br0" timeOffset="22299.0296">4911 6474 0,'0'-25'0,"0"0"63,25 1-32,25-1-31,-25 25 16,24 0-16,1-25 15,-1 0-15,26 25 16,-26-25-16,1 25 16,0 0-16,-26 0 15,26 0-15,0 0 16,-1 0-16,-24 0 16,25 0-16,-1 0 15,1 0-15,-25 25 16,24 0-16,1-25 15,0 25 1,-26-25-16,1 0 16,0 0-1,-25 25 110,0-1-109,0 1 0,0 0 15,0 25-16,-25 24 17,25-49-17,0 24 1,0-24 0,-25 0-16,25 0 15,0 0 1,-24-25-16,24 24 15,0 1-15,-25 0 16,25 0-16,0 0 16,-25 0-1,25-1 1,-25-24 46,0 0-46,25 25 0,-25-25-16,1 0 15,-1 0-15,0 0 16,25 25-16,-25-25 16,0 0-16,1 0 15,-1 0-15,0 0 16,0 0-16,0 0 15,1 0-15,-1 0 16,-25 0-16,25 0 16,1 0-16,-1 0 15,0 0-15,0 0 16,-24 0-16,-1-25 16,50 0-1,-25 1-15,0-1 16,1 25-16,-1-25 15,0 0-15,25 0 16,-25 25-16,0-25 16,25 1 15,-24-1-31,-1 25 16,25-25-1,0 0 1,0 0-1,0 1 1,0-1 0,0 0-1,25 25 1,-1-25-16,-24 0 16,25 1-1,0 24 1,0 0-1,-25-25-15</inkml:trace>
  <inkml:trace contextRef="#ctx0" brushRef="#br0" timeOffset="24547.9602">5705 7144 0,'-25'25'63,"0"-25"-48,-24 24 1,24-24-1,0 25 17,0-25-17,1 25 1,-1-25 0,25 25-1,-25-25-15,25 25 0,-25-25 16,0 24-16,1 1 31,-1 0-15,25 0-16,-25-25 15,0 25 1,25-1 0,-25-24-16,25 25 15,0 0-15,-24-25 16,24 25-16,-25 0 15,25-1 1,-25 1-16,25 0 16,0 0-1,0 0-15,0-1 16,0 1 0,0 0-1,0 0 1,0 0 15,25-1-15,0-24-1,-25 25 1,0 0-16,24-25 16,1 0-1,0 25-15,0-25 16,0 0-1,-1 0-15,1 0 16,25 25-16,-25-25 0,24 0 16,1 0-16,-25 0 15,-1 0 1,1 0-16,0 0 31,0 0 32,0-25-48,-25 0 1,24 0 0,1 0-16,-25 1 15,25-1 1,-25 0-16,25 25 15,-25-25-15,25 0 16,-25 1 0,0-1 15,0 0-31,0-25 16,0 1-1,0-1-15,0 1 16,0 24-16,0-50 15,-25 51-15,0-1 16,25 0-16,-25 0 16,25 0-16,0 1 15,-25-1 1,25 0 0,-24 25 62,-1 0-63,0 0 1,0 0 0,0 0-1,1 0 1</inkml:trace>
  <inkml:trace contextRef="#ctx0" brushRef="#br0" timeOffset="26789.9368">5209 6796 0,'25'0'172,"0"0"-141,-1 0-15,1 0 15,0 0-15,0 0 15,0 0-15,24 0-1,-24 0 1,0 0-16,0 0 15,-1 0 1,1 0 0,0 0-1,-25-24 1,25 24-16,0 0 16,-1 0-1,1 0 32,0 0 0,0 0-47,0 0 16,-1 0-1,1 0 16,0 0 1</inkml:trace>
  <inkml:trace contextRef="#ctx0" brushRef="#br0" timeOffset="28156.3832">11336 7144 0,'25'0'110,"-1"0"-110,1 0 15,0 0-15,25 0 16,-26 0 0,1 0-1,0 0 1,0 0 0,0 0-16,-1 0 15,1 0-15,0 0 16</inkml:trace>
  <inkml:trace contextRef="#ctx0" brushRef="#br0" timeOffset="30611.1421">11212 8037 0,'0'0'0,"25"0"16,-1 0 30,1 0-30,0-25 0,0 25-16,0 0 0,-1 0 15,1 0 1,0 0 0,0 0-16,0 0 31,-1 0-16,1 0 1,0 0 0</inkml:trace>
  <inkml:trace contextRef="#ctx0" brushRef="#br0" timeOffset="32467.2559">5482 9203 0,'0'0'0,"0"-25"63,25 0-47,-1 25-1,1-25 16,0 25-15,0 0 15,-25-25-31,25 25 16,-1 0 0,1 0 15,0 0 0,0 0-31,0 0 31,-25-24-31</inkml:trace>
  <inkml:trace contextRef="#ctx0" brushRef="#br0" timeOffset="34072.2466">10988 9971 0,'25'0'125,"0"0"-125,0 0 32,24 0-17,-24-24 1,0 24-16,0 0 16,0 0-16,0 0 15,-1 0-15,1 0 16,0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2:44.919"/>
    </inkml:context>
    <inkml:brush xml:id="br0">
      <inkml:brushProperty name="width" value="0.05292" units="cm"/>
      <inkml:brushProperty name="height" value="0.05292" units="cm"/>
      <inkml:brushProperty name="color" value="#FF0000"/>
    </inkml:brush>
  </inkml:definitions>
  <inkml:trace contextRef="#ctx0" brushRef="#br0">5507 3522 0,'0'25'203,"0"0"-203,0 0 16,0-1-1,0 1 1,0 0 0,24-25-16,-24 50 15,0-25 1,0-1-16,0 1 15,0 0-15,25 0 16,-25 0-16,0 24 16,0-24-1,0 0-15,25-25 16,-25 25 0,0-1-16,25-24 15,-25 25 1,0 0 15,0 0-15,0 0-16,0-1 31,25 1-15,-25 0 15,0 0-16,0 0 1,0-1 15,0 1-15,0 0-16,0 0 16,0 24 15,0-24-31,-25 0 15,25 0-15,0 0 16,0-1 0,0 1-16,-25-25 15,25 25-15,0 0 16,0 0 0,-25-1-1,25 1 1,-25 0-1,25 0 1,0 0-16,0-1 16,0 1-16,-24 0 15,24 0-15,0 0 16,0 0-16,0-1 16,0 1-1,0 0-15,0 0 16,0 0 15,0-1-31,0 1 31,0 0-15</inkml:trace>
  <inkml:trace contextRef="#ctx0" brushRef="#br0" timeOffset="2193.588">3646 3572 0,'0'25'47,"0"-1"15,0 1-30,0 0-17,0 0 16,0 25-15,0-26 0,0 1-16,0 0 15,0 25-15,0-1 16,0-24 0,0 25-16,0-1 15,0-24-15,0 0 16,0 24-16,0-24 15,0 25-15,0-25 16,0 24-16,0 1 0,0-25 16,0-1-16,0 26 15,0 24-15,0-49 16,0 25-16,0-1 16,0 1-16,0-25 15,0 24-15,0-24 16,0 0-16,0 0 15,0 0 1,0 0 109,0-1-62,0 1 30,0 0-61</inkml:trace>
  <inkml:trace contextRef="#ctx0" brushRef="#br0" timeOffset="3499.241">4291 5011 0,'25'0'78,"0"0"-63,0 0 1,-1 0 0,1 0 15,0 0 0,0 0-15,0 0-1,-1 0 17,1 0-1,0 0 0,0 0-15,0 0-1,-1 0 1,1 0 0,0 0-1,0 0 1,0 0 62</inkml:trace>
  <inkml:trace contextRef="#ctx0" brushRef="#br0" timeOffset="4735.3761">4366 5110 0,'0'25'125,"0"-1"-94,0 1-15,0 0-1,0 0 1,0 0 0,0-1-16,24 1 15,-24 0 1,0 0 15,0 0-15,0-1 46,25-24-15,-25 25-31,0 0 31,0 0-32,0 0 1</inkml:trace>
  <inkml:trace contextRef="#ctx0" brushRef="#br0" timeOffset="5724.6816">4887 5407 0,'0'25'141,"0"0"-110,0 0-15,0 0-1,0-1 1,0 1 0,0 0 15</inkml:trace>
  <inkml:trace contextRef="#ctx0" brushRef="#br0" timeOffset="8080.7501">3274 3547 0,'-25'0'47,"1"0"156,24 25-187,0 0 30,-25-1-30,25 1 0,-25 0 15,25 0-15,0 0-16,0 0 15,0-1 1,-25 1-16,25 0 15,0 0 1,0 0 0,0-1-16,0 1 15,0 0 1,0 0 0,0 0-16,0-1 15,0 1 1,0 0-16,0 0 15,0 0 1,0-1 0,0 1-1,0 0-15,0 0 32,0 0-32,0-1 31,0 1-31,0 0 15,0 0 1,0 0 0,0-1-16,0 1 15,0 0 1,0 0 0,0 0-1,0-1 79,0 1-78,0 0-1,0 0-15,0 0 16,0-1 15,0 1 0,0 0 16,0 0-31,25-25-1,-25 25-15,25-25 16,0 24 0,-25 1 15,24-25-15,-24 25-1</inkml:trace>
  <inkml:trace contextRef="#ctx0" brushRef="#br0" timeOffset="10551.861">4043 6524 0,'25'-25'79,"0"25"-64,0-25 1,-1 25-16,1 0 15,0 0-15,0 0 16,24 0-16,1 0 16,-25 0-16,0 0 15,24 0-15,-24 0 16,0 0 0,0 0-16,-1 0 31,1 0-16,0 0 17</inkml:trace>
  <inkml:trace contextRef="#ctx0" brushRef="#br0" timeOffset="11756.1214">4242 6524 0,'0'24'63,"0"1"-63,0 0 16,0 0-1,0 0-15,0-1 16,0 1-16,0 0 15,0 0-15,0 0 16,0-1-16,0 1 16,0 0-1,0 0 1,0 0 0,0 0-1,0-1-15,0 1 16,0 0-1,0 0 1,0 0 0,0-1-1,0 1 1,0 0-16,0 0 31,0 0 0</inkml:trace>
  <inkml:trace contextRef="#ctx0" brushRef="#br0" timeOffset="13521.8594">4514 6896 0,'25'0'31,"-25"-25"-31,25 25 16,0-25-1,0 25-15,-1 0 16,1 0-1,0 0 1,0-25 0,0 25 15,-1 0 16,1 0-16,0 0 16,-25 25-16,25 0-15,-25 0-16,0 0 15,0-1-15,0 1 16,0 0-16,0 0 16,0 0-1,0-1 1,0 1-16,0 0 16,0 0-1,-25-25 1,25 25-16,0-1 15,-25 1 17,0-25-17,1 25-15,-1-25 16,25 25-16,-25-25 16,0 25-16,0-25 15,1 24 16,48-24 126,1 0-142,0 0-15,0 0 32,0 0-17,24 0 16,-24 0-15,0 0-16,0 0 16,24 0-16,-24 0 15,25 0-15,-25 0 16,-1 0-16,1 0 16,0 0-1,0 0 16</inkml:trace>
  <inkml:trace contextRef="#ctx0" brushRef="#br0" timeOffset="15395.4092">6400 3919 0,'24'0'125,"1"0"-110,0 0 1,-25 25-16,0 0 16,25-25-16,-25 25 15,0-1 1,25 1-16,-25 0 15,24 25-15,-24-26 16,0 26-16,0 0 16,0-1-16,25-24 15,-25 0-15,25 24 16,-25-24-16,0 0 16,0 0-16,0 0 15,25-1 1,-25 1-16,0 0 15,0 0 1,0 0 0,0-1-1,0 1 1,0 0-16,0 0 16,0 0-16,0-1 15,0 26-15,0-25 16,0 0-16,0 0 15,0-1-15,-25 1 16,25 25-16,-25-50 16,25 49-16,-25-24 15,1-25 1,24 25 0,0 0 15,-25-25 31</inkml:trace>
  <inkml:trace contextRef="#ctx0" brushRef="#br0" timeOffset="17428.7485">2902 3621 0,'0'25'31,"0"0"0,0 0-15,0 0-1,0 0 1,0-1-16,-25-24 16,25 25-16,-24 25 15,24-25-15,-25-1 16,25 51-16,-25-26 15,0 1-15,25 0 16,0-1-16,0 1 16,-25 24-16,25-24 15,0-1-15,0-24 16,0 25-16,0 24 0,0 1 16,0-26-16,0 26 15,0 24-15,0-25 16,0 1-16,0-1 15,0-24 1,0-25-16,0-1 0,0 1 16,0 0-16,0 0 15,0 0 1,0-1-16,0 1 16,0 0-1,0 0 1,0 0-1,25-25-15,-25 24 16,0 1-16,25-25 16,-25 25-16,50 0 15,-26 0-15,1-1 16,0 1-16,0 0 16,24 0-16,-24 0 15,0-1 1,0 1-16</inkml:trace>
  <inkml:trace contextRef="#ctx0" brushRef="#br0" timeOffset="19101.3054">3994 8037 0,'24'0'15,"1"0"48,0 0-63,0 0 16,0 0-16,-1 0 15,26 0-15,24 0 16,1 0-16,-1 0 15,-24 0-15,-1 0 16,1 0-16,-25 0 16,24 0-16,1 0 15,-25 0-15,0 0 16,-1 0-16,1 0 16,0 0-16,0 0 15,0 0 16</inkml:trace>
  <inkml:trace contextRef="#ctx0" brushRef="#br0" timeOffset="20037.7299">4390 8136 0,'0'25'46,"0"0"-30,0-1 0,0 26-1,0-25 1,0 0 0,0-1-1,0 1-15,0 25 0,0-1 16,0 1-16,0 0 15,0-1-15,0 26 16,0-26-16,0 1 16,0-1-16,25-24 15,-25 25-15,25-50 16,-25 25-16,0-1 16,0 1-1</inkml:trace>
  <inkml:trace contextRef="#ctx0" brushRef="#br0" timeOffset="21857.3057">4862 8632 0,'25'-25'78,"-1"25"-63,1 0-15,25-25 16,-25 25 0,-1-24-16,1 24 15,0 0-15,0 0 16,0 0-1,-1 0-15,1 0 16,0 0 15,-25 24 47,0 1-62,0 0 15,0 0-15,-25 0-16,0-1 16,25 1-16,-24 0 15,24 0-15,-50-25 16,50 49-16,-25-49 15,25 25-15,-25 0 16,1 0-16,-1-25 16,0 25-1,0-25-15,25 24 16,-25-24 0,75 0 62,-25 0-63,0 0-15,-1 0 16,1 0 15,-25 25 0,0 0 16,0 0-15,0 0-32,0 0 31,0-1-31,0 1 15,0 0-15,-25 0 16,25 0-16,-24-1 16,24 1-1,-25-25 95,25 25-95,-25-25-15,0 0 63</inkml:trace>
  <inkml:trace contextRef="#ctx0" brushRef="#br0" timeOffset="25042.1759">8756 6772 0,'25'0'125,"0"-25"-109,-1 25-1,1 0 1,0 0 0,0 0 15,0 0 0,-1 0 0,26 0-15,-25 0 0,0 0-16,0-25 15,-1 25-15,1 0 16,25 0 0,-25 0-1,-1 0-15,1 0 16,0 0-16,0 0 15,0 0-15,-1 0 16,1 0 31,0 0 47,0 0-32,0 0-62,-1 0 31,1 0-31,0 0 16,0 0 0,0 0-16,-1 0 15,1 0-15,0 0 16,0 0 0,0 0-16,-1 0 46,-24 25 126</inkml:trace>
  <inkml:trace contextRef="#ctx0" brushRef="#br0" timeOffset="29793.57">8161 7838 0,'25'0'234,"-1"0"-234,1 0 16,0 0-16,0 0 15,24 0-15,-24 0 0,25 0 16,-25-25-16,49 25 15,-24 0 1,-26 0-16,51 0 16,-50 0-16,-1 0 15,1 0-15,25 0 16,-25-24 0,-1 24-16,26 0 15,-25 0-15,24 0 16,-24 0-1,0 0 1,0 0-16,0 0 16,0 0-1,24 0 1,-24 0 0,25 0-1,-26 0-15,1 0 16,0 0-16,0 0 15,24 0 1,-24 0 0,25 0-1,-25 0 1,-1 24 0,1-24-16,0 0 15,0 0 1,24 0-16,-49 25 15,25-25-15,25 0 0,-25 0 16,-1 0 0,26 25-16,-25-25 47,0 0-16,-25 25-16,24-25 1,1 0 0,0 0-1,0 0 17,-25 25-17,25-25 16,-1 0 32,1 0 62</inkml:trace>
  <inkml:trace contextRef="#ctx0" brushRef="#br0" timeOffset="33524.309">15652 7714 0,'0'-25'78,"25"25"-31,-1 0-32,1 0 1,0 0 0,0 0-16,0 0 31,-1 0-16,1 0 17,0 0-17,0 0 17,0 0-17,-1 0 1,1 0-1,0 0 1,0 0 0,0 0 31,-1 0-47,1 0 15,0 0 1,0 0-1,0 25 1,-1-25 0</inkml:trace>
  <inkml:trace contextRef="#ctx0" brushRef="#br0" timeOffset="36403.0225">8310 8682 0,'0'24'141,"24"1"-94,1-25-47,-25 25 15,25-25-15,0 0 16,0 25-16,-1-25 15,26 25 1,-25-1-16,0-24 16,-1 25-16,26-25 15,-50 25-15,50-25 16,-1 25-16,1-25 16,-25 25-1,-1-25 1,26 24-16,-25-24 0,24 25 15,-24-25-15,50 0 16,-26 0-16,-24 0 16,50 0-16,-51 0 15,26 0-15,0 0 16,-1 0-16,-24 0 16,0 0-16,24 0 0,-24 0 15,0 0-15,25 0 16,-26 0-1,26 0-15,-25 0 16,24 0 0,-24 0-1,25 0-15,-25 0 16,-1 0-16,1 0 16,25 0-16,-25 0 15,24 0 1,-24 0-16,50 0 0,-1 0 15,-24 0 1,-1 0-16,26 0 0,-1 0 16,0 0-16,1 0 15,-26 0-15,26 0 16,-50 0-16,-1 0 16,1 0-16,0 0 15,0 0 1,0 0-1,-1 0 1,1 0-16,0 0 16,0 0-1,0 0 95,-1 0-110,1 0 15,0 0 17,0-25-1,0 25-16,-25-24 1,24 24 0,-24-25-16,25 0 15,-25 0 1,25 0-16,-25-24 16,0 24-1,0 0-15,0-24 16</inkml:trace>
  <inkml:trace contextRef="#ctx0" brushRef="#br0" timeOffset="37764.7795">15553 8830 0,'24'0'31,"1"0"78,0 0-93,0 0-16,0 0 16,-1 0-16,51 0 15,-1 0-15,-24 0 16,-25 0-16,-1 0 16,26 0-16,-25 0 15,0 0 1,-1 0-16,1 0 15,0 0 1</inkml:trace>
  <inkml:trace contextRef="#ctx0" brushRef="#br0" timeOffset="46739.7523">4961 13643 0,'25'0'140,"0"0"-77,-1 0-48,-24-25 1,25 25 0,0 0-16,0-25 0,0 25 15,24 0 1,-24 0-16,0 0 16,24 0-16,-24-25 15,25 25-15,-25 0 16,-1 0-16,26 0 15,-25 0-15,0 0 16,24-25-16,-24 25 16,25 0-16,-26 0 15,26 0-15,24 0 16,-49 0-16,25 0 16,-25 0-16,24 0 15,1 0-15,-25 0 16,0 0-16,-1 0 15,1 0 1,0 0-16,0 0 16,0 0-16,-1 0 15,1 0 1,0 0-16,0 0 0,0 0 16,-1 0-16,1 0 15,0 0-15,0 0 16,0 0-16,-1 0 15,51 0-15,-50 0 16,-1 0-16,26 0 16,0 0-16,24 0 15,-24 0 1,-26 0-16,26 0 16,-25 0-16,0 0 15,0 0 1,-1 0-16,1 0 31,0 0-15</inkml:trace>
  <inkml:trace contextRef="#ctx0" brushRef="#br0" timeOffset="48052.9546">6201 13816 0,'-25'0'15,"25"25"1,-24 0 31,24 0-31,-25 24-1,25 1 1,0-25-16,-25 24 15,25-24 1,0 0 0,0 0-1,0-1 1,0 1 0,0 0-16,0 0 15,0 0 16,0-1 32</inkml:trace>
  <inkml:trace contextRef="#ctx0" brushRef="#br0" timeOffset="51821.1949">5035 15032 0,'25'0'63,"0"0"-48,0 0 1,0 0 0,24 0-16,1 0 15,-1-25-15,26 25 16,24-25-16,-25 25 15,26 0-15,-1-25 16,-25 25-16,1-25 16,-1 25-16,1-24 15,24 24-15,0-25 16,50 25-16,-50-25 16,25 25-16,-50 0 15,26 0-15,49 0 16,-50 0-16,-25 0 15,25 0-15,1 0 16,-1 0-16,-25 0 16,25 0-16,1 0 15,-51 0-15,26 0 16,-26 0-16,1 0 16,-25 0-16,-1 0 15,51 0-15,-50 0 0,24 0 16,1 0-1,0 0-15,24 0 16,0-25-16,1 25 0,74 0 16,-75-25-16,25 25 15,-24-24-15,-26 24 16,26-25-16,-26 25 16,1 0-16,0 0 15,-26-25-15,1 25 16,25 0-16,-50-25 15,25 25-15,-1 0 16,1 0 0,0 0-16,0 0 15,0 0 32</inkml:trace>
  <inkml:trace contextRef="#ctx0" brushRef="#br0" timeOffset="53977.1523">6821 15701 0,'0'-24'63,"25"24"-63,0-50 15,-25 25 1,0 0-16,50 1 16,-50-1-16,24 0 15,-24 0-15,25 25 16,0-25-1,-25 1-15,25-1 0,0 25 16,-1-25 0,1 25-16,25-25 0,-25 0 15,-1 25-15,26 0 16,0 0 0,-26 0-16,1 0 15,0 0-15,25 0 16,-26 0-1,1 0 17,0 0-1,0 25 0,0-25-15,-25 50-16,0-25 0,0-1 15,0 26-15,0 0 16,24-26-16,-24 1 16,0 50-16,0-51 15,0 1 1,0 0-16,0 0 16,0 24-1,0-24 1,0 0-16,-24 0 15,24 0-15,-25-1 16,0 26-16,-25-50 16,26 50-16,-26-26 15,25 1-15,-24 0 16,-26 0-16,1 0 16,24-1-16,1-24 15,24 0-15,-50 25 16,51-25-16,24 25 15,-50-25-15,25 0 32,50 0 93,0 0-125,0 0 15,-1 0-15,26 0 0,-25 0 16,0 0 0,-1 0-16,1 0 0,0 0 15,0 0-15,0 0 16,-1 0-16,1 0 15,0 0 1,0 0 0,0 0-1,-1 0-15,1 0 32,0 0-32,0 0 31,0 0 0</inkml:trace>
  <inkml:trace contextRef="#ctx0" brushRef="#br0" timeOffset="60538.6269">4366 13593 0,'0'25'187,"0"0"-156,0-1-15,0 1 0,0 0-1,0 0-15,0 0 16,0-1-16,0 26 16,0 0-16,0-1 15,0-24-15,0 0 16,0 0-16,0-1 15,0 1-15,0 0 16,0 0 0,0 0 31,0-1-16,24-24-16,-24 25 1,0 0 0,25-25 15,-25 25-15,25-25 15,0 25-16,0-25 1,-1 0 0,1 0-16,0 0 0,25 24 15,-1 1-15,1-25 16,-1 25-16,26-25 16,-25 0-16,24 25 15,0 0-15,1-25 16,-1 25-16,-24-25 15,24 0-15,-24 24 16,-1-24-16,26 50 16,-50-50-16,-1 0 15,51 0-15,-50 50 16,24-50-16,-24 0 16,25 24-16,-1-24 15,1 25-15,0 0 16,-1-25-16,26 0 15,-26 0-15,1 25 16,-1-25-16,-24 25 16,25-25-16,-25 0 15,-1 0-15,26 0 0,-25 0 16,49 0 0,-24 0-16,-25 0 15,24 0-15,-24 0 16,25 0-16,-1 0 15,-24 0-15,0 0 16,24 0-16,-24 0 16,25 0-1,0 0-15,-1 0 16,-24 0 0,0 0-16,24 0 15,-24-25-15,50 0 16,-51 0-1,26 0-15,0 1 0,-1-1 16,-24 0-16,25 0 16,-1-24-16,-24 49 15,25-50-15,-1 25 16,-24 0-16,0 0 16,0 1-16,-1 24 15,-24-25-15,50 0 16,-50-25-16,25 50 15,-25-49-15,25 49 16,-25-25-16,24 25 16,-24-25-16,0 0 15,0 1-15,0-1 16,0-25 15,0 25-15,0 1-16,0-1 0,0-25 15,0-24-15,0 49 16,0 0-16,0-24 16,0-1-16,0 25 15,0 0-15,0-24 16,0-1-16,0 25 16,0 1-1,0-1-15,0 0 16,0 0 187</inkml:trace>
  <inkml:trace contextRef="#ctx0" brushRef="#br0" timeOffset="62905.0862">4316 14585 0,'0'-25'109,"0"1"-78,25 24-31,24 0 16,-24 0 0,25 0-1,-25 0-15,-1 0 16,1 0-16,0 0 16,0 0-1,0 0 1,-1 0-1,1 0 64,-25 24-33,0 1-30,0 0 0,0 25-16,0-26 15,0 1 1,0 0 15,0 0-31,0 0 47,-25-25 47,1 0-79,-1 0 1,0 0 15,0 0 1,0 0-1,1 0-31,-1 0 47,0 0 15,50 0 157,24 0-203,-24 0-1,25 0-15,-25 0 16,-1 0-16,26 0 15,-25 0-15,0 0 16,24 0-16,-24 0 16,0 0 15,0 0 31</inkml:trace>
  <inkml:trace contextRef="#ctx0" brushRef="#br0" timeOffset="66363.0273">7020 16297 0,'25'0'296,"-1"0"-264,1 0-17,0 0 17,0 0-17,0 0 16,-1 0 48,1 0 108,-25 24-187,0 1 47,0 0 0,25-25-32,-25 25-15,0 0 16,0 0 0,0-1-1,0 1 1,0 0-16,0 0 16,0 0-1,0-1 1,0 1-16,0 0 15,0 0 1,0 0 31,0-1-31,-25-24-1,0 25 1,1 0 15,-1 0-15,0-25-16,25 25 15,-25-25-15,0 24 16,1-24 0,-1 0-16,0 25 15,0-25 1,0 25-1,1-25-15,-1 0 16,0 0 0,25 25-1,-25-25-15,0 0 16,0 0-16,1 0 16,-1 0-1,0 0 1</inkml:trace>
  <inkml:trace contextRef="#ctx0" brushRef="#br0" timeOffset="70437.5293">4018 13767 0,'0'24'156,"0"1"-140,0 25-16,0-1 15,0 51-15,0-1 16,0 50-16,0-50 0,0-25 16,0 26-16,0-26 15,0 0-15,0 26 16,0-51-16,0 26 16,25-1-16,-25 25 15,0-24-15,0-1 16,0-24-16,25 49 15,-25-49-15,0-1 16,0 1-16,0-1 16,25-24-16,-25 50 15,0-51-15,0 26 16,0 0-16,0-1 16,0 26-16,0-26 15,0 50-15,0-49 16,0 24-16,0-24 15,0-25-15,0 0 16,0-1-16,0 26 16,49-25-1,-24 0 1,0 0 0,49 24-16,26-24 15,-26 25-15,25-1 16,50 26-1,25-1-15,74 0 0,25 50 16,-25-49-16,49-1 16,-98 1-16,49-1 15,49 25-15,-73-49 16,-26-25-16,1 24 0,-26-24 16,-24 0-1,49-25-15,-98 0 16,24 0-16,-50 0 15,1 0-15,-26 0 16,26 0-16,-51 0 16,26 0-1,-25 0 1,0 0 0,24 0-1,-24 0 1,25 0-1,-1-25-15,-24 0 16,25 25-16,-26-25 0,26 1 16,0-1-16,-26 25 15,1-25 1,0 25-16,0 0 16,0-25 93,-1 0-93,-24 1-16,25 24 15,0-75-15,-25 50 16,25 1-16,0-26 15,-25 25-15,25 0 16,-1-49-16,-24 49 16,0-49-16,25-1 0,0-24 15,0-25 1,0 50-16,24-100 0,-24 75 16,49-50-16,-74 50 15,50 0-15,0 24 16,-1-24-16,-49 0 15,50 49-15,-25-24 16,24 49-16,-24-49 16,0 24-16,24 0 15,-49 1-15,25-26 16,0 1-16,0-25 16,-25 24-16,0 1 15,0-1-15,0-24 16,0 50-1,0-1-15,0-24 0,0 24 16,-25 25-16,0-24 16,25 24-16,0 0 15,0 0-15,-25 25 16,25-25 62,-24-24-78,-1 24 0,25-25 16,-50 1-1,50-1 1,-25 50-16,25-25 0,-24 0 16,-1 25 124,0 0-124,0 0-1,0 0 1,1 0 0</inkml:trace>
  <inkml:trace contextRef="#ctx0" brushRef="#br0" timeOffset="71590.791">9897 15429 0,'25'0'125,"0"0"-109,-1 0-1,1-25-15,0 25 16,0 0 0,0 0-16,0 0 15,-1 0 1,1 0 0,0 0-1,0 0 1</inkml:trace>
  <inkml:trace contextRef="#ctx0" brushRef="#br0" timeOffset="73560.7646">10765 15329 0,'25'0'63,"25"0"-48,-26-25-15,1 1 16,0 24-16,0 0 15,-25-25-15,25 25 16,-1-25 0,1 25-1,-25-25-15,0 0 16,25 25 0,-25-24-1,0-1 32,0 0-16,0 0-15,-25 25 15,25-25-15,-25 25-1,1 0-15,-1 0 32,0 0-17,0 0 1,0 0-16,1 0 31,-1 0-15,25 25-1,-25 0 1,0-25-16,0 0 16,25 25-16,-24-25 15,-1 0 1,25 25-16,0-1 31,0 1 79,0 0-48,0 0-15,0 0-31,0-1-1,25-24 1,-25 25-16,0 0 31,24 0 0,1 0 47,0-25-78,0 25 16,0-25-16,-1 0 16,1 24-16,0 1 15,25-25 1,-26 0 0,-24 25-16,25-25 15,0 0 1,0 0-1,0 0 17,-1 0-1,1 0 31,0 0-30</inkml:trace>
  <inkml:trace contextRef="#ctx0" brushRef="#br0" timeOffset="75503.2062">6648 17735 0,'0'25'156,"0"0"-109,0 0-32,0 0 1,-25-1 0,25 1-1,0 0-15,0 0 16,0 0-16,0-1 15,0 26-15,0-25 32,0 0-32,0-1 15,0 1 1</inkml:trace>
  <inkml:trace contextRef="#ctx0" brushRef="#br0" timeOffset="76609.5768">6276 17562 0,'24'0'78,"1"0"-78,0 0 16,0 0-16,0 0 16,-1 0-1,1 0 1,0 0 0,0 0 15,0 0-16,-1 0 1,1 0 0,0 0-16,0 0 15,0 0 1,-1 0 0,1 0 30</inkml:trace>
  <inkml:trace contextRef="#ctx0" brushRef="#br0" timeOffset="78611.7736">6970 18157 0,'0'25'46,"0"0"-14,0-1 15,0 1-32,0 0 1,0 0-1,0 0 1,0-1 0,0 1 31,25-25-1,0 0-14,0 0-17,-1 0 1,1 0 0,0 0 15,0 0 0,0 0-31,-1-25 16,1 25-1,-25-24 1,25 24 0,-25-25-16,25 0 15,-25 0-15,25 0 31,-25 1-31,0-1 16,0 0 47,0 0-1,0 0 1,0 50 124,0 0-187,0 0 16,0 24-16,0-24 0,0 25 15,0-25 1,0-1-16,0 26 0,0-25 16,0 0-1,0-1 1,0 1 15,0 0 32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4:19.156"/>
    </inkml:context>
    <inkml:brush xml:id="br0">
      <inkml:brushProperty name="width" value="0.05292" units="cm"/>
      <inkml:brushProperty name="height" value="0.05292" units="cm"/>
      <inkml:brushProperty name="color" value="#FF0000"/>
    </inkml:brush>
  </inkml:definitions>
  <inkml:trace contextRef="#ctx0" brushRef="#br0">8706 5184 0,'0'25'140,"0"0"-124,0 0-16,-24-1 15,24 26-15,0 0 16,0 49-16,-25 50 16,25-25-16,0-25 15,0 50-15,0-25 0,0-50 16,0 1-16,0-1 16,0 0-16,0-24 15,0 24-15,0-49 16,0 0-16,0 0 15,0 24-15,0 1 16,0-25-16,0 0 16,0-1-16,0 1 15,0 0-15,0 25 16,0-25-16,0-1 16,0 26-16,0 0 15,0-26-15,0 1 16,0 25-16,0-1 15,0-24-15,0 0 16,0 0-16,0 0 16,0-1-16,0 26 15,0-25-15,0 0 16,0-1 0,0 1 15,0 0 31,0 0 1,0 0-32,25-25-31,-25 24 0,49-24 16,-24 25-1,0 0 1,-25 0 15,25-25-31,-1 0 31,-24 25 32,0-1-1,0 1-30,0 0-1,0 0-15,0 0-1,0-1 16,0 1 1,0 0 30,0 0-15,25-25-47,0 0 16,0 25-1,0-25 1,-1 24-16,51 1 16,-25 0-1,24 0-15,0 25 16,26-1-16,-26 1 15,-49-25 1,24-25 265,51 0-265,98-50 0,0 25-16,75-24 0,-25-26 15,0 50-15,-74 25 16,24 0-16,-73 0 15,-1 0-15,24 0 16,-48 0-16,-1 0 16,0 0-16,0 0 15,-24 0-15,73 0 16,-48 25-16,-1 25 16,25-25-16,-25-1 15,50 26-15,-50-25 16,50 24-16,-50-24 15,50 25-15,-50-1 16,-49-49 0,0 25-16,-26-25 0,1 25 15,0-25-15,0 0 16,0 0 0,-1 0 15,-24-50 156,-24 1-171,-26-50 0,-24-25-16,-1-25 0,1-25 15,-1 25-15,1 0 16,24 1-16,1 48 15,49-48-15,-25 73 16,-25-24-16,50 24 16,-25 26-16,25-1 15,0-24-15,0 49 16,0 0-16,-24 0 16,24 1-16,0-1 15,-25 0 1,25-25-1,0 26-15,-25-26 16,0 0 0,0-24-16,25 24 0,-24 1 15,-1-1-15,25 1 16,-25-26-16,0 26 16,25-1-16,-25 25 15,25-25-15,0 26 16,0-1-1,0 0 17,0 0-17,-24 25 1,24-25 15,-25 25-31,0-24 16,0 24-16,-24-25 15,-1 25-15,0-25 16,1-25-16,-26 50 16,-24 0-16,0 0 15,0-24-15,-75 24 16,25 0-16,25-25 16,-74 0-16,24 0 15,50 0-15,-99 1 16,49-26-16,1 0 15,49 26-15,0-1 16,24-25-16,26 50 16,-1 0-16,26 0 15,-26-25-15,26 1 16,-1 24-16,25 0 16,-24 0-16,24 0 15,0 0-15,0 0 16,1 0-1,-1 0 1,-25 0 0,25 0-1,-24 0-15,-1 0 16,25 0-16,1 0 16,-51 0-16,50 0 15,1 0-15,-1 0 16,-25 0-16,25 0 0,1 0 15,-1 0 1,0 0 0</inkml:trace>
  <inkml:trace contextRef="#ctx0" brushRef="#br0" timeOffset="4221.3967">8756 9426 0,'-25'0'62,"25"25"-31,-25-25-31,25 24 16,0 26 0,-24 0-1,-1-26-15,25 1 16,0 0-16,0 25 15,-25-1-15,25-24 16,0 0-16,-25 0 16,25-1-16,0 1 15,0 25-15,0-25 16,0-1-16,0 26 16,0 0-16,0-1 15,0 1-15,0 0 16,0-1-16,0 1 15,0-1-15,0 1 16,0-25-16,0 0 16,0 24-16,0-24 15,0 25 1,0-1-16,0-24 16,0 0-16,0 24 15,0-24 1,0 25-16,25-25 15,-25-1-15,0 1 16,0 0 0,0 0-16,0 0 15,0-1 1,0 1 0,0 0-1,0 0 1,0 0-1,0-1-15,0 1 32,0 0-17,0 0 32,0 0 0,25-25-47,-25 25 16,25-1-1,-1-24-15,1 25 16,0-25-16,0 25 16,24 0-16,-24 0 15,25-1-15,-1 1 16,-24-25-16,25 50 15,0-50-15,-26 0 16,1 25-16,25-1 16,-25-24-1,-1 0 1,1 25-16,0-25 16,0 25-16,0-25 15,49 0-15,-49 0 16,24 0-16,1 0 15,0 0-15,-1 0 16,1 0-16,-1 0 16,1 0-16,0 0 15,-26 0-15,26 0 16,24 0-16,-24 0 16,25 0-16,-1 0 15,0 0-15,1 0 0,-1 0 16,-24 0-16,-1 0 15,1 0-15,0 0 16,-1 0-16,-24 0 16,0 0-16,24 0 15,1 0-15,-25 0 16,24-25-16,1 0 16,0 25-16,49 0 15,-50-24-15,1 24 16,25-25-16,-26 0 15,1 25-15,24 0 16,1-50-16,-26 50 16,1 0-16,-1-24 15,1 24-15,0-25 16,-26 25-16,1-25 16,25 25-16,-25 0 15,-1 0 16,-24-25 32,25 25-63,-25-25 31,0-24-15,0 24-1,25-50-15,-25 51 16,0-26 0,0-24-16,0-1 0,0-24 15,0 0-15,0 0 16,0-50-16,0 25 16,0-25-16,0 50 15,0-25-15,0 0 16,0 49-16,0 1 15,-25-1-15,-24 1 16,49 24-16,0 1 16,-25-1-16,0 25 15,0-24-15,25 24 16,0 0-16,-25 0 16,25 1-1,-24 24 32,-1 0 16,0 0-63,0-25 15,-24 25-15,24 0 16,0-25-16,-25 25 15,-24 0-15,0 0 16,24 0-16,0 0 16,-24 0-16,-1 0 15,51 0-15,-26 0 16,0 0-16,-24 0 16,24 0-16,26 0 15,-26 0-15,-24 25 16,-1 0-16,26-25 15,-1 0-15,0 24 16,-24 26-16,24-50 16,-24 0-16,0 25 15,24-25-15,0 25 16,-24-25-16,24 24 0,1-24 16,-1 0-1,0 0-15,26 0 16,-26 0-1,25 0 1,0 0-16,1 0 16,-26 0-16,0 0 15,-24 0-15,24 0 16,-24 0-16,0 0 16,-1 0-16,26 0 15,-26 0-15,50 0 16,-24 0-16,24 0 15,0 0-15,0 0 16,0 0 15</inkml:trace>
  <inkml:trace contextRef="#ctx0" brushRef="#br0" timeOffset="10806.137">13047 12601 0,'-25'0'265,"1"0"-265,-1 0 16,0 0 15,-25 0-15,26 0-1,-26 0-15,25 0 16,0 0 0,-24 0-16,-1 0 15,1 0-15,-1 0 16,25 0-16,-24 0 0,-1 0 15,25 0 1,0 0-16,1 0 16,-1 0-16,0 0 15,-25 0-15,26 0 0,-1 0 16,0 0 0,0 0-16,-25 0 15,26 0-15,-1 0 16,-25 0-16,25 0 15,-24 0 1,24 0-16,-25 0 16,26 0-1,-26 0 1,25 0 0,-24 0-1,24 0-15,-25 0 16,25 0-16,-24 0 15,-1 0-15,-24 0 16,49 0-16,-25 0 16,-24 0-16,0 0 15,-1 0-15,-24 0 16,-50 0-16,50 0 16,-100 0-16,51 0 15,-51 0-15,1 0 16,24 0-16,25 0 15,0 0-15,1 0 0,48 0 16,1 0-16,25 0 16,49 0-16,-49 0 15,49 0-15,0 0 360,0 0-345,0 0 1,-24 0 0,-1 0-16,25 0 15,-24 0-15,24 0 16,0 0-16,-25 0 15,26 0 1,-1 0 0,0 0-1,0 0 1,25 25 125,0-1-110,-25 26-16,25-25-15,0 24 16,0 26-16,-24 24 16,24 0-16,0 50 15,0-50-15,0 75 16,0-50-16,0 25 16,0-25-16,0 74 15,0-24-15,0 24 16,0-74-16,24 50 0,-24 0 15,0-1-15,25 1 16,-25-25-16,0 0 16,0-25-16,0-25 15,0-25-15,0 1 16,0-1-16,0-24 16,0-26-16,0 1 15,0 0-15,0 0 16,0 24-1,0-24-15,0 0 16,0 25-16,0-26 16,0 1-16,0 25 15,0 0-15,0-26 16,0 1-16,0 0 16,0 25-16,0-26 15,0 1-15,0 0 16,0 0-1,0 0 1,50-25 281,24 0-281,1-25-16,24 0 15,50 0-15,0 0 16,99 25-16,-75-24 15,-24 24-15,25 0 16,-1 0-16,1 0 16,-25 0-16,0 0 15,-25 0-15,49 0 16,-24 24-16,-25-24 16,25 25-16,0-25 15,24 25-15,26 0 16,24 0-16,-74-1 15,99-24-15,-74 25 16,-50 0 0,24-25-16,1 0 0,-25 25 15,-24-25-15,-26 0 16,0 0-16,1 0 16,-26 0-16,-24 0 15,25 0-15,24 0 16,-24 0-16,-1-25 15,-24 0-15,25 25 16,49-25-16,-49 1 0,24-1 16,-24 0-1,-1 0-15,26 0 0,-1 25 16,-49-24-16,0 24 16,0-25-1,-1 25-15,1 0 47,-25-25 94,0-25-126,0 26-15,-74-51 16,24-49-16,-24-25 16,-50-49-16,24-1 15,1 26-15,0-1 16,49 0-16,-24 26 15,24-1-15,26 25 16,-1 0-16,0 25 16,25 24-16,0 1 15,0-1-15,0 1 16,0-1-16,0-24 16,0 50-16,0-26 15,0 1-15,0-1 16,25 1-16,-25 24 0,25-24 15,-25 0-15,0 24 16,24 0-16,1 1 16,-25-26-16,0 51 15,0-26-15,0 0 16,0 25-16,0 1 16,0-1-16,0 0 15,0 0 1,-25 25 156,-24-25-157,49 1 110,-25 24-78,25-25-47,-25 0 16,0 0-1,1 25 1,24-25 0,-25 25-16,0-24 15,25-1 1,-25 0 15,25 0 94,-25 25 0,1 0-78,-1 0-31,25-25-16,-25 25 31,0 0-15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4:38.856"/>
    </inkml:context>
    <inkml:brush xml:id="br0">
      <inkml:brushProperty name="width" value="0.05292" units="cm"/>
      <inkml:brushProperty name="height" value="0.05292" units="cm"/>
      <inkml:brushProperty name="color" value="#FF0000"/>
    </inkml:brush>
  </inkml:definitions>
  <inkml:trace contextRef="#ctx0" brushRef="#br0">8260 6077 0,'0'25'391,"0"0"-360,0 0-15,0-1-16,0 26 31,0-25-15,0 24-16,0 1 15,-25 24-15,0 1 16,-24-1-16,49 50 16,-25-49-16,0 24 15,25-49-15,0 24 16,0-24-16,0-1 15,0-24-15,0 25 16,0-26-16,0 1 16,0 0-16,0 0 15,0 24-15,0-24 16,0 0-16,0 25 16,0-1-16,0 1 15,0-25-15,0 24 16,0 1-16,0-1 15,0-24-15,25 25 16,-25-1-16,0 1 16,25 24-16,-25-24 15,0 25-15,25-1 16,-25 0-16,0-24 16,0 24-16,0-49 15,0 25-15,0-1 16,24-49-16,-24 25 15,0 25-15,0-1 16,25-24-16,0-25 16,-25 50-16,25-1 15,0 1-15,-25 0 16,0-1-16,24 26 16,1-26-16,-25 26 15,25-50-15,-25 24 16,0 26-16,25-51 15,-25 1-15,25 25 16,-25-1-16,0-24 16,0 0-16,0 0 15,49 0 376,-24-1-375,0-24-1,0 25 1,-1-25-16,1 50 15,0-50-15,0 25 16,0-1-16,-1 1 16,1 0-16,0-25 15,-25 25-15,25-25 16,0 25-16,-1-25 16,1 24-1,0-24 1,0 25-16,0-25 15,-1 0 1,1 25 0,0-25-1,0 0 1,0 0 0,24 0-1,-24 0 1,0 0-16,0 0 15,0 0-15,-1 0 0,1 0 16,25 0-16,-25 0 16,-1 0-16,26 0 15,0 0-15,-1 0 16,-24 0-16,25 0 16,-26 0-16,26 0 15,-25 0 1,24 0-16,-24 0 15,0 0 1,0 0-16,0 0 16,-1 0-16,1 25 15,0-25-15,0 0 16,24 0-16,-49 25 16,25-25-16,0 0 15,-25 24 1,25-24-1,25 25 1,-26 0 0,-24 0-1,25-25-15,0 25 16,25-25-16,-26 24 16,1 26-16,0-50 15,0 25-15,24-25 16,-24 25-16,0-25 15,0 25-15,0-25 16,24 24-16,1-24 16,-1 25-16,-24-25 0,50 0 15,-26 0 1,26 0-16,-1 0 0,0 0 16,1 0-1,-1 0-15,-24 0 0,24 0 16,1-25-16,-1 25 15,1 0 1,-26-24-16,26 24 16,-1 0-16,0-25 15,26 0-15,-26 25 16,0 0-16,-24 0 0,24 0 16,51-25-1,-101 25-15,26 0 16,-25 0-16,24 0 15,-24 0-15,0 0 16,0 0-16,24 0 31,-24 0-15,0 0 15,-25-25 313,0-49-328,0 24-16,0 25 15,0-24-15,0-1 16,0 25-16,0-24 15,0 24-15,0 0 16,0-24-16,0 24 16,0 0-16,0 0 15,0-49-15,0 49 16,25 0-16,-25-24 16,25-1-16,-25 0 15,0 1-15,0-1 16,0 1-16,0-1 15,0-25-15,0 26 16,0 24-16,0-25 16,0 1-16,0-1 15,0-24-15,0 24 16,0 1-16,0-51 0,0 26 16,-25-25-1,0-25-15,25 0 0,-25-25 16,25 25-16,-25 0 15,25 25-15,-24-25 16,24 49-16,0 1 16,0-25-16,0 24 15,0 1-15,0 24 16,0-49-16,0 49 16,0-24-16,0 24 15,0 1-15,0-1 16,0 25-16,0-24 15,0 24-15,0-25 16,0 25-16,0 1 16,0-1-1,0 0 48,0 0-48,0 0 32,0 1-31,-75 24 390,50 0-390,-49 0-16,-25-25 15,24 0-15,1 0 16,-25 0-16,-25 1 0,74-1 16,-49 0-1,24 0-15,1 0 16,24 25-16,-49-49 0,0 24 16,25 0-16,-1 25 15,1 0-15,-26-25 16,26 1-16,-25-1 15,-25 25-15,49-25 16,1 25-16,0 0 16,24-25-16,0 0 15,1 25-15,-1-25 16,-24 25-16,49 0 16,-25 0-16,26 0 15,-26 0-15,0 0 16,25 0-16,1 0 15,-26 0-15,25 0 16,-24 0 0,24 0-1,-25 0-15,1 0 16,24 0-16,-25 0 16,1 0-16,24 25 15,0 0-15,-25-25 16,26 25-16,-26 0 15,25-25 1,0 0 0,1 0-1,-1 0 1,0 0 0,-25 25-1,26-25 1,-1 0-16,0 0 15,0 0 1,0 0-16,1 0 16,-1 0-16,0 0 15,0 0 1,-25 0 0,26 0-1,-1 0-15,0 0 16,0 24-16,-24 1 15,-1 0-15,25 0 16,-24 0 0,-51-1-16,76-24 15,-26 25-15,0 0 16,1-25-16,-1 0 0,50 25 16,-25-25-16,1 0 15</inkml:trace>
  <inkml:trace contextRef="#ctx0" brushRef="#br0" timeOffset="6469.7879">8186 11485 0,'0'24'156,"-25"26"-156,0 24 16,0-24-16,-24 74 16,-1 50-16,0 99 15,1-75-15,24 0 16,25 1-16,-25 24 15,0-124-15,25 25 16,-25-24 0,25-51-16,0 26 15,0-26-15,-24 1 0,-1-25 16,25 49-16,0-49 16,-25 24-16,0 1 15,0 24-15,25 1 16,-24 74-16,-1-50 15,-25 75-15,50 24 16,-25-24-16,25-1 16,-24 26-16,-1-51 15,25-23-15,0-26 16,-25-25-16,0 25 0,25-24 16,-25-1-1,25 1-15,0-26 16,-24 50-16,-1-24 15,0-26-15,25 1 0,0 0 16,0-26 0,0 1-16,0 0 15,0 0-15,0 0 16,0 0-16,0-1 16,0 1-1,0 0-15,25 0 16,0 0-1,-25-1 1,24-24-16,1 0 16,0 25-1,0-25 17,-25 25-1,25-25-31,-1 0 62,1 0-62,0 0 16,0 0 0,24 25-16,1-25 15,0 0-15,49 0 16,50 0-16,-25 25 15,49-25-15,26 0 0,-50 0 16,-25 0-16,-25 24 16,25-24-16,-25 25 15,0 0 1,-24-25-16,-1 0 0,25 25 16,-49-25-16,24 0 15,1 25-15,-26-25 16,1 0-16,0 0 15,-26 0-15,26 0 16,-25 0-16,24 0 16,-24 0-16,25 0 15,-25 0-15,24 0 16,1 0 0,-25 0-16,24 24 15,1-24-15,-25 0 16,24 0-16,1 0 15,-25 0-15,24 0 16,1 0-16,-25 0 16,24 0-16,-24 0 15,25 0-15,-1 0 16,-24 0-16,0 0 16,25 0-16,-1 0 15,-24 0-15,0 0 16,24 0-16,1 0 15,0 0-15,-1 0 16,1 0-16,0 0 16,-1 0-16,1 0 15,-25 0-15,24 0 16,1 0-16,-25 0 0,-1 0 16,1 0-16,25 0 15,-25 0 1,24 0-16,-24 0 15,0 0-15,24-24 16,-24 24-16,25 0 16,-25 0-1,-1 0 1,1 0-16,0 0 47,0 0 218,24 0-249,-24-25 0,50 25-16,-51-25 15,1 25-15,25-25 16,-25 25-16,0-25 16,24 25-16,-24 0 15,0 0-15,24-24 16,26-1-16,-50 0 0,49 25 15,0 0-15,1 0 16,-26 0-16,26-25 16,-26 25-16,26-25 15,-50 25 1,24 0-16,-49-24 16,25 24-16,0-25 15,0 25-15,-1 0 16,-24-25-1,25 25-15,-25-25 16,25 25 0,-25-25-16,25 1 0,-25-1 15,0-25 1,0 0-16,0 26 16,0-26-16,0-24 15,0-1-15,0 1 16,-25-75-16,0 50 15,0-50-15,-24-25 16,-1 25-16,25 25 16,1-24-16,-26-1 15,25-25-15,-24 1 16,49-26-16,-50 25 0,50 26 16,-25-1-1,25 50-15,-25-1 0,1-24 16,24 50-1,-25-75-15,0 75 16,0-1 0,25 1-16,-25-1 15,25 1-15,0 0 16,-24 24-16,24-49 16,0 24-16,0 26 0,0-1 15,0 25-15,0 1 16,0-26-16,0 25 15,0 0 17,0 1 358,0-1-390,0 0 16,-25 0-16,0-24 16,-25-1-16,1 0 15,24 1-15,-49-26 16,24 50-16,0-24 15,26-26-15,-26 75 16,0-49-16,25 24 16,25 0-1,-24 25-15,-1 0 16,25-25 0,-25 25-16,0 0 46,0 0 1,1 0-31,-1 0 0,0 0-16,-25 0 15,26 0 1,-26 0-1,25 0-15,-24 0 16,24 0 0,-25 0-1,25 0 1,1 0 15,-1 0-31,0 0 16,0 0-1,0 0-15,1 0 16,-1 0-16,-25 0 16,25 0-16,-24 0 15,-1 0-15,1 0 16,24 0-16,0-24 16,0 24-16,0 0 15,-24-25 1,24 25-1,0 0 1,0 0 0,0 0-16,1-25 15,-1 25 1,0 0-16,-25-25 16,26 25-1,-1 0 1,0 0-1,0-25-15,0 25 16,1 0 0,-1-24-16,0 24 15,0-25-15,0 25 16,-24-25-16,24 25 16,0 0-16,-24-25 15,24 0-15,0 1 16,-25 24-16,50-25 15,-24 25-15,-1 0 16,0-25-16,0 0 16,0 25-16,1-25 15,-1 25 1,0-24-16,0-1 16,0 25-16,1 0 15,-1-25 1,0 25-16,0 0 15,0-25 1,0 25 0,1 0-16,-1 0 15,0-25 1,0 25-16,-24-24 16,24 24-1,-25 0 1,25 0-16,1 0 15,-26 0-15,0 0 16,26 0-16,-26 0 16,25 0-16,-24 0 15,-1 0 1,25 0-16,0 0 0,1 0 16,-1 0-1,0 0-15,0 0 16,0 0-16,1 0 15,-1 0-15,0 0 16,0 0-16,0 0 16,1 0-1,-1 0 1,0 0-16,0 0 16,0 0-1,0 0-15,-24 0 16,24 0-1,0 0 1,0 24-16,1-24 16,-1 25-1,0-25-15,0 25 16,-24-25 0,49 25-1,-25 0-15,0-25 16,-25 0-1,50 24-15,-24-24 16,-1 0-16,0 0 16,0 0-1,0 0 17,25 25-32,-24-25 46,-1 0-46,25 25 16,0 0 0,-25-25-16,25 25 15,-25-25 1,0 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5:01.688"/>
    </inkml:context>
    <inkml:brush xml:id="br0">
      <inkml:brushProperty name="width" value="0.05292" units="cm"/>
      <inkml:brushProperty name="height" value="0.05292" units="cm"/>
      <inkml:brushProperty name="color" value="#FF0000"/>
    </inkml:brush>
  </inkml:definitions>
  <inkml:trace contextRef="#ctx0" brushRef="#br0">2307 3423 0,'25'0'203,"24"0"-187,-24 0-16,0 0 15,0 0-15,24 0 16,1 0-16,-25 0 16,-1 0-16,26 0 15,-25 0-15,25 0 16,-1 0-16,26 0 15,-26 0-15,26 0 16,-1 0-16,0 0 16,-24 0-16,24 0 15,1 0-15,-26 0 16,1 0-16,0 25 0,-1-25 16,1 25-1,-25-25-15,-1 0 0,26 0 16,0 0-16,-25 0 15,24 24-15,1-24 16,-1 0-16,26 25 16,-26-25-16,1 0 15,24 25-15,-24-25 16,24 0-16,-24 0 16,24 25-16,-24-25 15,-25 0-15,0 25 16,24-25-16,-24 0 15,0 0-15,0 0 16,-1 0-16,26 0 16,-25 0-16,24 0 15,-24 0-15,0 0 16,0 0-16,25 0 16,-26 0-16,1 24 15,50-24-15,-26 0 16,-24 0-1,25 0-15,24 0 16,-24 0-16,-1 0 16,1 0-16,24 0 15,-49 0-15,25 0 16,-1 0-16,1 0 16,-25 0-16,-1 0 15,26 0-15,-25 0 16,0 0-16,-1 0 15,1 0-15,0 0 16,0 0-16,0 0 0,0 0 16,-1 0-1,1 0-15,0 0 0,0 0 16,24 0 0,-24 0-16,0 0 15,0 0 1,24 0-16,-24 0 15,0 0 1,0 0-16,0 0 16,-1 0-1,1 0 17,0 0-17,0 0 79,0 0 31,-1 0-94,1 0-15,0 0 15,0 0 16</inkml:trace>
  <inkml:trace contextRef="#ctx0" brushRef="#br0" timeOffset="7391.9304">5085 4887 0,'0'24'125,"0"1"-109,0 0-16,0 0 16,0 0-16,0 24 15,-25-24-15,25 25 16,0-26-16,0 26 16,0-25-16,-25-25 15,25 49-15,0-24 16,0 0-1,-24 0-15,24 0 0,-25 24 16,25-24 0,0 25-1,0-26-15,0 26 16,0-25 0,0 0-1,0-1 1,0 1-1,0 0 1,0 0 0,0 0 15,0-1-31,0 1 31,0 0 0,0 0 16,0 0-47,0 0 47,0-1-16,0 1-15,0 0-16,0 0 31,0 0-15,0-1 0,0 1-16,0 0 31,0 0 0,0 0 0,0-1 1,25-24 171,-1 0-203,1 0 15,25 0 1,-25 0 0,-1 0-16,1 0 15,0 0-15,25 0 16,-26 0-1,1 0 1,0 0 0,0 0-1,0 0-15,-1 0 16,1 0 0,0 0-16,0 0 15,0 0 1,-1 0-1,1 0 1,0 0 0,0 0-1,0 0-15,-1 0 16,26 0 0,0 0-1,-26 0 1,1 0-16,0 0 15,0 0-15,0 0 16,0 0 0,-1 0-16,1 0 31,0 0 0,0 0 16,0 0 281,-1 0-328,1 0 16,0 0-16,25 0 15,24 0-15,-49 0 0,24 0 16,-24 0-16,25 0 16,-1 0-1,-24 0-15,25 0 0,-25 0 16,49 0-16,-24-24 16,-1 24-16,26 0 15,49 0-15,-50 0 16,25 0-16,1 0 15,-1 0-15,-50 0 16,1 0-16,0 0 16,-26 0-16,1 0 15,0 0-15,0 0 16,0 0 0,-1 0-16,1 0 15,0 0-15,25 0 16,-26 0-16,26 0 15,0 0-15,-26 0 16,1 24-16,0-24 16,0 0-16,24 25 15,-24-25-15,0 0 16,0 0 0,0 0-16,0 0 15,-1 0-15,1 0 16,0 0-1,0 0 1,0 0 0,-1 0-1,1 25 1,0-25-16,25 0 16,-26 0-1,1 0-15,25 0 0,-25 0 16,-1 0-16,1 25 15,25-25-15,-25 25 16,24-25-16,1 0 16,-25 24-16,24-24 15,1 0-15,-1 0 16,1 0-16,0 25 16,-26-25-16,1 0 15,50 25-15,-26-25 16,-24 0-16,0 0 15,25 0-15,-26 0 16,1 25-16,25-25 16,-25 0-1,24 0-15,-24 0 16,0 0-16,0 25 16,-1-25-16,1 0 15,0 0-15,0 0 16,0 0-16,-1 0 15,1 0-15,25 0 16,-25 24-16,-1-24 16,26 0-16,0 0 15,-26 25-15,1-25 16,25 0-16,-25 0 16,-1 0-16,1 0 15,25 0-15,-25 0 16,0 0-16,-1 0 15,1 0-15,25 0 16,-25 0 297,-1 0-313,26 0 15,0 0-15,49-25 16,50-24-16,-25 24 15,99 0-15,25-24 16,-25-1-16,-24 25 16,-26 0-16,1 1 15,-75 24-15,-25 0 16,1 0-16,-25 0 0,-26 0 16,26 0-16,-25 0 15,0 0-15,-1 0 16,26 0-1,-25 0 1,24 0-16,-24 0 16,0 0-16,25 0 15,-26 0-15,1 0 16,0 0-16,0 0 16,0 0-1,-1 0-15,1 0 16,0 0-1,25 0 1,-26 0 15,1 0 1,-25-25 77,0-25-93,0 25-16,0-24 15,0-1-15,0 1 16,0-26-16,0 1 15,0-1-15,0 26 0,0-26 16,0 26-16,0-1 16,0 0-16,0 26 15,0-1-15,0 0 16,0 0-16,0 0 16,0 1-1,-25 24 1,1-50-1,-1 50-15,0-25 16,-25 0-16,1 1 16,-26-1-16,26 0 15,24 25-15,-49-25 16,24 0-16,-24 25 16,-1 0-16,1 0 15,-26 0-15,26 0 16,-75-24-16,50 24 15,-25 0-15,-25 0 16,75 0-16,-25 0 16,-1-25-16,1 0 15,-25 25-15,25-25 16,24 0-16,-24 1 16,-50-1-16,75 25 15,0-25-15,-26 0 16,1 0-16,25 0 15,24 1-15,-24-1 16,-1 0-16,1 25 16,-1-25-16,26 25 15,-26-25-15,1 25 16,0-24-16,-1 24 0,1 0 16,-1 0-16,1 0 15,0 0-15,-26 49 16,1-24-16,25-25 15,24 25-15,-24 0 16,-26 24-16,51-49 16,-26 0-16,1 25 15,0 0-15,24-25 16,-24 0-16,24 0 16,-24 0-16,-1 0 15,1 0-15,24 0 16,-24 0-16,24 0 15,-24 0-15,-1 0 16,1 0-16,24 0 16,1 0-16,-26 0 15,50 0-15,-24 0 16,-26 0-16,51 25 16,-1-25-16,-25 0 15,1 0-15,24 0 16,0 0-16,-25 0 15,26 25 1,-26-25-16,25 24 16,0-24-16,-24 0 15,24 0-15,0 0 16,0 0 0,0 0-16,1 0 31,-1 0-31,0 0 15,0 0 32,0 0-15,1 0 264,-1 0-280,0 0 0,-25 0-1,1 0-15,-1 0 0,1 0 16,-1 0 0,-24 0-16,24 0 0,-24 0 15,24 0-15,25 0 16,0 0-16,1 0 15,-1 0 1,0 0-16,0 0 16,0 0 15,1 0-15,-1 0-16,0 0 15,0 0-15,0 0 16,-24 0-16,-1 0 15,25 0-15,-24 0 16,24 0 0,0 0 15,0 0-15,0 0 46,1 0-31,-1 0-15,0 0 15,0 0-31,0 0 31,1 0-15,-1 0 15,0 0 47,0 0-31,0 0 0</inkml:trace>
  <inkml:trace contextRef="#ctx0" brushRef="#br0" timeOffset="9500.9752">2456 8756 0,'24'0'78,"1"0"-62,25 0-16,-25 0 16,24 0-16,26 0 0,-1 0 15,1 0 1,24 25-16,0-25 0,0 25 15,-49-1-15,24 1 16,-24-25-16,24 0 16,-24 25-16,-25-25 15,-1 25-15,1-25 16,0 0-16,0 0 16,-25 25-16,25-25 15,-1 0-15,1 0 16,0 0-1,-25 24 1,25-24 0,25 0-1,-26 0-15,1 0 16,0 0-16,49 0 16,-49 0-16,25 0 15,-25 0-15,24 0 16,-24 0-16,0 0 15,0 0-15,-1 0 16,1 0 0,0 0-16,0 0 15,0 0 1,-1 0-16,1 0 16,0 0-1,0 0 1,0 0 15,-1 0-31,1 0 31,-25-24-31,25 24 16,0 0 0,0 0 30</inkml:trace>
  <inkml:trace contextRef="#ctx0" brushRef="#br0" timeOffset="11909.9715">4936 5383 0,'-25'0'219,"1"-25"-219,-1 0 16,-25 0-16,0-24 15,1 24-15,-1-25 16,1 25-16,24 1 16,-25-1-16,25 0 15,1 0-15,-26 0 16,25-24-16,-24 49 15,24-50-15,0 50 16,0-25-16,0 1 16,1-1 15,-1 25 16,25-25-16</inkml:trace>
  <inkml:trace contextRef="#ctx0" brushRef="#br0" timeOffset="14598.1321">4986 7466 0,'25'0'203,"-1"0"-187,1 0-1,25 0-15,-1 0 16,1 0-16,24 0 16,-24 0-16,24 0 15,1 0-15,-1-25 16,1 25-16,24 0 16,0-24-16,25 24 15,0 0-15,-25 0 16,1-25-16,48 25 15,-48 0-15,-1 0 16,0 0-16,75 0 16,-100 0-16,50 0 0,-25 0 15,25-25-15,-24 25 16,-26 0-16,0 0 16,-24 0-1,24 0-15,-24 0 0,0 0 16,-1 0-16,1 0 15,24 0-15,1 0 16,-1 0-16,-24 0 16,49 0-16,-49 0 15,-1 0-15,1 0 16,-1 0-16,1 0 16,0 0-16,-26-25 15,1 0-15,50 25 16,-51 0-1,1 0-15,-25-24 16,25 24-16,0 0 16,0 0-1,-1 0 17</inkml:trace>
  <inkml:trace contextRef="#ctx0" brushRef="#br0" timeOffset="17100.5365">3994 5383 0,'24'0'156,"1"0"-124,0 0-17,-25 24 1,25-24-16,0 25 15,-1 0 1,-24 0 0,25-25-16,-25 25 15,25-25 32</inkml:trace>
  <inkml:trace contextRef="#ctx0" brushRef="#br0" timeOffset="18503.2734">4415 5383 0,'-25'0'31,"1"0"0,-1 0 32,0 0-32,0 0 0,0 0 0,1 49-31,-1-24 16,0 0-16,0 24 16,0 1-16,1 0 15,-1-50-15,25 24 16,-25 1-16,0-25 15,25 25-15,0 0 16,-25-25 0,25 25 46</inkml:trace>
  <inkml:trace contextRef="#ctx0" brushRef="#br0" timeOffset="19937.8119">4217 6747 0,'0'25'47,"0"-1"0,0 1-47,0 0 16,0 0-1,0 0 1,0 0 15,0-1 16,0 1-31,25-25 109,-1 0-94,1 0-15,0 0-1,25-25-15,24 1 16,-24-26-16,49 0 15,-25-24-15,-24 49 16,24-25-16,-24 26 16,-25-26-16,24 50 0,-49-25 15,25 25 1,0-25 0,-25 1-1,25 24 16</inkml:trace>
  <inkml:trace contextRef="#ctx0" brushRef="#br0" timeOffset="22017.5517">2629 12650 0,'25'0'94,"25"0"-78,-1 0-16,1 0 15,24 0-15,1 0 16,-1 0-16,75-24 15,-50 24-15,-24 0 16,49 0-16,-50 0 0,-24 0 16,24-25-16,-24 25 15,-25 0 1,-1 0-16,1 0 16,0 0-1,0 0 1,0 0-1,-1 0 1,1 0 0,0 0-1,0 0 1,0 0 31,-1 0-32,1 0 17,0 0-17,0 0 1,0 0 0,-1 0-16,1 0 15,0 0 1,0 0-1,0 0 1,-1 0 0,1 0 15,0 0-15,0 0 62</inkml:trace>
  <inkml:trace contextRef="#ctx0" brushRef="#br0" timeOffset="28018.4012">5135 11137 0,'0'25'156,"24"0"-125,-24 0 1,25-25-17,25 0 16,-25 0-15,24 0-16,26 0 16,24 0-16,0 0 15,25 0-15,75 0 16,49 25-16,-100-1 16,100-24-16,-49 0 15,-25 25-15,24 0 16,-24-25-16,-50 25 15,49-25-15,1 25 16,-50-1-16,50-24 16,-100 25-16,50 0 15,-25-25-15,-49 0 16,-1 25-16,1-25 16,0 25-16,-1-1 15,-24-24-15,0 0 16,0 0-16,-25 25 15,24-25-15,1 0 16,0 0 31</inkml:trace>
  <inkml:trace contextRef="#ctx0" brushRef="#br0" timeOffset="30975.0754">2232 15081 0,'25'0'15,"0"0"32,0 0-31,0 0-1,-1 0 1,1 0 0,0 0-16,25 0 0,-1 0 15,1 0-15,-1 0 16,26 0-16,-1 0 15,1 0-15,-1-25 16,1 25-16,-1 0 16,0 0-16,1 0 15,24 0-15,75-24 16,-100 24 0,0 0-16,-24 0 15,0 0-15,-25 0 31,-1 0-15,1 0 47,0 0-17,0 0-46,0 0 16,-1 0 0,1 0-16,0 0 15,0 0 1,0 0 0,-1 0 15,1 0 16,0 0-16,0 0 0,0 0 16,-1 0 16,1 0-17,0 0 1,0 0-15,0 0-17,-1 0 1,1 0 15,0 0-31,0 0 31,0 0 32,-1 0-1,1 0-46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5:52.583"/>
    </inkml:context>
    <inkml:brush xml:id="br0">
      <inkml:brushProperty name="width" value="0.05292" units="cm"/>
      <inkml:brushProperty name="height" value="0.05292" units="cm"/>
      <inkml:brushProperty name="color" value="#FF0000"/>
    </inkml:brush>
  </inkml:definitions>
  <inkml:trace contextRef="#ctx0" brushRef="#br0">4663 4787 0,'0'25'62,"0"0"1,0 0-47,0 0-16,0-1 15,0 1-15,0 0 16,-25 25-16,25 24 15,0 0-15,-24 26 16,24-26-16,-25 50 16,25 0-16,-25-25 15,25 0-15,0 26 16,0-51-16,0-24 16,0-1-16,0 1 15,0-1-15,0 1 16,0-25-16,0 24 15,0-24-15,0 0 16,0 0-16,0 0 16,0-1-16,0 1 15,0 25 1,0-25 0,0 24-1,0-24 1,0 0-16,0 0 15,0-1 1,0 1 0,0 0-1,25-25 79,-25 25-78,25-25-1,-1 25 1,1-25 0,0 0-1,0 0-15,0 24 16,24-24-1,-24 0 1,0 0-16,0 25 16,0-25-16,-1 0 15,1 0-15,50 25 16,-26-25-16,-24 0 16,25 0-16,-1 0 15,1 0-15,-1 0 16,-24 0-16,0 0 15,0 0-15,0 0 16,-1 0 15,1 0-15,0 0 0,0 0-1,0 0 1,-1 0-16,51 0 15,-26 0-15,-24 0 0,25 0 16,-25 0-16,24 0 16,-24 0-16,25 0 15,-25 0-15,24 0 16,1 0-16,-25 0 16,24 0-16,1 0 15,24 0-15,-24 0 16,24 0-16,1 0 15,-1 0-15,-24 0 16,24 0-16,-24-25 16,-1 25-16,1 0 15,-1 0-15,1 0 16,25-25-16,-51 25 16,26 0-16,0 0 15,-1 0-15,1 0 16,-1 0-16,-24 0 15,50 0-15,-26 0 16,1 0-16,24-24 16,1 24-16,-1-25 15,25 25-15,-49 0 16,49-25-16,-49 25 16,24 0-16,1 0 15,-1 0-15,-49 0 16,24 0-16,1 0 15,0 0 1,-26-25 281,1 25-281,0-25-1,0 25-15,0 0 16,-1 0-16,1 0 15,0 0-15,0 0 16,0 0-16,24 0 16,-24 0-16,0 0 15,24 0-15,1 0 16,0 0-16,-1 0 16,-24 0-16,25 0 15,24 0-15,-24 25 16,-25 0-16,24-25 15,1 0-15,-25 25 16,-1 0-16,26-25 16,-25 24-16,0-24 15,-1 0 1,1 0 0,0 0 15,0 0-31,0 0 15,-1 0 1,1 0-16,0 0 16,0 0-16,0 0 15,-1 0 1,1 0 0,0 0-16,25 0 15,-26 0 1,1 0-1,0 0 1,0 0-16,0 0 16,-1 0-16,26 0 15,0 0 1,-26 0-16,26 0 0,-25 0 16,25 0-16,-26 0 15,1 0-15,0 0 16,0 0-16,0 0 15,-1 0 1,1 0 15,0 0 1,0 0-1,-25-24 16,25 24-32,-25-25-15,0 0 16,24 0-16,-24 0 16,25 1-16,0-1 15,-25 0-15,25-25 16,0 1-16,-25-1 15,24-24-15,1-1 16,-25 1-16,25-25 16,-25 24-16,0 1 15,0 0-15,0-1 16,0 50-16,0-49 16,-25 49-16,25 0 15,-25 0-15,1-24 16,-1 49-1,0-25 1,-25 0 0,50 0-16,-24 25 15,-26-49-15,25 49 16,-24-50-16,24 25 16,0-24-16,-25 24 15,26-25-15,-26 1 16,25-1-16,-25 25 15,26-24-15,-26 24 0,50-25 16,-25 26-16,25-1 16,-25 25-16,1-25 15,-1 0 1,-25 25 0,25-25-16,-24 1 15,-1 24 1,1 0-16,-26 0 15,1-25-15,-25 25 16,24 0-16,-49 0 16,-74 0-16,24 0 15,-24 0-15,24 0 16,25 0-16,-49 0 16,98 0-16,-48 0 15,24 0-15,24 0 16,-24 0-16,25 0 15,0 25-15,-50-1 16,50 1-16,0 0 16,-25 25-16,24-26 15,-24 1-15,25 25 16,-25-25-16,0 24 16,0-49-16,50 50 15,-25-50-15,49 0 16,0 25-16,-24-25 15,49 0-15,-25 0 16,26 0-16,-26 0 0,25 0 16,0 0-1,1 0-15,-51 0 0,50 0 16,1 0-16,-1 0 16,0 0-1,0 0-15,0 0 16,1 0-1,-1 0 1,0 0 15,0 0-31,0 0 16,-24-25 0,24 25-1,0 0 1,25-25-1,-49 25-15,24 0 16,0-25 0,0 0-1,0 25 1,25-24-16,-24 24 16,-1 0-16,25-25 15,-25 25-15,0 0 16,25-25 15,-25 25-31</inkml:trace>
  <inkml:trace contextRef="#ctx0" brushRef="#br0" timeOffset="7421.4073">5482 8359 0,'-25'0'266,"0"0"-266,0 0 16,1 0-16,-1 0 15,-25 0-15,1 0 16,24 0-16,0 0 15,0-25-15,0 25 16,1 0-16,-1 0 16,0 0-1,0 0 1,0 0 0,1 0-1,-1 0 1,0 0-1,0 0 17,0 0-1,1 0-15,-1 0 15,0 0-16,25 25 79,-25 0-78,25 0-1,0 0-15,0-1 16,0 1-16,0 25 16,0-25-1,0-1-15,0 26 16,0-25 0,0 0-1,0-1 1,0 1-1,0 0 1,0 25 0,0-26-1,0 1-15,0 0 16,0 0-16,0 24 16,0-24-1,0 0 1,0 0-1,0 0-15,0 0 16,0-1 0,0 1-1,0 0 1,0 0 0,0 0-1,0-1 16,0 1 1,25-25-1,0 25 47,0-25-62,-1 0-1,1 0-15,25 0 16,-25 25 0,-1-25-1,26 0-15,-25 0 16,0 25-16,-1-25 15,1 0-15,25 0 16,-25 0 0,-1 0-16,1 0 15,0 0-15,25 0 16,-1 0-16,-24 0 16,0 0-16,24 0 15,-24 0-15,0 0 16,0 0-1,0 0 1,-1 0 0,26 0-16,0 0 15,-1 24 1,1-24-16,-25 0 16,0 0-16,24 0 15,-24 0 1,0 0-1,0 0 17,-1 0-32,1 0 15,0 0-15,25 0 16,-1 0-16,26 0 16,49 0-16,0 0 15,0-24-15,24 24 16,-48-25-16,-1 25 15,0 0-15,-24 0 16,24 0-16,-25 0 16,-24 0-16,24 0 15,-24 0-15,24 0 16,-24 0-16,-25 0 16,24 0-16,1 0 15,-1 0-15,-24 0 16,0 0-16,25 0 15,-1 0-15,-24 0 16,0 0-16,0 0 16,0 0-1,-1 0 1,1 0 0,0 0 312,0 0-328,49 0 15,1 0-15,-1 0 16,25 0-16,-49 0 16,24 0-16,1 0 0,-1 0 15,-24 0-15,-1 0 16,-24 0-16,49 0 15,1 0-15,-1 25 16,1-1-16,98 1 16,1 0-16,0 0 15,-26 0-15,-48-1 16,24 26-16,-50-25 16,1-25-16,-26 25 15,-24-25-15,0 24 16,0-24-16,-1 0 15,-24 25-15,25-25 32,0 0-1,0-25 110,-25-24-141,25-1 15,-25 1-15,24-75 16,-24-25-16,25 25 15,25-50-15,-50-24 16,25 24-16,-25-24 16,24 49-16,-24 25 0,0-25 15,0 50-15,0 49 16,0 0-16,0 26 16,0-1-16,0 0 15,0 0-15,0 0 31,-24 25 32,-1 0-47,0 0-1,-25 0 1,26 0-16,-1 0 15,-50 25-15,26-25 16,-1 25-16,-24 0 16,-1-25-16,-24 49 15,25-49-15,24 25 16,-49-25-16,24 25 16,26-25-16,-26 25 15,26-25-15,-26 0 16,-24 49-16,-25-24 15,50 0-15,-50 0 16,24 0-16,51-1 16,-50 1-16,49 0 0,0 0 15,1 0 1,-1-25-16,25 25 16,-24-1-16,24-24 0,-25 25 15,26-25-15,-1 0 16,0 25-16,-25-25 15,26 0-15,-1 25 16,-50 0-16,51-25 16,-1 24-16,-25 1 15,1 0-15,24-25 16,0 0-16,-50 0 16,51 25-16,-1-25 15,-25 0-15,25 0 16,1 0-16,-1 0 15,-25 0-15,25 0 16,1 0-16,-1 0 16,-25 0-16,1 0 15,-1 0 1,25 0-16,0-25 16,-24 0-16,24 0 15,0 1-15,-24 24 16,49-25-16,-50 25 15,25-25-15,0 0 16,1 25-16,-1-25 16,0 25-16,0-24 15,0 24-15,1-25 16,-1 25 0,0-25-16,0 25 15,0 0-15,1 0 16,-26 0-16,25-25 15,0 0-15,-24 25 0,24 0 16,0 0 0,0 0-16,-49 0 0,24 0 15,25 0 1,1 0-16,-26 0 16,25 0-1,0 0 1,1 0-1,-1 0-15,0 0 16,-25 0 0,26 0-1,-26 0 1,25 0-16,0 0 16,-24 0-1,24 0-15,0 25 16,0-25-16,-24 25 15,24-25 1,25 25 0,-25-25 437,0 0-422,25 25-31,-24-25 16,-1 24-1,0-24 1,25 25 0,-25-25-1,0 25-15,25 0 16,-25-25-16,1 25 15,-1-25 1,0 24-16,-25 1 16,50 0-1,-24-25-15,-1 0 16,25 25 0,-25-25 30,0 0-30</inkml:trace>
  <inkml:trace contextRef="#ctx0" brushRef="#br0" timeOffset="10651.9818">4316 10269 0,'0'25'110,"0"0"-95,0 24 1,0-24 0,0 25-1,0-1-15,0-24 16,0 25 0,0-1-16,0 1 0,0 24 15,0 1-15,0-50 16,0 24-16,0-24 15,-25 0-15,25 0 16,0-1-16,0 1 16,0 0-16,0 0 15,0 0 1,-25-25-16,25 24 16,0 1-1,0 0-15,-24 0 16,24 0-1,-25-25-15,25 25 16,0-1-16,-25 1 31,25 0 1,-25-25 46,0 0-47,1 25-15,-1 0-16,-25-25 15,-49 49 16,25-49-31,24 0 0,-49 25 16,24-25 0,-24 25-16,-25-25 15,-50 0-15,26 25 16,-26-25-16,25 0 16,-25 0-16,50 0 15,-49 0-15,24-50 16,-25 0-16,26 1 15,48 24-15,-49-25 0,75 26 16,0-1 0,-1 0-16,26 0 0,49 0 15,-50 25-15,50-25 16,-25 25 0,25-24-1,0-1 63,0 0-62,0 0 0,25-24-16,0-1 15,24-24-15,-24 24 16,25-24-16,-1-26 15,1 51-15,-25-1 16,24-24-16,-24 24 16,25 25-16,-25-24 15,0-1-15,-1 25 16,1-24-16,25 24 16,-50 0-16,25 0 0,24 1 15,-24-1 1,25 0-16,-26 25 0,26-50 15,0 25-15,24 25 16,0 0-16,1 0 16,49-24-16,-50 24 15,1 0-15,24 0 16,0 0-16,-24 0 16,-1 0-16,-24 0 15,-1 0-15,-24-25 16,25 25-16,-26 0 15,1 0 17,0 0 15,0 0-47,0 0 15,-1 0 1,1 0-16,50 49 15,-26-24-15,1 0 16,24 25-16,25-1 16,-49 1-16,0 0 15,-1-26-15,-24 1 16,25 0 0,-50 0-16,25-25 15,-1 0 1,-24 25 31,25-25 31,0 0-47,-25 24-15,25-24 77,0 25-61</inkml:trace>
  <inkml:trace contextRef="#ctx0" brushRef="#br0" timeOffset="13568.1989">7020 11112 0,'-25'0'16,"0"0"31,0 0-16,1 0-15,-1 0-16,0 0 15,-25 0-15,25 0 16,-49 0-16,-25 0 16,24 0-16,1 0 15,-25 0-15,24 0 16,1 0-16,-25 0 16,49 0-1,-24 0-15,-25 0 16,-1 0-16,1 0 15,49 0-15,-49 0 0,50 0 16,-1 0-16,0 0 16,26 0-16,-1 0 15,0 0-15,0 0 16,0 0-16,1 0 16,-1 0-1,0 0 1,0 0-1,25 25 1,-25-25-16,1 0 31,24 25-15,-25-25-16,0 0 16,0 25-1,0 0 1,1 0-1,-1-25-15,25 24 16,-25-24 0,25 25-1,-25-25-15,25 25 16,0 0-16,-25-25 16,1 25-16,24 24 15,-25 1-15,0-25 16,25 24-16,-25-24 15,25 0-15,-25 0 16,25-1 0,0 1-1,0 0 17,0 0-1,0 0-16,25-1 1,0-24-16,0 25 16,0-25-1,-1 25 1,1-25-16,0 25 16,0-25-16,24 0 15,-24 25-15,0-25 16,0 0-16,0 0 15,-1 0-15,-24 24 16,25-24 0,-25 25-16,50-25 15,-25 0 1,24 0-16,1 0 0,-1 0 16,1 0-16,-25 0 15,49 25 1,-49-25-16,0 0 0,24 25 15,-24-25-15,0 0 16,0 0-16,49 0 16,-49 0-16,25 0 15,-25 0-15,24 0 16,1 0-16,-25 0 16,-1 0-16,1 0 15,0 0 1,0 0-16,0 0 15,24 0 1,1 0-16,-25 0 16,-1 0-16,26 0 15,24 0-15,-49 0 16,25 0-16,-25-25 16,49 25-16,-49 0 15,24 0 1,-24-25-1,0 25-15,0 0 16,0 0-16,24 0 16,-49-25-1,25 25-15,0 0 32,0-24-17,0 24-15,-1 0 16,1 0-1,0 0-15,0 0 0,0 0 32,-1-25-32,1 25 15,0 0 17,-25-25 14,0 0-30,0 0 31,0 1-31,0-1-1,0 0 1,0 0-1,0 0 1,0 1 0,0-1 15,0 0-31,0 0 31,-25 25-15,0 0-1,25-25 1,-24 25 15,24-24 16</inkml:trace>
  <inkml:trace contextRef="#ctx0" brushRef="#br0" timeOffset="16577.3104">4936 7640 0,'25'0'62,"0"0"-46,0 0-1,-1 0-15,1 0 16,0 0-16,25 0 16,-26 0-16,1 0 15,0 0-15,0 0 16,0 0-16,-1 0 16,1 0-16,0 0 15,0 0-15,0 0 16,-1 0-16,1 0 0,0 0 15,0 0-15,24 0 16,-24 0-16,25 0 16,-25 0-1,24 0-15,-24 0 16,25 0-16,-26 0 16,1 0-16,0 0 15,0 0-15,0 0 16,24 0-16,-24 0 15,25 0 1,-25 0-16,-1 0 16,26 0-16,24 0 31,-24 0-31,0 0 0,-26 0 16,26 0-16,-25 0 15,0 0-15,24 0 16,-24 0-16,0 0 15,0 0-15,-1 0 16,1 0 0,0 0-16,0 0 15,0 0 1,-1 0 0,1 0-1,0 0 1,0 0-1,0 0 1,-1 0 0,1 0-1,0 0 1,0 0-16,0 0 16,0 0-16,-1 0 15,1 0-15,25-25 16,-25 25-1,-1 0 1,1 0 0,0-25-16,0 25 15,0 0 95</inkml:trace>
  <inkml:trace contextRef="#ctx0" brushRef="#br0" timeOffset="18403.4794">5159 10319 0,'25'0'63,"25"0"-63,-1 0 15,1 0-15,0 0 16,-26 0-16,51 0 15,-26 0-15,-24 0 16,25 0-16,-25 0 16,49 0-16,-24 0 15,-26 0-15,26 0 16,-25 0-16,49 0 16,-49 0-16,25 0 15,-25 0-15,24 0 16,1 0-16,-25 0 15,24 0-15,-24 0 16,25 0-16,-1 0 0,1 0 16,-1 0-1,-24 0-15,25 0 0,-1 0 16,1 0 0,-25 0-16,0 0 0,24 0 15,-24 0-15,0 0 16,0 0-16,-1 0 15,1 0 1,0 0 15,0 0 1,0 0 30,0 0-46,-1 0-1,1 0 1,25 0-16,-25 0 16,24 0-1,1 0 1,-25 0-1,-1 0 17,1 0 30</inkml:trace>
  <inkml:trace contextRef="#ctx0" brushRef="#br0" timeOffset="22127.6046">2629 13692 0,'25'0'125,"0"0"-110,0 0-15,0 0 16,24 0-16,-24 0 16,0 0-16,0 0 15,-1 0-15,1 0 16,0 0-1,0 0 1,0 0 0,-1 0-1,1 0 1,0 0 0,0 0-16,0 0 15,-1 0-15,1 0 16,25 0-16,-1 0 15,-24 0 1,0 0-16,0 0 16,0 0-16,-1 0 31,1 0-15,0 0 30,0 0-14,0 0-1,-1 0-31,1 0 31,0 0-15,0 0 31,0 0-32,-1 0 17,1 0-17,0 0 1,0 0-1,0 0 1,0 0 47,-1 0 30,1 0-77,0 0 0,0 0-1,0 0 1,-1 0-1</inkml:trace>
  <inkml:trace contextRef="#ctx0" brushRef="#br0" timeOffset="22945.8658">3919 13692 0</inkml:trace>
  <inkml:trace contextRef="#ctx0" brushRef="#br0" timeOffset="39177.0937">2332 8409 0,'24'0'16,"1"0"-1,25 0 1,-25 0-16,24 0 15,-24 0 1,25 0-16,-26 0 16,26 0-16,25 0 15,-26 0-15,1 0 16,24 0-16,-24 0 16,24 0-16,-24 0 15,24 0-15,-24 0 16,24 0-16,-24 0 15,24 0-15,1 0 0,-51 0 16,26 0 0,-25 25-16,24-25 0,-24 0 15,25 0 1,-25 0 15,0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6:47.196"/>
    </inkml:context>
    <inkml:brush xml:id="br0">
      <inkml:brushProperty name="width" value="0.05292" units="cm"/>
      <inkml:brushProperty name="height" value="0.05292" units="cm"/>
      <inkml:brushProperty name="color" value="#FF0000"/>
    </inkml:brush>
  </inkml:definitions>
  <inkml:trace contextRef="#ctx0" brushRef="#br0">5060 5606 0,'0'25'156,"0"-1"-140,0 26-16,0-25 31,-25-25-31,25 25 0,0 24 16,0-24 15,0 0-16,0 0-15,0 0 32,0-1-17,0 26 1,0-25 0,0 0-1,0-1-15,0 1 16,-24 0-16,24 0 15,0 0-15,-25-1 16,25 1-16,0 25 16,0-25 15,0-1 0,0 1 0,0 0-15,0 0-16,0 0 31,0-1 1,0 1 14,0 0 1,0 0 0,0 0-31,0-1-1,25 1 1,-1-25-16,-24 25 16,25-25-16,-25 25 15,25-25-15,25 25 16,-26-25 0,1 24-1,0-24-15,49 0 16,-24 0-16,24 0 15,26 25-15,-26-25 16,0 25-16,1-25 16,-26 25-16,1-25 15,0 0-15,-25 0 16,24 25-16,-24-25 16,25 0-16,-26 0 15,26 0-15,0 0 16,24 0-16,0 0 15,1 24-15,-1-24 16,1 0-16,-1 0 0,0 0 16,-24 0-16,0 0 15,24 0-15,1 0 16,-51 0-16,26 0 16,0 0-16,-1 0 15,1 0-15,24 0 16,-24 0-16,24 0 15,1 0-15,-26 0 16,1 0-16,-25 0 16,24 0-16,1 0 15,-25 0-15,24 0 16,-24 0-16,49 0 16,-24 0-16,0 0 15,-1 0-15,1 0 16,0 0-16,-1 0 15,1 0-15,-1 0 16,-24 0-16,0 0 16,25 0-16,24 0 15,-49 0-15,49 0 16,1-24-16,-1 24 16,-24-25-16,49 25 15,-50 0-15,1-25 16,24 25-16,-49 0 15,0 0-15,50 0 16,-26 0-16,-24 0 16,25 0-16,-1-25 15,1 25-15,-1 0 0,26-25 16,-26 25 0,1-24-16,24 24 0,-24 0 15,24 0-15,-24 0 16,0-25-16,24 25 15,0-25-15,-49 25 16,25 0-16,0 0 16,-1 0-16,1 0 15,-25 0-15,-1 0 16,26 0-16,-25 0 16,0 0 15,-1 0 16,-24-25 78,0 0-94,0 1-15,0-1-1,0 0 16,0 0-31,0 0 0,0-24 16,-49-1 0,24-49-16,0-25 0,-24 25 15,-1-25-15,0 24 16,-24-48-16,49 73 16,0-49-16,-24 50 15,24-1-15,0 1 16,0 24-16,0 26 15,25-1-15,0-25 16,-24 25 0,24 1-1,-25 24 1,25-25 0,-25 25 30,0 0-14,0 0-17,1 0 1,-1 0-16,-25 0 16,1 0-1,24 0 1,-50 0-16,1 0 0,0 0 15,-1 0-15,-24 0 16,25 0-16,-1 0 16,25 0-16,-24 0 15,24 0-15,26 0 16,-51 0-16,26 0 0,24 0 16,-25 0-1,1-25-15,-1 25 0,0 0 16,-24 0-16,49 0 15,-24 0-15,24 0 16,-50 0-16,26 0 16,-1 0-16,25 0 15,-24 0-15,-51 0 16,51 0 0,-1 25-16,1-25 15,-1 0-15,-24 0 16,-1 25-1,1-25-15,-50 24 0,49-24 16,1 0 0,0 25-16,-26-25 0,26 25 15,-25 0-15,-25 0 16,24-1-16,51 1 16,-50-25-16,24 0 15,26 25-15,-26 0 16,26-25-16,24 0 15,0 0-15,0 0 16,0 0 0,1 0-1,-1 0 17,-25 0-17,25 0-15,-24 0 16,-75 25-1,74-1-15,-24-24 16,-1 0-16,26 0 16,-1 25-16,25-25 15,0 0-15,1 0 16,-1 0-16,0 0 16</inkml:trace>
  <inkml:trace contextRef="#ctx0" brushRef="#br0" timeOffset="3943.3359">5135 6970 0,'0'25'78,"0"0"-47,0 0-31,0-1 16,0 26-1,0-25-15,0 24 16,0 1-1,0-25-15,0 0 16,-25 24-16,25-24 16,0 0-16,-25 0 15,25 24 1,0-24 0,0 0-16,0 0 15,0-1-15,-25 1 16,25 0-16,0 0 15,-25 0-15,25-1 16,0 1-16,0 0 16,0 0-16,0 0 15,0-1 1,0 1-16,0 0 47,25-25 15,0 25-62,25 0 16,-1-25-16,1 0 16,24 24-16,50-24 15,-49 25-15,24-25 16,25 0-16,50 0 15,-1 0-15,-24 0 16,0 0-16,-25 0 16,25 0-16,-50 0 15,-50 0-15,51 0 16,-26 0-16,1 0 16,24 0-16,0 0 15,0 0-15,50 0 16,-25 0-16,0 0 15,25 0-15,-50 0 0,50 0 16,-50 0 0,0-25-16,-49 25 0,0 0 15,-1 0-15,1 0 16,-1 0 0,-24 0-1,0 0 1,-25-24 109,0-1-94,0 0 0,0 0 1,0 0-17,0 1-15,0-1 16,0 0-16,0-49 15,0 24-15,-25-74 16,0 25-16,-24 0 16,24-1-16,-25-24 15,26 25-15,-26 0 16,25 24-16,0 1 16,-24 24-16,24-24 0,0 0 15,-24 49-15,49-25 16,-25 25-16,0 1 15,25-1-15,-25 25 94,0 0-63,1 0 1,-1 0-17,-25 0 1,25 0 0,0 0-16,1 0 15,-1 0-15,-25 25 16,25-1-16,1-24 15,-26 0-15,25 25 16,-24 0-16,24-25 16,0 0-16,0 0 15,-49 25-15,49-25 16,0 0-16,-24 25 16,-26-25-16,50 24 15,1-24-15,-26 0 0,0 0 16,26 0-1,-1 0-15,-25 0 16,25 0-16,1 0 16,-1 0-16,-50 0 15,51 0-15,-1 0 0,-25 0 16,0 0-16,1 25 16,-1-25-16,1 0 15,24 0-15,-25 0 16,1 0-16,-1 0 15,0 0 1,26 0-16,-26 0 16,25 0-1,25 25-15,-49-25 16,24 0 0,-25 0-16,25 0 15,1 0 1,-1 0-1,0 0-15,0 0 16,0 0-16,1 0 16,-1 0-1,0 0 1,0 25 0,0-25-16,1 0 15,-1 0 1,0 0-16,0 25 15,0-25 1,0 0-16,1 0 16,-1 0-1,0 0 1,0 0-16,0 0 16,-24 0-1,-1 0-15,25 0 16,1 0-16,-51 0 15,50 0-15,-24 0 16,24 0-16,-25 0 16,26 0-16,-1 0 15,0 0-15,0 0 16,0 0 15,1 0-15,24 24 156,0 1-157,0 0 1,0 0 0,0 0-1,0-1-15,0 1 16,0 0 15,0 0 16,0 0 47</inkml:trace>
  <inkml:trace contextRef="#ctx0" brushRef="#br0" timeOffset="8255.8921">4688 7417 0,'-25'0'0,"25"24"16,-25 1-1,25 0-15,-24-25 16,-1 25-16,25 24 15,0 1-15,-25-25 16,0 24-16,25 26 16,-25-26-16,1-24 15,-1 25-15,25-1 16,0-24-16,-25 25 16,0 0-16,25-1 15,0-24-15,-49 25 16,49-1-16,-25-24 15,25 0-15,0 24 16,-25-24-16,0-25 16,25 25-16,0 0 15,0 0 1,-25-25 0,25 24-1,-24-24 16,24 25-15,-25-25 0,0 25-1,0-25-15,-24 0 0,-1 0 16,25 25-16,-24-25 16,-26 0-16,26 25 15,-26-25-15,1 0 16,24 0-16,25 0 15,0 0-15,-24 0 16,24 0-16,0 0 16,0 0-1,1 0-15,-1 0 16,-25 0 0,1 0-16,-1 0 15,0 0-15,-24 0 16,0 0-16,-1-25 15,1 25-15,24-25 16,-24 25-16,24 0 16,25 0-16,1-25 15,-1 25-15,0 0 16,0-25 0,0 25 15,25-24 31,-25 24-62,1-25 32,24-25-17,0 25-15,0-24 31,-25 49-31,25-25 0,0 0 16,0 0-16,0 1 16,0-1-16,0 0 15,0 0-15,0-24 16,0 24-16,0 0 16,25-25-16,-25 25 15,0 1-15,24-1 16,1 0-16,-25 0 15,0 0-15,25 1 16,0-1 0,-25 0-16,50 0 15,-50 0-15,49 1 16,-24-1 0,0 25-16,0-25 15,-25 0-15,24 25 16,1 0-16,0 0 31,0 0-15,0 0-16,-1 0 15,26 0-15,-25 0 16,24 0-16,1 0 16,0 0-16,24 0 15,-24 25-15,24 0 16,0 0-16,26-1 15,-1 1-15,-25 0 16,26 0-16,-1 0 0,-50-25 16,1 0-1,-25 24-15,0-24 0,-1 0 16,1 0 0,0 0-16,0 0 31,0 25 16,-1-25-32,1 0 1,0 0 0,0 0-1,0 0-15,-1 0 16,26 0-1,-25 25-15,0-25 16,-1 0 0,1 0-1</inkml:trace>
  <inkml:trace contextRef="#ctx0" brushRef="#br0" timeOffset="14518.5529">5035 8434 0,'0'24'47,"0"1"-32,0 0 1,0 0-16,0 0 0,0-1 16,0 26-16,0-25 15,0 0-15,0 24 16,0-24-16,0 0 15,0 24-15,0-24 16,0 25-16,0-1 16,0-24-1,0 0-15,0 0 16,0 0 0,0 0-16,0-1 15,0 1 1,0 0 15,0 0-15,25-25 15,-25 25-15,25-25-16,0 0 15,0 0 1,-25 24-1,24-24-15,1 0 0,0 0 16,0 0-16,0 0 16,-1 25-16,26-25 15,0 25-15,-26-25 16,26 0-16,0 0 16,-26 0-16,26 0 15,-25 0 1,0 25-1,-1-25-15,1 0 16,25 25 0,-25-25-16,-1 0 15,26 0-15,0 0 16,-25 24-16,-1-24 16,26 0-16,0 0 15,-1 0-15,1 0 16,-1 25-16,1-25 15,0 0-15,24 0 16,-24 0-16,-26 0 16,26 0-16,0 0 15,24 0-15,-49 0 16,0 0-16,-1 0 16,26 0-16,-25 0 15,24 0 1,-24 0-16,0 0 15,0 0 1,0 0 0,0 0 15,-1 0-31,1 0 31,0 0 313,25 0-344,-26 0 16,1 0-16,25 0 15,-1 0-15,-24 0 16,0 0-16,25 0 15,-26 0-15,1-25 0,0 25 16,0 0-16,0 0 16,24 0-16,1 0 15,-1 0-15,1 0 16,24 0-16,1 0 16,-1 0-16,1 0 15,-1 0-15,-24 0 16,24 0-16,-24 0 15,24 0-15,25 50 16,-49-50-16,49 0 16,-24 50-16,-26-26 15,26 1-15,-1-25 16,-49 0-16,24 25 16,-24-25-16,25 25 15,-25-25 1,-1 0-1,1 0 1,0 0-16,0 0 16,0 0-16,24 0 15,-24 0 1,25 0-16,-25 0 16,-1 0-1,1 0-15,0 0 31,0 0-31,0 0 16,24 0-16,-24 0 0,25 0 16,-26 0-1,26 0-15,0 0 0,-1 0 16,1 0-16,-1 0 16,1 0-16,-25 0 15,24 0-15,-24 0 16,0 0-16,25 0 15,-26 0-15,1 0 16,0 0-16,0 0 16,0 0-1,0 0 1,-1 0 15,-24-25 110,0 0-110,0 0-31,0 1 16,0-26-1,0 25 1,0-24-16,0 24 16,-24 0-16,24-25 15,-25 1 1,25-1-16,-25 1 15,25 24-15,-25-25 16,25 25-16,0 0 16,-25 1-16,25-1 15,-25-25-15,25 25 16,0 1 0,0-1-16,-24 25 15,24-25-15,-25 0 16,25 0 15,0 1-31,-25 24 16,25-25 15,-25 25-31,0 0 47,1 0-16,-1 0-31,0 0 16,-25 0-1,26 0-15,-1 0 16,0 0-16,-25 0 16,1 0-16,-1 0 15,25 0-15,-49 0 16,0 25-16,-1-25 15,1 0-15,24 0 16,1 24-16,-1-24 16,25 0-16,-49 0 15,49 25-15,0-25 0,0 0 16,0 0 0,1 0-16,-1 0 15,0 0-15,0 0 0,0 0 16,1 0-16,-1 0 15,-25 0-15,25 0 16,1 0-16,-26 0 16,0 0-16,1 0 15,-1 0-15,25 0 16,-24 0-16,-26 0 16,26 0-16,24 0 15,-25-25-15,-24 25 16,24-24-1,1-1-15,-1 25 0,0-25 16,1 25 0,-1 0-16,-24 0 15,49 0-15,0 0 16,0-25-16,1 25 16,-1 0-16,-25 0 15,25 0 1,-24 0-1,24 0 1,-25 0-16,26 0 16,-1 0-1,0 0-15,0 0 16,0-25 0,1 25-16,-1 0 15,0-24 1,0 24-16,0 0 15,1 0 1,24-25-16,-25 25 16,0 0-16,0 0 15,25-25-15,-25 25 0,-24-25 16,24 25 0,0-25-16,-25 25 15,26 0 1,-26 0-16,25 0 15,0 0-15,-24 0 16,24 0-16,0 0 16,0 0-16,-49 0 15,49 0-15,0 0 16,-24 0-16,-1 0 16,1 0-16,-1 25 15,0-25-15,26 0 16,-51 25-16,50 0 15,-24-25-15,24 0 16,-25 0-16,1 0 16,24 0-1,0 0 423,0 0-423,0 0 1,1 0-16,-1 0 16,0 0-1,0 0-15,0 0 16,1 0 0,-1 0-16,0 0 15,0-25 16,0 25-31,1 0 47,-1 0 94,0 0-125,-25 0-1,26 0 1,-1 0-1,0 0 17,25-25-17,-25 25 32,0 0-31,1 0-1,-1 0-15,0 0 16,0 0 15,0 0 219,1 0-234,-1 0 281</inkml:trace>
  <inkml:trace contextRef="#ctx0" brushRef="#br0" timeOffset="20318.3531">9897 6201 0,'0'25'344,"0"0"-329,0 0 32,0-1 0,0 1 0,0 0 31,25-25 250,0 0-250,-1 0-15,1 0 155,0 0-171,0 0 0,-25 25 313,-25-25-220,50 0 157,0 0-250,-50 0 125,0 0-172,0 0 15,0 0 1,1 0-16,-1 0 78,50 0 422,-1 0-484,1 0-1,-50 0 189,1 0-189,-1 0-15,0 0 16</inkml:trace>
  <inkml:trace contextRef="#ctx0" brushRef="#br0" timeOffset="26915.1351">2704 11187 0,'25'0'188,"-1"0"-173,26 0-15,-25 0 16,0 0-16,24 0 16,1 0-16,-25 0 15,-1 0-15,1-25 0,0 25 16,0 0-1,0 0 1,-1 0-16,1-25 31,0 25-15,0 0 0,24 0-16,-24 0 0,0-25 15,25 25-15,-1-24 16,-24 24-16,0 0 15,24 0 1,1-25-16,-25 25 16,0-25-16,-1 25 15,1 0-15,25 0 0,-25 0 16,0 0-16,-1 0 16,1 0 15,0 0 47</inkml:trace>
  <inkml:trace contextRef="#ctx0" brushRef="#br0" timeOffset="31251.6635">6449 10145 0,'25'0'109,"0"0"-109,0-25 16,-1 25-16,1 0 16,25 0-16,-25 0 15,-1 0-15,26-24 16,0 24-16,24 0 15,-24 0-15,-1 0 16,-24 0-16,50 0 16,-26 0-16,26 0 15,-1 0-15,0 0 16,-24 0-16,24 0 16,26 0-16,-26 0 15,-24 0-15,-1 0 16,-24 0-16,0 0 15,24 0-15,-24 0 16,0 0 0,0 0 15,0 0-15</inkml:trace>
  <inkml:trace contextRef="#ctx0" brushRef="#br0" timeOffset="34167.7407">6796 13643 0,'-24'0'94,"-26"0"-79,25 0-15,-49 0 16,24 0-16,-24 0 16,-1 0-16,-24 0 15,-25 24-15,50-24 16,-50 25-16,25 0 16,-1 0-16,26 0 15,-1-25-15,1 24 16,0-24-16,24 25 15,0-25 1,1 25-16,24-25 0,-25 25 16,26-25-16,-26 25 15,25-25-15,0 0 16,-24 0-16,24 0 16,0 0-16,0 0 0,1 0 15,-1 0 1,0 0-16,0 0 15,0 0 17,1 24 77,-1 26-78,0-25-15,25 0-16,0-1 16,-25 1-16,25 0 15,-25 0 1,25 0 15,0-1-15,0 1-1,0 0 1,25-25-16,25 25 16,-25 0-16,24-1 15,1 1-15,-25 0 16,24 0-16,-24 0 0,0-25 15,0 25 1,-1-25-16,-24 24 16,25-24-1,0 0 1,0 25-16,24 0 16,-24 0-1,25-25 1,-25 0-1,24 25-15,-24-25 16,0 24-16,24-24 16,1 0-16,0 0 15,24 0-15,25 25 16,-24-25-16,-1 0 16,-24 0-16,-1 0 15,1 0-15,-25 25 16,0-25-16,-1 0 15,1 0 1,0 0 0,0 0 31,0 0-32,-1 0 1,1 0-16,0 0 15,0 0-15,0 0 16,24-25-16,1 0 16,-1 1-16,26-26 0,-50 25 15,24 25 1,-24-49-16,0 49 0,0 0 16,-25-25 46,0 0-46,0 0-1,0 0 1,0 0-16,0 1 0,0-1 16,0 0 93,0 0-78,0 0-15,-50 25-16,25-49 15,0 49-15,-49-50 16,0 1 0,-1-1-16,50 50 15,-24-50-15,24 50 16,0 0 0,0 0-16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7:58.160"/>
    </inkml:context>
    <inkml:brush xml:id="br0">
      <inkml:brushProperty name="width" value="0.05292" units="cm"/>
      <inkml:brushProperty name="height" value="0.05292" units="cm"/>
      <inkml:brushProperty name="color" value="#FF0000"/>
    </inkml:brush>
  </inkml:definitions>
  <inkml:trace contextRef="#ctx0" brushRef="#br0">4986 11559 0,'25'0'235,"-1"0"-220,1 0-15,25 0 16,-1 0-16,26 0 16,-1 25-16,-49-25 15,25 0-15,-1 0 16,1 0-16,-25 0 16,24 0-1,-24 0-15,0 0 16,0 0-16,-1 0 15,26 0-15,-25 0 16,49 25-16,-24-25 16,-25 0-16,49 0 15,-24 24-15,-1-24 16,1 25-16,24-25 16,-49 0-16,0 0 15,25 0-15,-1 25 16,1-25-16,-25 25 15,24-25-15,26 0 16,-51 0-16,51 0 16,-50 25-16,24-25 15,26 24-15,-51-24 16,1 0-16,0 0 16,25 0-16,-25 0 15,-1 0-15,1 0 0,0 0 16,0 0-1,0 0-15,-1 0 0,1 0 16,25 0-16,-25 0 16,-1 0-16,26 0 15,0 0-15,-1 0 16,1 0-16,-1 0 16,1 0-16,0 0 15,-1 0-15,1 0 16,-25 0-16,-1 0 15,26 0-15,-25 0 16,0 0 0,-1 0-1,1 0-15,0 0 16,0 0-16,0 0 16,-1 0-1,26 0-15,0 0 16,-25 0-1,24 0 1,-24 0 0,0 0-1,0 0-15,-1 0 0,1 0 32,0 0-1,0 0 0</inkml:trace>
  <inkml:trace contextRef="#ctx0" brushRef="#br0" timeOffset="2020.1012">21010 11857 0,'0'24'47,"-25"-24"-16,25 25-15,-25-25 0,-25 25-1,50 0-15,-24-25 16,-1 25-16,0-25 16,-25 49-16,26-24 15,-26 0-15,-25 24 16,51-49-16,-26 50 15,0-50-15,50 50 16,-49-50-16,24 25 16,0-1-16,0 1 15,1 0 1,-1 0-16,0-25 16,25 25-1,-25-25-15,0 0 110</inkml:trace>
  <inkml:trace contextRef="#ctx0" brushRef="#br0" timeOffset="4100.4588">25698 11658 0,'-25'0'47,"0"25"-32,-25 0 1,26 0-16,-1 24 15,-25-24-15,50 0 16,-74 0-16,74-1 16,-50 1-16,25 25 15,-24-25-15,-1 24 16,25-24-16,1 0 16,-26 0-16,50-1 15,-50 26-15,26-50 16,-26 50-16,25-25 15,0-1-15,-24 1 16,24 0-16,0 0 16,0 24-16,0-49 15,1 50-15,-1-50 16,25 50-16,-25-26 16,0-24-16,25 25 31,-25 0-31,25 0 31,-24-25-15,24 25 15</inkml:trace>
  <inkml:trace contextRef="#ctx0" brushRef="#br0" timeOffset="6800.2807">30435 11782 0,'-24'0'47,"-1"0"0,0 25-47,25 0 31,-25-25-31,0 25 16,1-1 0,-1-24-16,0 25 15,0 25-15,0-50 16,0 25-16,-24 24 16,24-49-16,0 25 15,0 0-15,25 0 16,-24-25-16,-1 24 15,25 1-15,-25-25 16,0 25 0,0 0 15,1-25-31,24 25 31,-25 0-31,0-1 47,25 1 0,-25-25-16,0 0 0,25 25 32,-24 0-16,-1-25-32,25 25 1,-25-25-16,0 0 47,25 24-47,-25-24 31,1 0 32,24 25-48,-25-25 1,25 25-16,-25-25 16,0 0 15,25 25-31,-25-25 31,1 25 0,-1-25 1</inkml:trace>
  <inkml:trace contextRef="#ctx0" brushRef="#br0" timeOffset="10899.6216">16966 12750 0,'-24'0'78,"-1"24"-63,0 1 1,0-25 0,0 25-1,1-25 1,-1 25-16,0 0 15,0-25 1,25 24-16,-25-24 16,1 25-1,-26 0 1,50 0-16,-50 0 16,50-1-16,-24-24 15,-1 50-15,-25-50 0,50 25 16,-25 0-16,1-1 15,-1-24 1,0 0-16,25 25 16,-25-25-1,25 25 1,-25 0 0,0-25-1,1 25 1,-1-25 15,0 0 0,25 25 32</inkml:trace>
  <inkml:trace contextRef="#ctx0" brushRef="#br0" timeOffset="13322.9326">21431 12799 0,'-25'0'78,"1"0"0,-1 0-47,0 0-15,0 0-16,25 25 15,-49 0-15,-1 24 16,25-24 0,0 25-16,1-25 15,-1-1-15,0 1 16,0 0-16,25 0 15,-25-25-15,1 25 16,24-1-16,-25-24 16,25 25-1,-25-25-15,0 25 16,0 0 0,1 0-1,24 0 16,-25-25-31,25 24 32,-25-24-17,0 0 1,25 25 0,0 0-1,-25-25-15,25 25 16,-24 0 31,24-1-16,0 1 0,-25-25-15,25 25-1,0 0 32,-25-25 31,25 25-46,-25-25-32,25 24 31,-25-24 0,25 25 0</inkml:trace>
  <inkml:trace contextRef="#ctx0" brushRef="#br0" timeOffset="17913.325">30014 12849 0,'-25'0'219,"0"0"-188,0 25-15,25-1 0,0 1 15,-25-25-31,1 0 47,24 25-47,-25 0 15,0 0 17,25-1 30,0 1 32,0 0-63,-25 0 0,25 0 1,-25-25-1,25 24-15,-24 1-1,-1 0 1,25 0 15,0 0 63,0 0-79,-25-25 17,25 24-17,0 1 1,-25-25 15,25 25-15,0 0-1,-25-25 32,25 25-47,0-1 32,-24-24-17,24 25 16,-25-25-31</inkml:trace>
  <inkml:trace contextRef="#ctx0" brushRef="#br0" timeOffset="21281.8892">15429 14362 0,'0'25'62,"24"-25"16,1 0-62,0 0 0,-25 25-1,25-25-15,0 0 32,-1 0-17,1 0 1,0 0-1,0 0-15,24 0 16,-24 0 0,0 0-1,0 0-15,0 0 0,-1 0 32,1 0-17,0 0 1,0 0 31,0 0-47,-1 0 15,1 0-15,0 0 16,0 0-16,0 0 16,-1 0-1,1 0 1,0 0 15,0 0 63</inkml:trace>
  <inkml:trace contextRef="#ctx0" brushRef="#br0" timeOffset="23945.0553">21704 13717 0,'-25'0'125,"25"25"-94,-25-25-15,25 25-1,-49-1-15,24 1 16,0 0-1,0 0 1,25 0-16,-24-25 16,24 24-16,-25-24 15,0 25 1,25 0-16,-25-25 16,25 25-1,0 0 1,-25-25-16,25 24 15,-24 1-15,-1 0 16,0-25 0,25 25-16,-25-25 15,25 25-15,-25-1 0,25 1 16,-24-25-16,-1 25 16,25 0-1,-50 24-15,25-24 16,1 25-16,-1-25 15,25 0-15,-25-1 16,0 1-16,0 0 16,25 0-16,-24 0 15,24-1 1,-25 1-16,25 0 16,-25 0 15,0-25-16,25 25 1,0-1 0</inkml:trace>
  <inkml:trace contextRef="#ctx0" brushRef="#br0" timeOffset="27475.284">25698 13816 0,'0'25'141,"-25"-25"-110,25 25 297,0 0-141,-25-25-46,0 0-94,25 24-47,0 1 16,-25-25-16,25 25 15,-24-25-15,-1 50 16,0-50-16,0 24 15,-24 51-15,24-26 16,0-24-16,-25 50 16,26-51-16,-26 1 15,50 50-15,-50-50 16,26-1-16,24 26 16,-50-25-16,50 24 15,-25-49-15,25 25 16,-25 0-16,25 0 15,-24-25-15,24 25 16,0-1 15</inkml:trace>
  <inkml:trace contextRef="#ctx0" brushRef="#br0" timeOffset="30975.5201">15677 13990 0,'0'25'125,"0"-1"-94,0 1-15,0 0-1,0 0 1,0 0-1,0-1 1,0 1 0,0 0-1,0 0 1,0 0 0,0-1-1,0 1-15,0 0 31,0 0 1,0 0-1,0 0 0,0-50 110,0 0-126,0 0-15,0 0 16,0-24-16,0-1 16,0 25-1,0-24-15,0 24 16,0 0 0,0 0-16,0 0 15,0 1 1,0-1 15,0 0-15,0 0 31,0 0 15,0 1-15,0 48 94,0 26-141,0 0 15,24-1-15,-24 26 16,0-26-16,0 1 15,25-1-15,-25-24 16,0 0-16,0 0 16,0 0-16,0 0 15,0-1 17,0 1-17,0 0 32</inkml:trace>
  <inkml:trace contextRef="#ctx0" brushRef="#br0" timeOffset="32364.9709">16446 14163 0,'24'0'78,"1"0"-62,25 0-16,-1 0 16,1 0-16,-25 0 15,49 0-15,-49 0 16,49 0-16,-49 0 16,0 0-16,0 0 15,0 0 1,-1 0-1,1 0-15,0 0 32,0 0 15</inkml:trace>
  <inkml:trace contextRef="#ctx0" brushRef="#br0" timeOffset="34812.2975">28823 14362 0,'0'0'0,"25"0"16,0 0 15,-1 0-31,1 0 16,0 0 0,0 0-1,0 0 1,-1 0-1,1 0-15,0 0 16,0 0 0,0 0-1,0 0 17,-1 0 14,1 0-46,0 0 16,0 0-16,0 0 16,24 0-1,1 0-15,24 0 0,-49 0 16,25 0-16,-26 0 16,26 0-16,-25 0 15,0 0 16,-1 0-15,1 0 15,-25 25 1,25-25-32,0 0 15,0 0 1,-1 0-16,1 25 15,0-25-15,25 0 16,-26 0 0,-24 24-16,25-24 15,0 0-15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5-04T23:28:40.993"/>
    </inkml:context>
    <inkml:brush xml:id="br0">
      <inkml:brushProperty name="width" value="0.05292" units="cm"/>
      <inkml:brushProperty name="height" value="0.05292" units="cm"/>
      <inkml:brushProperty name="color" value="#FF0000"/>
    </inkml:brush>
  </inkml:definitions>
  <inkml:trace contextRef="#ctx0" brushRef="#br0">2282 6176 0,'25'0'140,"0"0"-124,24 0-16,1 0 16,24 0-16,-24 0 15,49 0-15,0 0 16,-24 0-16,-1 0 15,1 0-15,-26 0 16,1 0-16,24 0 16,1 0-16,-26 0 15,1 25-15,24-25 16,-24 25-16,-1 0 0,1-25 16,0 25-16,-26-25 15,26 24-15,-25-24 16,0 0-1,0 0-15,-1 25 16,1 0 0,0-25-1,0 0-15,0 0 16,24 0-16,1 0 16,-25 25-1,-1-25-15,26 25 16,-25-25-1,24 0-15,-24 0 16,0 0-16,49 0 16,-49 0-16,25 0 15,-1 0-15,1 0 16,0 0-16,-1 0 16,1 0-16,-25 0 15,24 0-15,-24 0 16,25 0-16,-26 0 15,1 0-15,0 0 16,0 0-16,25 0 16,-1 0-16,-24-25 15,0 25-15,49-25 16,-24 25-16,-1-25 16,-24 0-16,25 25 15,-1 0-15,-24 0 16,0 0-16,-25-24 15,25 24-15,-25-25 16,25 25-16,-1 0 16,1 0-16,0 0 15,-25-25 1,25 25-16,0 0 16,-1 0-1,1 0 16</inkml:trace>
  <inkml:trace contextRef="#ctx0" brushRef="#br0" timeOffset="2259.5774">14932 5755 0,'0'24'63,"0"1"-1,0 0-31,0 0-15,-24 0 0,-1 0-1,25-1-15,-25 1 16,0 0 0,25 0-16,-49 0 15,49 24-15,-25-24 16,0 0-16,-25 0 15,26-1-15,24 26 16,-25-50-16,25 25 16,0 0-16,-25-1 0,25 1 31,-25-25-31,0 0 16,25 25-1,0 0-15,0 0 47,-24-25-31,24 24 31,-25 1 62,25 0-78,-25-25-15,25 25 15</inkml:trace>
  <inkml:trace contextRef="#ctx0" brushRef="#br0" timeOffset="4020.4598">19943 6003 0,'-25'0'47,"0"0"-16,1 25-15,24-1-1,-25-24-15,0 0 16,25 25-16,-25 0 16,0-25-1,25 25-15,-24 0 16,-1-25-16,25 24 15,-25-24-15,25 50 16,-25-50-16,0 25 16,25 0-16,-24-1 15,24 26-15,-25-25 16,0-25-16,25 49 16,-25-49-16,25 25 15,-25-25-15,0 25 16,25 0-16,-24 0 47</inkml:trace>
  <inkml:trace contextRef="#ctx0" brushRef="#br0" timeOffset="6078.0301">24383 5779 0,'-25'0'16,"0"0"0,1 25 15,-1 0-31,-25 25 0,25-25 16,1-1-1,-26 51-15,25-75 0,0 49 16,1-49-16,24 50 15,-25-50-15,25 25 32,-25-25-17,25 25 1,0-1 31,-25 1-32,0-25 157,25 25-156,-24-25 0,24 25-1,-25-25 1,25 25-1,-25-25-15,0 24 16,25 1 0,-25-25-1,0 0 1,25 25 0,-24-25-1,-1 0 16</inkml:trace>
  <inkml:trace contextRef="#ctx0" brushRef="#br0" timeOffset="8402.0295">28699 5904 0,'0'24'141,"-25"1"-141,25 0 15,-25-25-15,25 25 16,0 24-16,-24-49 16,-1 25-16,25 0 15,0 0-15,-25-25 16,25 25-16,0-1 15,-25 1-15,0 25 16,1-25 0,24-1-1,0 1 1,-25 0-16,25 0 16,-25-25-1,0 49 16,25-24-15,0 0 0,-25-25-16,25 25 328,0 0-297,-24-25-15,-1 24 15</inkml:trace>
  <inkml:trace contextRef="#ctx0" brushRef="#br0" timeOffset="13383.269">15726 6945 0,'-25'0'156,"1"25"-140,-1 0 15,0-25-31,0 25 16,0 0-1,25-1 1,-24-24-16,-1 25 16,0 0-1,-25 0 1,50 0-16,-24-1 16,-1-24-16,25 25 15,-25-25-15,0 25 16,0 0-16,0 0 15,1-25 1,24 24 0,-25-24-16,0 25 15,0-25-15,25 25 0,-25-25 16,25 25 0,-24-25-16,-1 0 0,25 25 15,-25-25-15,25 24 16,-25-24-16,0 25 15,25 0 17,-24-25-17,-1 0 845,25 25-860,-25 0 31,0-1-15,0 1-1,1 0 32,24 0 62,0 0-93,-25-25 0,0 0-1,25 24 17,-25-24-17,25 25 1,-25-25-1,25 25-15,-24-25 16,24 25 0,-25-25-16,0 0 47</inkml:trace>
  <inkml:trace contextRef="#ctx0" brushRef="#br0" timeOffset="15034.8605">20265 6846 0,'0'25'16,"-24"-25"15,-1 25-15,25 0-1,-25-25-15,0 0 16,0 24-16,1-24 15,-1 25 1,0-25 0,0 25-16,0 0 15,1 0-15,24-1 16,-25-24-16,0 25 16,0 0-16,0 0 15,1 0 1,-1-25-16,25 24 15,-25 1-15,0-25 16,0 25 0,1 0-1,-1-25 1,25 25 0,-25-25-1,25 24-15</inkml:trace>
  <inkml:trace contextRef="#ctx0" brushRef="#br0" timeOffset="17191.4192">24110 7069 0,'-25'0'93,"1"0"-77,-1 0 0,25 50-16,-25-50 15,25 25-15,-25-25 16,0 25-16,25-1 16,-24 1-16,-1 0 15,0 0 1,0-25-16,25 25 15,-25-1-15,0 1 16,1 0 0,-1 0-1,0 0 1,25-1 0,-25-24-16,25 25 15,-25-25 1,1 25 15,-1-25 0,25 25-15,-25-25 0,25 25-1</inkml:trace>
  <inkml:trace contextRef="#ctx0" brushRef="#br0" timeOffset="19339.3486">28972 7119 0,'-25'0'234,"0"0"-218,0 0 0,1 25 46,-1 0-46,0-1-1,0-24 1,0 25-16,1-25 16,24 25-16,-25 0 15,0-25 1,0 25-16,0-25 31,25 24-31,-24 1 47,-1 0-47,0-25 16,25 25-1,-25 0 1,0-1 31</inkml:trace>
  <inkml:trace contextRef="#ctx0" brushRef="#br0" timeOffset="22018.9001">14139 8384 0,'0'25'204,"24"-25"-204,1 0 15,0 0 1,0 25-16,0-25 15,-1 0-15,1 0 16,0 0-16,0 0 16,25 0-16,-26 24 15,1-24-15,25 0 16,-1 0 0,-24 25-1,25-25-15,-25 0 0,-1 0 16,26 25-16,-25-25 15,0 0-15,-1 0 16,1 0 0,0 0-1,0 0 17</inkml:trace>
  <inkml:trace contextRef="#ctx0" brushRef="#br0" timeOffset="23909.3784">20017 8037 0,'-24'0'109,"-1"0"-93,25 25 0,-25-25-16,0 24 15,0 1 1,1-25-16,-1 50 15,0-25 1,0-25 0,0 49-16,1-49 15,24 25 1,-25-25-16,25 25 16,-25-25-16,25 25 15,-25-1 1,25 1-1,-25-25 1,25 25-16,0 0 31,0 0-15,-24-25-16</inkml:trace>
  <inkml:trace contextRef="#ctx0" brushRef="#br0" timeOffset="25786.7904">24284 8086 0,'-25'25'125,"25"0"-109,-25-25-16,25 25 16,-25-25-1,25 25-15,-24-1 16,24 1-1,-25-25-15,0 25 0,25 0 16,-25 0 0,25-1-16,-25 1 15,25 0 17,0 0-32,-24-25 15,-1 25 1,25-1-1,-25-24 1,25 25 0,0 0-1</inkml:trace>
  <inkml:trace contextRef="#ctx0" brushRef="#br0" timeOffset="26093.4128">24011 8533 0,'-25'0'32,"25"25"-32</inkml:trace>
  <inkml:trace contextRef="#ctx0" brushRef="#br0" timeOffset="28532.3593">28798 8037 0,'-25'25'203,"1"-25"-203,-1 24 16,0 1-16,0 0 15,-24 25-15,49-26 16,-25 1-16,0 25 16,0-50-16,0 49 15,1-49-15,-1 50 16,25-25-16,-25 0 0,0-1 16,25 1-1,-25-25-15</inkml:trace>
  <inkml:trace contextRef="#ctx0" brushRef="#br0" timeOffset="32057.2475">14709 9079 0,'-25'0'31,"1"24"0,-1-24 0,0 25-15,0 0 0,25 0-1,-25-25 1,1 25-1,-1-1 1,0 1 0,25 0-1,-25 0 1,0 0 0,1-25 15,24 24-31,0 1 47,-25-25 0,25 25 15,-25-25-31,25 25-31,-25-25 32,25 25-32,-25-25 15,25 24 48,0 1-16</inkml:trace>
  <inkml:trace contextRef="#ctx0" brushRef="#br0" timeOffset="33767.9733">14858 9401 0,'0'-25'16,"25"25"0,0 0 46,-1 0-31,1 0 32,0 0-47,0 0-1,0-25 1,-1 25-16,1 0 0,0 0 15,0 0 1,0 0 31,-1 0 0,1 0-16,0 0 16,0 0-16,0 0 79,-1 0-48</inkml:trace>
  <inkml:trace contextRef="#ctx0" brushRef="#br0" timeOffset="35593.8659">16173 9004 0,'-25'0'16,"0"0"47,0 0-32,0 0-16,1 25 1,-1-25 0,25 25-1,-50 0-15,1-1 16,24-24 0,0 50-16,-25-25 0,26 0 15,-26-1 1,50 26-16,-50-50 15,26 50-15,-1-26 0,0 26 16,0-50 0,25 25-16,-25 0 0,25-1 15,-24 1 17,24 0 108,-25-25-109,25 25 16,0 0-15,-25-25 46</inkml:trace>
  <inkml:trace contextRef="#ctx0" brushRef="#br0" timeOffset="37759.3008">19869 8905 0,'-25'25'141,"-25"-1"-125,50 1-1,-25 0 1,-24 25-16,24-1 15,0-49 1,0 25-16,25 0 16,-24 0-16,24 0 15,-25-25-15,0 24 16,25 1-16,-25 0 16,25 25-1,-25-50-15,0 24 16,25 1-16,-24 0 15,24 25-15,-25-26 16,0 1-16,25 0 16,-25-25-16,25 25 15,-25 0-15,1-1 16,-1 1 0,25 0-1,0 0 1,0 0 78</inkml:trace>
  <inkml:trace contextRef="#ctx0" brushRef="#br0" timeOffset="40046.8142">24681 9252 0,'-25'0'172,"0"0"-141,0 0-15,0 25 15,1-25-31,-1 0 15,25 25 1,-25-25 0,0 0-1,0 25 1,1-25 0,24 24-16,-25 1 15,25 0-15,-25-25 16,0 25-16,0 0 15,1-1-15,-1 1 16,0 50-16,-25-75 16,50 49-16,-49 1 15,24-25-15,0-1 0,0 1 16,-24 25-16,24-25 16,25-1-16,-25 1 15,25 0-15,-25-25 16,25 25-16,-24-25 15,24 25-15,0-1 32,0 1-17</inkml:trace>
  <inkml:trace contextRef="#ctx0" brushRef="#br0" timeOffset="42908.8975">28873 9004 0,'-25'0'156,"0"25"-156,0-25 16,0 25-16,25 0 16,-24-25-16,-1 24 15,0-24-15,0 25 16,0 0 0,1 0-1,-1 0 1,0-1-16,0 51 0,0-50 15,1 24-15,-26 26 16,25-51-16,0 1 16,25 25-16,-24-25 15,-1-1-15,25 1 16,-25 0 0,25 0 124,0 0-93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469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48519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72314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BC382-84FB-4A9F-9807-23B8C27FAA98}"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404478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BC382-84FB-4A9F-9807-23B8C27FAA98}"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21402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7BC382-84FB-4A9F-9807-23B8C27FAA98}"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89897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7BC382-84FB-4A9F-9807-23B8C27FAA98}"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69966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BC382-84FB-4A9F-9807-23B8C27FAA98}"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41196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C382-84FB-4A9F-9807-23B8C27FAA98}"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189640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C382-84FB-4A9F-9807-23B8C27FAA98}"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30286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C382-84FB-4A9F-9807-23B8C27FAA98}"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9D977-1005-49AC-8F11-7BEE80819EA2}" type="slidenum">
              <a:rPr lang="en-US" smtClean="0"/>
              <a:t>‹#›</a:t>
            </a:fld>
            <a:endParaRPr lang="en-US"/>
          </a:p>
        </p:txBody>
      </p:sp>
    </p:spTree>
    <p:extLst>
      <p:ext uri="{BB962C8B-B14F-4D97-AF65-F5344CB8AC3E}">
        <p14:creationId xmlns:p14="http://schemas.microsoft.com/office/powerpoint/2010/main" val="274155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BC382-84FB-4A9F-9807-23B8C27FAA98}" type="datetimeFigureOut">
              <a:rPr lang="en-US" smtClean="0"/>
              <a:t>5/5/2020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9D977-1005-49AC-8F11-7BEE80819EA2}" type="slidenum">
              <a:rPr lang="en-US" smtClean="0"/>
              <a:t>‹#›</a:t>
            </a:fld>
            <a:endParaRPr lang="en-US"/>
          </a:p>
        </p:txBody>
      </p:sp>
    </p:spTree>
    <p:extLst>
      <p:ext uri="{BB962C8B-B14F-4D97-AF65-F5344CB8AC3E}">
        <p14:creationId xmlns:p14="http://schemas.microsoft.com/office/powerpoint/2010/main" val="205514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atevidyalay.com/three-address-code/" TargetMode="External"/><Relationship Id="rId2" Type="http://schemas.openxmlformats.org/officeDocument/2006/relationships/hyperlink" Target="https://www.geeksforgeeks.org/three-address-code-compiler/" TargetMode="External"/><Relationship Id="rId1" Type="http://schemas.openxmlformats.org/officeDocument/2006/relationships/slideLayout" Target="../slideLayouts/slideLayout2.xml"/><Relationship Id="rId5" Type="http://schemas.openxmlformats.org/officeDocument/2006/relationships/hyperlink" Target="https://queue.acm.org/detail.cfm?id=2544374" TargetMode="External"/><Relationship Id="rId4" Type="http://schemas.openxmlformats.org/officeDocument/2006/relationships/hyperlink" Target="https://www.tutorialspoint.com/compiler_design/compiler_design_intermediate_code_generations.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3 address code(IR) </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t>Discuss </a:t>
            </a:r>
            <a:r>
              <a:rPr lang="en-US" dirty="0"/>
              <a:t>back-end compiler techniques such as language translation, code generation, scheduling and </a:t>
            </a:r>
            <a:r>
              <a:rPr lang="en-US" dirty="0">
                <a:solidFill>
                  <a:srgbClr val="FF0000"/>
                </a:solidFill>
              </a:rPr>
              <a:t>optimization</a:t>
            </a:r>
            <a:r>
              <a:rPr lang="en-US" dirty="0"/>
              <a:t>.</a:t>
            </a:r>
          </a:p>
        </p:txBody>
      </p:sp>
    </p:spTree>
    <p:extLst>
      <p:ext uri="{BB962C8B-B14F-4D97-AF65-F5344CB8AC3E}">
        <p14:creationId xmlns:p14="http://schemas.microsoft.com/office/powerpoint/2010/main" val="788710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623"/>
            <a:ext cx="10515600" cy="1325563"/>
          </a:xfrm>
        </p:spPr>
        <p:txBody>
          <a:bodyPr/>
          <a:lstStyle/>
          <a:p>
            <a:r>
              <a:rPr lang="en-IN" dirty="0" smtClean="0"/>
              <a:t>a=</a:t>
            </a:r>
            <a:r>
              <a:rPr lang="en-IN" dirty="0" err="1" smtClean="0"/>
              <a:t>a+b+c</a:t>
            </a:r>
            <a:r>
              <a:rPr lang="en-IN" dirty="0" smtClean="0"/>
              <a:t>;</a:t>
            </a:r>
            <a:endParaRPr lang="en-US" dirty="0"/>
          </a:p>
        </p:txBody>
      </p:sp>
      <p:sp>
        <p:nvSpPr>
          <p:cNvPr id="5" name="Oval 4"/>
          <p:cNvSpPr/>
          <p:nvPr/>
        </p:nvSpPr>
        <p:spPr>
          <a:xfrm>
            <a:off x="6400801" y="10569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6" name="Oval 5"/>
          <p:cNvSpPr/>
          <p:nvPr/>
        </p:nvSpPr>
        <p:spPr>
          <a:xfrm>
            <a:off x="8062685" y="222045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Oval 6"/>
          <p:cNvSpPr/>
          <p:nvPr/>
        </p:nvSpPr>
        <p:spPr>
          <a:xfrm>
            <a:off x="9685001" y="373612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Oval 7"/>
          <p:cNvSpPr/>
          <p:nvPr/>
        </p:nvSpPr>
        <p:spPr>
          <a:xfrm>
            <a:off x="11021959" y="53666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US" dirty="0"/>
          </a:p>
        </p:txBody>
      </p:sp>
      <p:sp>
        <p:nvSpPr>
          <p:cNvPr id="9" name="Oval 8"/>
          <p:cNvSpPr/>
          <p:nvPr/>
        </p:nvSpPr>
        <p:spPr>
          <a:xfrm>
            <a:off x="8062685" y="547035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US" dirty="0"/>
          </a:p>
        </p:txBody>
      </p:sp>
      <p:sp>
        <p:nvSpPr>
          <p:cNvPr id="10" name="Oval 9"/>
          <p:cNvSpPr/>
          <p:nvPr/>
        </p:nvSpPr>
        <p:spPr>
          <a:xfrm>
            <a:off x="6698342" y="385161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sp>
        <p:nvSpPr>
          <p:cNvPr id="11" name="Oval 10"/>
          <p:cNvSpPr/>
          <p:nvPr/>
        </p:nvSpPr>
        <p:spPr>
          <a:xfrm>
            <a:off x="4720772" y="222045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cxnSp>
        <p:nvCxnSpPr>
          <p:cNvPr id="13" name="Straight Connector 12"/>
          <p:cNvCxnSpPr>
            <a:stCxn id="5" idx="3"/>
            <a:endCxn id="11" idx="7"/>
          </p:cNvCxnSpPr>
          <p:nvPr/>
        </p:nvCxnSpPr>
        <p:spPr>
          <a:xfrm flipH="1">
            <a:off x="5501261" y="1837423"/>
            <a:ext cx="1033451" cy="516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10" idx="7"/>
          </p:cNvCxnSpPr>
          <p:nvPr/>
        </p:nvCxnSpPr>
        <p:spPr>
          <a:xfrm flipH="1">
            <a:off x="7478831" y="3000948"/>
            <a:ext cx="717765" cy="98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9" idx="7"/>
          </p:cNvCxnSpPr>
          <p:nvPr/>
        </p:nvCxnSpPr>
        <p:spPr>
          <a:xfrm flipH="1">
            <a:off x="8843174" y="4516613"/>
            <a:ext cx="975738" cy="1087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5"/>
            <a:endCxn id="8" idx="1"/>
          </p:cNvCxnSpPr>
          <p:nvPr/>
        </p:nvCxnSpPr>
        <p:spPr>
          <a:xfrm>
            <a:off x="10465490" y="4516613"/>
            <a:ext cx="690380" cy="98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7" idx="1"/>
          </p:cNvCxnSpPr>
          <p:nvPr/>
        </p:nvCxnSpPr>
        <p:spPr>
          <a:xfrm>
            <a:off x="8843174" y="3000948"/>
            <a:ext cx="975738" cy="869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5"/>
            <a:endCxn id="6" idx="1"/>
          </p:cNvCxnSpPr>
          <p:nvPr/>
        </p:nvCxnSpPr>
        <p:spPr>
          <a:xfrm>
            <a:off x="7181290" y="1837423"/>
            <a:ext cx="1015306" cy="51694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612742" y="3245643"/>
            <a:ext cx="4581935" cy="3724733"/>
          </a:xfrm>
          <a:prstGeom prst="ellipse">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306113" y="2220459"/>
            <a:ext cx="4715846" cy="2985546"/>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238514" y="456088"/>
            <a:ext cx="5478799" cy="3116543"/>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368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835" y="394534"/>
            <a:ext cx="10515600" cy="1325563"/>
          </a:xfrm>
        </p:spPr>
        <p:txBody>
          <a:bodyPr/>
          <a:lstStyle/>
          <a:p>
            <a:r>
              <a:rPr lang="en-IN" dirty="0" smtClean="0"/>
              <a:t>a=</a:t>
            </a:r>
            <a:r>
              <a:rPr lang="en-IN" dirty="0" err="1" smtClean="0"/>
              <a:t>a+b+c</a:t>
            </a:r>
            <a:r>
              <a:rPr lang="en-IN" dirty="0" smtClean="0"/>
              <a:t>;</a:t>
            </a:r>
            <a:endParaRPr lang="en-US" dirty="0"/>
          </a:p>
        </p:txBody>
      </p:sp>
      <p:cxnSp>
        <p:nvCxnSpPr>
          <p:cNvPr id="5" name="Straight Connector 4"/>
          <p:cNvCxnSpPr/>
          <p:nvPr/>
        </p:nvCxnSpPr>
        <p:spPr>
          <a:xfrm>
            <a:off x="6028238" y="0"/>
            <a:ext cx="36386" cy="6858000"/>
          </a:xfrm>
          <a:prstGeom prst="line">
            <a:avLst/>
          </a:prstGeom>
        </p:spPr>
        <p:style>
          <a:lnRef idx="1">
            <a:schemeClr val="dk1"/>
          </a:lnRef>
          <a:fillRef idx="0">
            <a:schemeClr val="dk1"/>
          </a:fillRef>
          <a:effectRef idx="0">
            <a:schemeClr val="dk1"/>
          </a:effectRef>
          <a:fontRef idx="minor">
            <a:schemeClr val="tx1"/>
          </a:fontRef>
        </p:style>
      </p:cxnSp>
      <p:sp>
        <p:nvSpPr>
          <p:cNvPr id="7" name="Oval 6"/>
          <p:cNvSpPr/>
          <p:nvPr/>
        </p:nvSpPr>
        <p:spPr>
          <a:xfrm>
            <a:off x="685800" y="3429000"/>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sp>
        <p:nvSpPr>
          <p:cNvPr id="8" name="Oval 7"/>
          <p:cNvSpPr/>
          <p:nvPr/>
        </p:nvSpPr>
        <p:spPr>
          <a:xfrm>
            <a:off x="1777253" y="1369780"/>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9" name="Oval 8"/>
          <p:cNvSpPr/>
          <p:nvPr/>
        </p:nvSpPr>
        <p:spPr>
          <a:xfrm>
            <a:off x="3846979" y="5099384"/>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US" dirty="0"/>
          </a:p>
        </p:txBody>
      </p:sp>
      <p:sp>
        <p:nvSpPr>
          <p:cNvPr id="10" name="Oval 9"/>
          <p:cNvSpPr/>
          <p:nvPr/>
        </p:nvSpPr>
        <p:spPr>
          <a:xfrm>
            <a:off x="3210272" y="2531129"/>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1" name="Oval 10"/>
          <p:cNvSpPr/>
          <p:nvPr/>
        </p:nvSpPr>
        <p:spPr>
          <a:xfrm>
            <a:off x="5029200" y="5099384"/>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US" dirty="0"/>
          </a:p>
        </p:txBody>
      </p:sp>
      <p:sp>
        <p:nvSpPr>
          <p:cNvPr id="12" name="Oval 11"/>
          <p:cNvSpPr/>
          <p:nvPr/>
        </p:nvSpPr>
        <p:spPr>
          <a:xfrm>
            <a:off x="4438090" y="3644152"/>
            <a:ext cx="685800" cy="793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cxnSp>
        <p:nvCxnSpPr>
          <p:cNvPr id="24" name="Straight Arrow Connector 23"/>
          <p:cNvCxnSpPr>
            <a:stCxn id="7" idx="0"/>
            <a:endCxn id="8" idx="3"/>
          </p:cNvCxnSpPr>
          <p:nvPr/>
        </p:nvCxnSpPr>
        <p:spPr>
          <a:xfrm flipV="1">
            <a:off x="1028700" y="2046969"/>
            <a:ext cx="848986" cy="138203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38434" y="2281099"/>
            <a:ext cx="1609736" cy="2554545"/>
          </a:xfrm>
          <a:prstGeom prst="rect">
            <a:avLst/>
          </a:prstGeom>
          <a:noFill/>
        </p:spPr>
        <p:txBody>
          <a:bodyPr wrap="none" rtlCol="0">
            <a:spAutoFit/>
          </a:bodyPr>
          <a:lstStyle/>
          <a:p>
            <a:r>
              <a:rPr lang="en-IN" sz="3200" dirty="0" smtClean="0"/>
              <a:t>T1=</a:t>
            </a:r>
            <a:r>
              <a:rPr lang="en-IN" sz="3200" dirty="0" err="1" smtClean="0"/>
              <a:t>b+c</a:t>
            </a:r>
            <a:endParaRPr lang="en-IN" sz="3200" dirty="0" smtClean="0"/>
          </a:p>
          <a:p>
            <a:endParaRPr lang="en-IN" sz="3200" dirty="0" smtClean="0"/>
          </a:p>
          <a:p>
            <a:r>
              <a:rPr lang="en-IN" sz="3200" dirty="0" smtClean="0"/>
              <a:t>T2=a+T1</a:t>
            </a:r>
          </a:p>
          <a:p>
            <a:endParaRPr lang="en-IN" sz="3200" dirty="0" smtClean="0"/>
          </a:p>
          <a:p>
            <a:r>
              <a:rPr lang="en-IN" sz="3200" dirty="0"/>
              <a:t>a</a:t>
            </a:r>
            <a:r>
              <a:rPr lang="en-IN" sz="3200" dirty="0" smtClean="0"/>
              <a:t>=T2</a:t>
            </a:r>
            <a:endParaRPr lang="en-US" sz="3200" dirty="0"/>
          </a:p>
        </p:txBody>
      </p:sp>
      <p:sp>
        <p:nvSpPr>
          <p:cNvPr id="29" name="Rectangle 28"/>
          <p:cNvSpPr/>
          <p:nvPr/>
        </p:nvSpPr>
        <p:spPr>
          <a:xfrm>
            <a:off x="2256799" y="6369950"/>
            <a:ext cx="1341970" cy="369332"/>
          </a:xfrm>
          <a:prstGeom prst="rect">
            <a:avLst/>
          </a:prstGeom>
        </p:spPr>
        <p:txBody>
          <a:bodyPr wrap="none">
            <a:spAutoFit/>
          </a:bodyPr>
          <a:lstStyle/>
          <a:p>
            <a:r>
              <a:rPr lang="en-US" b="1" dirty="0"/>
              <a:t>hierarchical </a:t>
            </a:r>
            <a:endParaRPr lang="en-US" dirty="0"/>
          </a:p>
        </p:txBody>
      </p:sp>
      <p:sp>
        <p:nvSpPr>
          <p:cNvPr id="30" name="Rectangle 29"/>
          <p:cNvSpPr/>
          <p:nvPr/>
        </p:nvSpPr>
        <p:spPr>
          <a:xfrm>
            <a:off x="9617600" y="6369950"/>
            <a:ext cx="591316" cy="369332"/>
          </a:xfrm>
          <a:prstGeom prst="rect">
            <a:avLst/>
          </a:prstGeom>
        </p:spPr>
        <p:txBody>
          <a:bodyPr wrap="none">
            <a:spAutoFit/>
          </a:bodyPr>
          <a:lstStyle/>
          <a:p>
            <a:r>
              <a:rPr lang="en-US" b="1" dirty="0"/>
              <a:t>Flat </a:t>
            </a:r>
            <a:endParaRPr lang="en-US" dirty="0"/>
          </a:p>
        </p:txBody>
      </p:sp>
      <p:sp>
        <p:nvSpPr>
          <p:cNvPr id="31" name="Rectangle 30"/>
          <p:cNvSpPr/>
          <p:nvPr/>
        </p:nvSpPr>
        <p:spPr>
          <a:xfrm>
            <a:off x="2609082" y="5946689"/>
            <a:ext cx="601190" cy="369332"/>
          </a:xfrm>
          <a:prstGeom prst="rect">
            <a:avLst/>
          </a:prstGeom>
        </p:spPr>
        <p:txBody>
          <a:bodyPr wrap="none">
            <a:spAutoFit/>
          </a:bodyPr>
          <a:lstStyle/>
          <a:p>
            <a:r>
              <a:rPr lang="en-US" dirty="0"/>
              <a:t>DAG</a:t>
            </a:r>
          </a:p>
        </p:txBody>
      </p:sp>
      <p:sp>
        <p:nvSpPr>
          <p:cNvPr id="34" name="Rectangle 33"/>
          <p:cNvSpPr/>
          <p:nvPr/>
        </p:nvSpPr>
        <p:spPr>
          <a:xfrm>
            <a:off x="9051711" y="5946689"/>
            <a:ext cx="1641668" cy="369332"/>
          </a:xfrm>
          <a:prstGeom prst="rect">
            <a:avLst/>
          </a:prstGeom>
        </p:spPr>
        <p:txBody>
          <a:bodyPr wrap="none">
            <a:spAutoFit/>
          </a:bodyPr>
          <a:lstStyle/>
          <a:p>
            <a:r>
              <a:rPr lang="en-US" dirty="0"/>
              <a:t>3 address code </a:t>
            </a:r>
          </a:p>
        </p:txBody>
      </p:sp>
      <p:sp>
        <p:nvSpPr>
          <p:cNvPr id="35" name="TextBox 34"/>
          <p:cNvSpPr txBox="1"/>
          <p:nvPr/>
        </p:nvSpPr>
        <p:spPr>
          <a:xfrm>
            <a:off x="591671" y="4437528"/>
            <a:ext cx="1736116" cy="646331"/>
          </a:xfrm>
          <a:prstGeom prst="rect">
            <a:avLst/>
          </a:prstGeom>
          <a:noFill/>
        </p:spPr>
        <p:txBody>
          <a:bodyPr wrap="none" rtlCol="0">
            <a:spAutoFit/>
          </a:bodyPr>
          <a:lstStyle/>
          <a:p>
            <a:r>
              <a:rPr lang="en-IN" dirty="0" smtClean="0"/>
              <a:t>Postfix</a:t>
            </a:r>
            <a:r>
              <a:rPr lang="en-IN" dirty="0"/>
              <a:t>: a=</a:t>
            </a:r>
            <a:r>
              <a:rPr lang="en-IN" dirty="0" err="1"/>
              <a:t>ab+c</a:t>
            </a:r>
            <a:r>
              <a:rPr lang="en-IN" dirty="0" smtClean="0"/>
              <a:t>+</a:t>
            </a:r>
          </a:p>
          <a:p>
            <a:r>
              <a:rPr lang="en-IN" dirty="0" smtClean="0"/>
              <a:t>Prefix: </a:t>
            </a:r>
            <a:r>
              <a:rPr lang="en-US" dirty="0" smtClean="0"/>
              <a:t>=</a:t>
            </a:r>
            <a:r>
              <a:rPr lang="en-US" dirty="0" err="1" smtClean="0"/>
              <a:t>a+a+bc</a:t>
            </a:r>
            <a:endParaRPr lang="en-US" dirty="0"/>
          </a:p>
        </p:txBody>
      </p:sp>
      <p:cxnSp>
        <p:nvCxnSpPr>
          <p:cNvPr id="37" name="Straight Connector 36"/>
          <p:cNvCxnSpPr>
            <a:stCxn id="10" idx="3"/>
            <a:endCxn id="7" idx="6"/>
          </p:cNvCxnSpPr>
          <p:nvPr/>
        </p:nvCxnSpPr>
        <p:spPr>
          <a:xfrm flipH="1">
            <a:off x="1371600" y="3208318"/>
            <a:ext cx="1939105" cy="617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0" idx="5"/>
            <a:endCxn id="12" idx="1"/>
          </p:cNvCxnSpPr>
          <p:nvPr/>
        </p:nvCxnSpPr>
        <p:spPr>
          <a:xfrm>
            <a:off x="3795639" y="3208318"/>
            <a:ext cx="742884" cy="55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a:endCxn id="9" idx="0"/>
          </p:cNvCxnSpPr>
          <p:nvPr/>
        </p:nvCxnSpPr>
        <p:spPr>
          <a:xfrm flipH="1">
            <a:off x="4189879" y="4321341"/>
            <a:ext cx="348644" cy="778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1" idx="0"/>
          </p:cNvCxnSpPr>
          <p:nvPr/>
        </p:nvCxnSpPr>
        <p:spPr>
          <a:xfrm>
            <a:off x="5029200" y="4437528"/>
            <a:ext cx="342900" cy="6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6"/>
            <a:endCxn id="10" idx="1"/>
          </p:cNvCxnSpPr>
          <p:nvPr/>
        </p:nvCxnSpPr>
        <p:spPr>
          <a:xfrm>
            <a:off x="2463053" y="1766468"/>
            <a:ext cx="847652" cy="880848"/>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7289100" y="1752380"/>
            <a:ext cx="4581935" cy="1295619"/>
          </a:xfrm>
          <a:prstGeom prst="ellipse">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176969" y="3208317"/>
            <a:ext cx="4715846" cy="1008457"/>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795492" y="4336754"/>
            <a:ext cx="5478799" cy="991066"/>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rot="7548655">
            <a:off x="-129445" y="1246503"/>
            <a:ext cx="5478799" cy="2781854"/>
          </a:xfrm>
          <a:prstGeom prst="ellipse">
            <a:avLst/>
          </a:prstGeom>
          <a:noFill/>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40132" y="3593248"/>
            <a:ext cx="2544383" cy="2624603"/>
          </a:xfrm>
          <a:prstGeom prst="ellipse">
            <a:avLst/>
          </a:prstGeom>
          <a:noFill/>
          <a:ln w="476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1671" y="2490028"/>
            <a:ext cx="4811409" cy="2457257"/>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979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Another example</a:t>
            </a:r>
            <a:endParaRPr lang="en-US" dirty="0"/>
          </a:p>
        </p:txBody>
      </p:sp>
      <p:sp>
        <p:nvSpPr>
          <p:cNvPr id="3" name="Content Placeholder 2"/>
          <p:cNvSpPr>
            <a:spLocks noGrp="1"/>
          </p:cNvSpPr>
          <p:nvPr>
            <p:ph idx="1"/>
          </p:nvPr>
        </p:nvSpPr>
        <p:spPr>
          <a:xfrm>
            <a:off x="1160501" y="1825625"/>
            <a:ext cx="10515600" cy="4351338"/>
          </a:xfrm>
        </p:spPr>
        <p:txBody>
          <a:bodyPr/>
          <a:lstStyle/>
          <a:p>
            <a:r>
              <a:rPr lang="es-ES" dirty="0" err="1"/>
              <a:t>while</a:t>
            </a:r>
            <a:r>
              <a:rPr lang="es-ES" dirty="0"/>
              <a:t> </a:t>
            </a:r>
            <a:r>
              <a:rPr lang="es-ES" dirty="0" smtClean="0"/>
              <a:t>(a </a:t>
            </a:r>
            <a:r>
              <a:rPr lang="es-ES" dirty="0"/>
              <a:t>&lt; b</a:t>
            </a:r>
            <a:r>
              <a:rPr lang="es-ES" dirty="0" smtClean="0"/>
              <a:t>) </a:t>
            </a:r>
            <a:r>
              <a:rPr lang="es-ES" dirty="0"/>
              <a:t>{</a:t>
            </a:r>
          </a:p>
          <a:p>
            <a:r>
              <a:rPr lang="es-ES" dirty="0"/>
              <a:t>    </a:t>
            </a:r>
            <a:r>
              <a:rPr lang="es-ES" dirty="0" smtClean="0"/>
              <a:t>a </a:t>
            </a:r>
            <a:r>
              <a:rPr lang="es-ES" dirty="0"/>
              <a:t>= </a:t>
            </a:r>
            <a:r>
              <a:rPr lang="es-ES" dirty="0" smtClean="0"/>
              <a:t>b </a:t>
            </a:r>
            <a:r>
              <a:rPr lang="es-ES" dirty="0"/>
              <a:t>/ </a:t>
            </a:r>
            <a:r>
              <a:rPr lang="es-ES" dirty="0" smtClean="0"/>
              <a:t>3;</a:t>
            </a:r>
          </a:p>
          <a:p>
            <a:r>
              <a:rPr lang="es-ES" dirty="0" smtClean="0"/>
              <a:t>}</a:t>
            </a:r>
            <a:endParaRPr lang="en-US" dirty="0"/>
          </a:p>
        </p:txBody>
      </p:sp>
      <p:sp>
        <p:nvSpPr>
          <p:cNvPr id="4" name="Oval 3"/>
          <p:cNvSpPr/>
          <p:nvPr/>
        </p:nvSpPr>
        <p:spPr>
          <a:xfrm>
            <a:off x="6252882" y="570706"/>
            <a:ext cx="1129553"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while</a:t>
            </a:r>
            <a:endParaRPr lang="en-US" dirty="0"/>
          </a:p>
        </p:txBody>
      </p:sp>
      <p:sp>
        <p:nvSpPr>
          <p:cNvPr id="5" name="Oval 4"/>
          <p:cNvSpPr/>
          <p:nvPr/>
        </p:nvSpPr>
        <p:spPr>
          <a:xfrm>
            <a:off x="5472952" y="18962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a:t>
            </a:r>
            <a:endParaRPr lang="en-US" dirty="0"/>
          </a:p>
        </p:txBody>
      </p:sp>
      <p:sp>
        <p:nvSpPr>
          <p:cNvPr id="6" name="Oval 5"/>
          <p:cNvSpPr/>
          <p:nvPr/>
        </p:nvSpPr>
        <p:spPr>
          <a:xfrm>
            <a:off x="7749988" y="18256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7" name="Oval 6"/>
          <p:cNvSpPr/>
          <p:nvPr/>
        </p:nvSpPr>
        <p:spPr>
          <a:xfrm>
            <a:off x="8960223" y="281133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8" name="Oval 7"/>
          <p:cNvSpPr/>
          <p:nvPr/>
        </p:nvSpPr>
        <p:spPr>
          <a:xfrm>
            <a:off x="7559702" y="4103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US" dirty="0"/>
          </a:p>
        </p:txBody>
      </p:sp>
      <p:sp>
        <p:nvSpPr>
          <p:cNvPr id="10" name="Oval 9"/>
          <p:cNvSpPr/>
          <p:nvPr/>
        </p:nvSpPr>
        <p:spPr>
          <a:xfrm>
            <a:off x="9874623" y="39668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US" dirty="0"/>
          </a:p>
        </p:txBody>
      </p:sp>
      <p:sp>
        <p:nvSpPr>
          <p:cNvPr id="11" name="Oval 10"/>
          <p:cNvSpPr/>
          <p:nvPr/>
        </p:nvSpPr>
        <p:spPr>
          <a:xfrm>
            <a:off x="8951258" y="534042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US" dirty="0"/>
          </a:p>
        </p:txBody>
      </p:sp>
      <p:sp>
        <p:nvSpPr>
          <p:cNvPr id="12" name="Oval 11"/>
          <p:cNvSpPr/>
          <p:nvPr/>
        </p:nvSpPr>
        <p:spPr>
          <a:xfrm>
            <a:off x="10510838" y="52036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US" dirty="0"/>
          </a:p>
        </p:txBody>
      </p:sp>
      <p:cxnSp>
        <p:nvCxnSpPr>
          <p:cNvPr id="14" name="Straight Connector 13"/>
          <p:cNvCxnSpPr>
            <a:stCxn id="4" idx="5"/>
          </p:cNvCxnSpPr>
          <p:nvPr/>
        </p:nvCxnSpPr>
        <p:spPr>
          <a:xfrm>
            <a:off x="7217016" y="1351195"/>
            <a:ext cx="685372" cy="54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5" idx="0"/>
          </p:cNvCxnSpPr>
          <p:nvPr/>
        </p:nvCxnSpPr>
        <p:spPr>
          <a:xfrm flipH="1">
            <a:off x="5930152" y="1351195"/>
            <a:ext cx="488149" cy="54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7" idx="1"/>
          </p:cNvCxnSpPr>
          <p:nvPr/>
        </p:nvCxnSpPr>
        <p:spPr>
          <a:xfrm>
            <a:off x="8360229" y="2510971"/>
            <a:ext cx="733905" cy="434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8" idx="7"/>
          </p:cNvCxnSpPr>
          <p:nvPr/>
        </p:nvCxnSpPr>
        <p:spPr>
          <a:xfrm flipH="1">
            <a:off x="8340191" y="3454400"/>
            <a:ext cx="753943" cy="783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10" idx="3"/>
          </p:cNvCxnSpPr>
          <p:nvPr/>
        </p:nvCxnSpPr>
        <p:spPr>
          <a:xfrm flipV="1">
            <a:off x="9408458" y="4747333"/>
            <a:ext cx="600076" cy="593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5"/>
            <a:endCxn id="12" idx="0"/>
          </p:cNvCxnSpPr>
          <p:nvPr/>
        </p:nvCxnSpPr>
        <p:spPr>
          <a:xfrm>
            <a:off x="10655112" y="4747333"/>
            <a:ext cx="312926" cy="456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5"/>
          </p:cNvCxnSpPr>
          <p:nvPr/>
        </p:nvCxnSpPr>
        <p:spPr>
          <a:xfrm>
            <a:off x="9740712" y="3591823"/>
            <a:ext cx="393747" cy="409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5"/>
            <a:endCxn id="8" idx="1"/>
          </p:cNvCxnSpPr>
          <p:nvPr/>
        </p:nvCxnSpPr>
        <p:spPr>
          <a:xfrm>
            <a:off x="6253441" y="2676758"/>
            <a:ext cx="1440172" cy="1561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p:cNvCxnSpPr>
          <p:nvPr/>
        </p:nvCxnSpPr>
        <p:spPr>
          <a:xfrm rot="16200000" flipH="1">
            <a:off x="5723980" y="2559640"/>
            <a:ext cx="3149221" cy="3383455"/>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53029" y="3725734"/>
            <a:ext cx="3874818" cy="1754326"/>
          </a:xfrm>
          <a:prstGeom prst="rect">
            <a:avLst/>
          </a:prstGeom>
          <a:noFill/>
        </p:spPr>
        <p:txBody>
          <a:bodyPr wrap="square" rtlCol="0">
            <a:spAutoFit/>
          </a:bodyPr>
          <a:lstStyle/>
          <a:p>
            <a:r>
              <a:rPr lang="en-IN" dirty="0" smtClean="0"/>
              <a:t>L0: 	If a&lt;b </a:t>
            </a:r>
            <a:r>
              <a:rPr lang="en-IN" dirty="0" err="1" smtClean="0"/>
              <a:t>goto</a:t>
            </a:r>
            <a:r>
              <a:rPr lang="en-IN" dirty="0" smtClean="0"/>
              <a:t> L1</a:t>
            </a:r>
          </a:p>
          <a:p>
            <a:r>
              <a:rPr lang="en-IN" dirty="0" smtClean="0"/>
              <a:t>	</a:t>
            </a:r>
            <a:r>
              <a:rPr lang="en-IN" dirty="0" err="1" smtClean="0"/>
              <a:t>Goto</a:t>
            </a:r>
            <a:r>
              <a:rPr lang="en-IN" dirty="0" smtClean="0"/>
              <a:t> L2</a:t>
            </a:r>
          </a:p>
          <a:p>
            <a:r>
              <a:rPr lang="en-IN" dirty="0" smtClean="0"/>
              <a:t>L1: 	T1=b/3</a:t>
            </a:r>
          </a:p>
          <a:p>
            <a:r>
              <a:rPr lang="en-IN" dirty="0" smtClean="0"/>
              <a:t>	a=T/1</a:t>
            </a:r>
          </a:p>
          <a:p>
            <a:r>
              <a:rPr lang="en-IN" dirty="0" smtClean="0"/>
              <a:t>	</a:t>
            </a:r>
            <a:r>
              <a:rPr lang="en-IN" dirty="0" err="1" smtClean="0"/>
              <a:t>Goto</a:t>
            </a:r>
            <a:r>
              <a:rPr lang="en-IN" dirty="0" smtClean="0"/>
              <a:t> L0</a:t>
            </a:r>
          </a:p>
          <a:p>
            <a:r>
              <a:rPr lang="en-IN" dirty="0" smtClean="0"/>
              <a:t>L2:</a:t>
            </a:r>
            <a:endParaRPr lang="en-US" dirty="0"/>
          </a:p>
        </p:txBody>
      </p:sp>
      <p:sp>
        <p:nvSpPr>
          <p:cNvPr id="39" name="Rectangle 38"/>
          <p:cNvSpPr/>
          <p:nvPr/>
        </p:nvSpPr>
        <p:spPr>
          <a:xfrm>
            <a:off x="7885633" y="6530061"/>
            <a:ext cx="1341970" cy="369332"/>
          </a:xfrm>
          <a:prstGeom prst="rect">
            <a:avLst/>
          </a:prstGeom>
        </p:spPr>
        <p:txBody>
          <a:bodyPr wrap="none">
            <a:spAutoFit/>
          </a:bodyPr>
          <a:lstStyle/>
          <a:p>
            <a:r>
              <a:rPr lang="en-US" b="1" dirty="0"/>
              <a:t>hierarchical </a:t>
            </a:r>
            <a:endParaRPr lang="en-US" dirty="0"/>
          </a:p>
        </p:txBody>
      </p:sp>
      <p:sp>
        <p:nvSpPr>
          <p:cNvPr id="40" name="Rectangle 39"/>
          <p:cNvSpPr/>
          <p:nvPr/>
        </p:nvSpPr>
        <p:spPr>
          <a:xfrm>
            <a:off x="8237916" y="6106800"/>
            <a:ext cx="601190" cy="369332"/>
          </a:xfrm>
          <a:prstGeom prst="rect">
            <a:avLst/>
          </a:prstGeom>
        </p:spPr>
        <p:txBody>
          <a:bodyPr wrap="none">
            <a:spAutoFit/>
          </a:bodyPr>
          <a:lstStyle/>
          <a:p>
            <a:r>
              <a:rPr lang="en-US" dirty="0"/>
              <a:t>DAG</a:t>
            </a:r>
          </a:p>
        </p:txBody>
      </p:sp>
      <p:sp>
        <p:nvSpPr>
          <p:cNvPr id="41" name="Rectangle 40"/>
          <p:cNvSpPr/>
          <p:nvPr/>
        </p:nvSpPr>
        <p:spPr>
          <a:xfrm>
            <a:off x="2640281" y="6516535"/>
            <a:ext cx="591316" cy="369332"/>
          </a:xfrm>
          <a:prstGeom prst="rect">
            <a:avLst/>
          </a:prstGeom>
        </p:spPr>
        <p:txBody>
          <a:bodyPr wrap="none">
            <a:spAutoFit/>
          </a:bodyPr>
          <a:lstStyle/>
          <a:p>
            <a:r>
              <a:rPr lang="en-US" b="1" dirty="0"/>
              <a:t>Flat </a:t>
            </a:r>
            <a:endParaRPr lang="en-US" dirty="0"/>
          </a:p>
        </p:txBody>
      </p:sp>
      <p:sp>
        <p:nvSpPr>
          <p:cNvPr id="42" name="Rectangle 41"/>
          <p:cNvSpPr/>
          <p:nvPr/>
        </p:nvSpPr>
        <p:spPr>
          <a:xfrm>
            <a:off x="2115105" y="6106800"/>
            <a:ext cx="1641668" cy="369332"/>
          </a:xfrm>
          <a:prstGeom prst="rect">
            <a:avLst/>
          </a:prstGeom>
        </p:spPr>
        <p:txBody>
          <a:bodyPr wrap="none">
            <a:spAutoFit/>
          </a:bodyPr>
          <a:lstStyle/>
          <a:p>
            <a:r>
              <a:rPr lang="en-US" dirty="0"/>
              <a:t>3 address code </a:t>
            </a:r>
          </a:p>
        </p:txBody>
      </p:sp>
    </p:spTree>
    <p:extLst>
      <p:ext uri="{BB962C8B-B14F-4D97-AF65-F5344CB8AC3E}">
        <p14:creationId xmlns:p14="http://schemas.microsoft.com/office/powerpoint/2010/main" val="2714794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address code</a:t>
            </a:r>
            <a:endParaRPr lang="en-US" dirty="0"/>
          </a:p>
        </p:txBody>
      </p:sp>
      <p:sp>
        <p:nvSpPr>
          <p:cNvPr id="3" name="Content Placeholder 2"/>
          <p:cNvSpPr>
            <a:spLocks noGrp="1"/>
          </p:cNvSpPr>
          <p:nvPr>
            <p:ph idx="1"/>
          </p:nvPr>
        </p:nvSpPr>
        <p:spPr/>
        <p:txBody>
          <a:bodyPr/>
          <a:lstStyle/>
          <a:p>
            <a:r>
              <a:rPr lang="en-IN" dirty="0" smtClean="0"/>
              <a:t>Use a maximum of three address to represent a statement</a:t>
            </a:r>
          </a:p>
          <a:p>
            <a:r>
              <a:rPr lang="en-IN" dirty="0" smtClean="0"/>
              <a:t>General form</a:t>
            </a:r>
          </a:p>
          <a:p>
            <a:pPr lvl="4"/>
            <a:r>
              <a:rPr lang="en-IN" sz="2800" dirty="0"/>
              <a:t> </a:t>
            </a:r>
            <a:r>
              <a:rPr lang="en-IN" sz="2800" dirty="0" smtClean="0"/>
              <a:t>a op b op c</a:t>
            </a:r>
          </a:p>
          <a:p>
            <a:r>
              <a:rPr lang="en-IN" dirty="0" err="1" smtClean="0"/>
              <a:t>a,b,c</a:t>
            </a:r>
            <a:r>
              <a:rPr lang="en-IN" dirty="0" smtClean="0"/>
              <a:t> are operands which can be names or constants</a:t>
            </a:r>
          </a:p>
          <a:p>
            <a:r>
              <a:rPr lang="en-IN" dirty="0" smtClean="0"/>
              <a:t>Op represents operators</a:t>
            </a:r>
          </a:p>
          <a:p>
            <a:r>
              <a:rPr lang="en-IN" dirty="0" smtClean="0"/>
              <a:t>e.g.</a:t>
            </a:r>
          </a:p>
          <a:p>
            <a:pPr lvl="4"/>
            <a:r>
              <a:rPr lang="en-IN" sz="2800" dirty="0" smtClean="0"/>
              <a:t>a = b + c</a:t>
            </a:r>
            <a:endParaRPr lang="en-US" sz="2800" dirty="0"/>
          </a:p>
        </p:txBody>
      </p:sp>
    </p:spTree>
    <p:extLst>
      <p:ext uri="{BB962C8B-B14F-4D97-AF65-F5344CB8AC3E}">
        <p14:creationId xmlns:p14="http://schemas.microsoft.com/office/powerpoint/2010/main" val="153523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forms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Assignments			a = b + c</a:t>
            </a:r>
          </a:p>
          <a:p>
            <a:pPr marL="0" indent="0">
              <a:buNone/>
            </a:pPr>
            <a:endParaRPr lang="en-IN" dirty="0" smtClean="0"/>
          </a:p>
          <a:p>
            <a:r>
              <a:rPr lang="en-IN" dirty="0" smtClean="0"/>
              <a:t>Assignment instructions		a = + b</a:t>
            </a:r>
          </a:p>
          <a:p>
            <a:pPr marL="0" indent="0">
              <a:buNone/>
            </a:pPr>
            <a:endParaRPr lang="en-IN" dirty="0" smtClean="0"/>
          </a:p>
          <a:p>
            <a:r>
              <a:rPr lang="en-IN" dirty="0" smtClean="0"/>
              <a:t>Copy				a = b</a:t>
            </a:r>
          </a:p>
          <a:p>
            <a:pPr marL="0" indent="0">
              <a:buNone/>
            </a:pPr>
            <a:endParaRPr lang="en-IN" dirty="0" smtClean="0"/>
          </a:p>
          <a:p>
            <a:r>
              <a:rPr lang="en-IN" dirty="0" smtClean="0"/>
              <a:t>Conditional jump		if a &lt; b </a:t>
            </a:r>
            <a:r>
              <a:rPr lang="en-IN" dirty="0" err="1" smtClean="0"/>
              <a:t>goto</a:t>
            </a:r>
            <a:r>
              <a:rPr lang="en-IN" dirty="0" smtClean="0"/>
              <a:t> c   (where c is address of label)</a:t>
            </a:r>
          </a:p>
          <a:p>
            <a:pPr marL="0" indent="0">
              <a:buNone/>
            </a:pPr>
            <a:endParaRPr lang="en-IN" dirty="0" smtClean="0"/>
          </a:p>
          <a:p>
            <a:r>
              <a:rPr lang="en-IN" dirty="0" smtClean="0"/>
              <a:t>Unconditional jump 		</a:t>
            </a:r>
            <a:r>
              <a:rPr lang="en-IN" dirty="0" err="1" smtClean="0"/>
              <a:t>goto</a:t>
            </a:r>
            <a:r>
              <a:rPr lang="en-IN" dirty="0" smtClean="0"/>
              <a:t> a</a:t>
            </a:r>
          </a:p>
          <a:p>
            <a:pPr marL="0" indent="0">
              <a:buNone/>
            </a:pPr>
            <a:endParaRPr lang="en-IN" dirty="0" smtClean="0"/>
          </a:p>
          <a:p>
            <a:r>
              <a:rPr lang="en-IN" dirty="0" smtClean="0"/>
              <a:t>Parameter			</a:t>
            </a:r>
            <a:r>
              <a:rPr lang="en-IN" dirty="0" err="1" smtClean="0"/>
              <a:t>param</a:t>
            </a:r>
            <a:r>
              <a:rPr lang="en-IN" dirty="0" smtClean="0"/>
              <a:t> a	(store parameter a )</a:t>
            </a:r>
          </a:p>
          <a:p>
            <a:r>
              <a:rPr lang="en-IN" dirty="0" smtClean="0"/>
              <a:t>Procedural call		</a:t>
            </a:r>
            <a:r>
              <a:rPr lang="en-IN" dirty="0"/>
              <a:t> </a:t>
            </a:r>
            <a:r>
              <a:rPr lang="en-IN" dirty="0" smtClean="0"/>
              <a:t>	call a , n 	(where a is the name and n is number of parameters)</a:t>
            </a:r>
          </a:p>
          <a:p>
            <a:endParaRPr lang="en-US" dirty="0"/>
          </a:p>
        </p:txBody>
      </p:sp>
    </p:spTree>
    <p:extLst>
      <p:ext uri="{BB962C8B-B14F-4D97-AF65-F5344CB8AC3E}">
        <p14:creationId xmlns:p14="http://schemas.microsoft.com/office/powerpoint/2010/main" val="2173261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generate three address code</a:t>
            </a:r>
            <a:endParaRPr lang="en-US" dirty="0"/>
          </a:p>
        </p:txBody>
      </p:sp>
      <p:sp>
        <p:nvSpPr>
          <p:cNvPr id="3" name="Content Placeholder 2"/>
          <p:cNvSpPr>
            <a:spLocks noGrp="1"/>
          </p:cNvSpPr>
          <p:nvPr>
            <p:ph idx="1"/>
          </p:nvPr>
        </p:nvSpPr>
        <p:spPr>
          <a:xfrm>
            <a:off x="838200" y="1332139"/>
            <a:ext cx="10515600" cy="4351338"/>
          </a:xfrm>
        </p:spPr>
        <p:txBody>
          <a:bodyPr/>
          <a:lstStyle/>
          <a:p>
            <a:r>
              <a:rPr lang="en-IN" dirty="0" err="1" smtClean="0"/>
              <a:t>a+b-c</a:t>
            </a:r>
            <a:endParaRPr lang="en-IN" dirty="0" smtClean="0"/>
          </a:p>
          <a:p>
            <a:endParaRPr lang="en-IN" dirty="0" smtClean="0"/>
          </a:p>
          <a:p>
            <a:endParaRPr lang="en-IN" dirty="0"/>
          </a:p>
          <a:p>
            <a:r>
              <a:rPr lang="en-IN" dirty="0" smtClean="0"/>
              <a:t>a=b-c</a:t>
            </a:r>
          </a:p>
          <a:p>
            <a:pPr marL="0" indent="0">
              <a:buNone/>
            </a:pPr>
            <a:endParaRPr lang="en-IN" dirty="0" smtClean="0"/>
          </a:p>
          <a:p>
            <a:endParaRPr lang="en-IN" dirty="0" smtClean="0"/>
          </a:p>
          <a:p>
            <a:r>
              <a:rPr lang="en-IN" dirty="0" smtClean="0"/>
              <a:t>a +b – c * d – 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34304"/>
              </p:ext>
            </p:extLst>
          </p:nvPr>
        </p:nvGraphicFramePr>
        <p:xfrm>
          <a:off x="3701143" y="4441371"/>
          <a:ext cx="8128000" cy="1849120"/>
        </p:xfrm>
        <a:graphic>
          <a:graphicData uri="http://schemas.openxmlformats.org/drawingml/2006/table">
            <a:tbl>
              <a:tblPr firstRow="1" bandRow="1">
                <a:tableStyleId>{5C22544A-7EE6-4342-B048-85BDC9FD1C3A}</a:tableStyleId>
              </a:tblPr>
              <a:tblGrid>
                <a:gridCol w="4064000"/>
                <a:gridCol w="4064000"/>
              </a:tblGrid>
              <a:tr h="348593">
                <a:tc>
                  <a:txBody>
                    <a:bodyPr/>
                    <a:lstStyle/>
                    <a:p>
                      <a:r>
                        <a:rPr lang="en-IN" dirty="0" smtClean="0"/>
                        <a:t>Current operation</a:t>
                      </a:r>
                      <a:endParaRPr lang="en-US" dirty="0"/>
                    </a:p>
                  </a:txBody>
                  <a:tcPr/>
                </a:tc>
                <a:tc>
                  <a:txBody>
                    <a:bodyPr/>
                    <a:lstStyle/>
                    <a:p>
                      <a:r>
                        <a:rPr lang="en-IN" dirty="0" smtClean="0"/>
                        <a:t>3 address code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a +b – </a:t>
                      </a:r>
                      <a:r>
                        <a:rPr lang="en-IN" dirty="0" smtClean="0">
                          <a:solidFill>
                            <a:schemeClr val="accent5"/>
                          </a:solidFill>
                        </a:rPr>
                        <a:t>c * d</a:t>
                      </a:r>
                      <a:r>
                        <a:rPr lang="en-IN" dirty="0" smtClean="0">
                          <a:solidFill>
                            <a:schemeClr val="tx1"/>
                          </a:solidFill>
                        </a:rPr>
                        <a:t> – e</a:t>
                      </a:r>
                    </a:p>
                  </a:txBody>
                  <a:tcPr/>
                </a:tc>
                <a:tc>
                  <a:txBody>
                    <a:bodyPr/>
                    <a:lstStyle/>
                    <a:p>
                      <a:r>
                        <a:rPr lang="en-IN" dirty="0" smtClean="0"/>
                        <a:t> T1=c * d</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5"/>
                          </a:solidFill>
                        </a:rPr>
                        <a:t>a +b </a:t>
                      </a:r>
                      <a:r>
                        <a:rPr lang="en-IN" dirty="0" smtClean="0">
                          <a:solidFill>
                            <a:schemeClr val="tx1"/>
                          </a:solidFill>
                        </a:rPr>
                        <a:t>– c * d – e</a:t>
                      </a:r>
                    </a:p>
                  </a:txBody>
                  <a:tcPr/>
                </a:tc>
                <a:tc>
                  <a:txBody>
                    <a:bodyPr/>
                    <a:lstStyle/>
                    <a:p>
                      <a:r>
                        <a:rPr lang="en-IN" dirty="0" smtClean="0"/>
                        <a:t>T2 = a + b</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+b – c * d </a:t>
                      </a:r>
                      <a:r>
                        <a:rPr lang="en-IN" dirty="0" smtClean="0">
                          <a:solidFill>
                            <a:schemeClr val="tx1"/>
                          </a:solidFill>
                        </a:rPr>
                        <a:t>– e</a:t>
                      </a:r>
                    </a:p>
                  </a:txBody>
                  <a:tcPr/>
                </a:tc>
                <a:tc>
                  <a:txBody>
                    <a:bodyPr/>
                    <a:lstStyle/>
                    <a:p>
                      <a:r>
                        <a:rPr lang="en-IN" dirty="0" smtClean="0"/>
                        <a:t>T3 = T2</a:t>
                      </a:r>
                      <a:r>
                        <a:rPr lang="en-IN" baseline="0" dirty="0" smtClean="0"/>
                        <a:t> – T1</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+b – c * d – e</a:t>
                      </a:r>
                    </a:p>
                  </a:txBody>
                  <a:tcPr/>
                </a:tc>
                <a:tc>
                  <a:txBody>
                    <a:bodyPr/>
                    <a:lstStyle/>
                    <a:p>
                      <a:r>
                        <a:rPr lang="en-IN" dirty="0" smtClean="0"/>
                        <a:t>T4 = T3</a:t>
                      </a:r>
                      <a:r>
                        <a:rPr lang="en-IN" baseline="0" dirty="0" smtClean="0"/>
                        <a:t> - e</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5701217"/>
              </p:ext>
            </p:extLst>
          </p:nvPr>
        </p:nvGraphicFramePr>
        <p:xfrm>
          <a:off x="2351314" y="1545182"/>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dirty="0" smtClean="0"/>
                        <a:t>Current operation</a:t>
                      </a:r>
                      <a:endParaRPr lang="en-US" dirty="0"/>
                    </a:p>
                  </a:txBody>
                  <a:tcPr/>
                </a:tc>
                <a:tc>
                  <a:txBody>
                    <a:bodyPr/>
                    <a:lstStyle/>
                    <a:p>
                      <a:r>
                        <a:rPr lang="en-IN" dirty="0" smtClean="0"/>
                        <a:t>3 address code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+b </a:t>
                      </a:r>
                      <a:r>
                        <a:rPr lang="en-IN" dirty="0" smtClean="0">
                          <a:solidFill>
                            <a:schemeClr val="tx1"/>
                          </a:solidFill>
                        </a:rPr>
                        <a:t>– c</a:t>
                      </a:r>
                    </a:p>
                  </a:txBody>
                  <a:tcPr/>
                </a:tc>
                <a:tc>
                  <a:txBody>
                    <a:bodyPr/>
                    <a:lstStyle/>
                    <a:p>
                      <a:r>
                        <a:rPr lang="en-IN" dirty="0" smtClean="0"/>
                        <a:t> T1=</a:t>
                      </a:r>
                      <a:r>
                        <a:rPr lang="en-IN" dirty="0" err="1" smtClean="0"/>
                        <a:t>a+b</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+b – c</a:t>
                      </a:r>
                    </a:p>
                  </a:txBody>
                  <a:tcPr/>
                </a:tc>
                <a:tc>
                  <a:txBody>
                    <a:bodyPr/>
                    <a:lstStyle/>
                    <a:p>
                      <a:r>
                        <a:rPr lang="en-IN" dirty="0" smtClean="0"/>
                        <a:t>T2 = a + b</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0166668"/>
              </p:ext>
            </p:extLst>
          </p:nvPr>
        </p:nvGraphicFramePr>
        <p:xfrm>
          <a:off x="2351314" y="2931885"/>
          <a:ext cx="8128000" cy="1107440"/>
        </p:xfrm>
        <a:graphic>
          <a:graphicData uri="http://schemas.openxmlformats.org/drawingml/2006/table">
            <a:tbl>
              <a:tblPr firstRow="1" bandRow="1">
                <a:tableStyleId>{5C22544A-7EE6-4342-B048-85BDC9FD1C3A}</a:tableStyleId>
              </a:tblPr>
              <a:tblGrid>
                <a:gridCol w="4064000"/>
                <a:gridCol w="4064000"/>
              </a:tblGrid>
              <a:tr h="238443">
                <a:tc>
                  <a:txBody>
                    <a:bodyPr/>
                    <a:lstStyle/>
                    <a:p>
                      <a:r>
                        <a:rPr lang="en-IN" dirty="0" smtClean="0"/>
                        <a:t>Current operation</a:t>
                      </a:r>
                      <a:endParaRPr lang="en-US" dirty="0"/>
                    </a:p>
                  </a:txBody>
                  <a:tcPr/>
                </a:tc>
                <a:tc>
                  <a:txBody>
                    <a:bodyPr/>
                    <a:lstStyle/>
                    <a:p>
                      <a:r>
                        <a:rPr lang="en-IN" dirty="0" smtClean="0"/>
                        <a:t>3 address code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a =</a:t>
                      </a:r>
                      <a:r>
                        <a:rPr lang="en-IN" dirty="0" smtClean="0">
                          <a:solidFill>
                            <a:schemeClr val="accent1"/>
                          </a:solidFill>
                        </a:rPr>
                        <a:t>b – c</a:t>
                      </a:r>
                    </a:p>
                  </a:txBody>
                  <a:tcPr/>
                </a:tc>
                <a:tc>
                  <a:txBody>
                    <a:bodyPr/>
                    <a:lstStyle/>
                    <a:p>
                      <a:r>
                        <a:rPr lang="en-IN" dirty="0" smtClean="0"/>
                        <a:t> T1=b-c</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=b – c</a:t>
                      </a:r>
                    </a:p>
                  </a:txBody>
                  <a:tcPr/>
                </a:tc>
                <a:tc>
                  <a:txBody>
                    <a:bodyPr/>
                    <a:lstStyle/>
                    <a:p>
                      <a:r>
                        <a:rPr lang="en-IN" dirty="0" smtClean="0"/>
                        <a:t>a=T1</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1044720" y="1312560"/>
              <a:ext cx="7287120" cy="1295280"/>
            </p14:xfrm>
          </p:contentPart>
        </mc:Choice>
        <mc:Fallback>
          <p:pic>
            <p:nvPicPr>
              <p:cNvPr id="7" name="Ink 6"/>
              <p:cNvPicPr/>
              <p:nvPr/>
            </p:nvPicPr>
            <p:blipFill>
              <a:blip r:embed="rId3"/>
              <a:stretch>
                <a:fillRect/>
              </a:stretch>
            </p:blipFill>
            <p:spPr>
              <a:xfrm>
                <a:off x="1035360" y="1303200"/>
                <a:ext cx="7305840" cy="1314000"/>
              </a:xfrm>
              <a:prstGeom prst="rect">
                <a:avLst/>
              </a:prstGeom>
            </p:spPr>
          </p:pic>
        </mc:Fallback>
      </mc:AlternateContent>
    </p:spTree>
    <p:extLst>
      <p:ext uri="{BB962C8B-B14F-4D97-AF65-F5344CB8AC3E}">
        <p14:creationId xmlns:p14="http://schemas.microsoft.com/office/powerpoint/2010/main" val="1851112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generate three address code</a:t>
            </a:r>
            <a:endParaRPr lang="en-US" dirty="0"/>
          </a:p>
        </p:txBody>
      </p:sp>
      <p:sp>
        <p:nvSpPr>
          <p:cNvPr id="3" name="Content Placeholder 2"/>
          <p:cNvSpPr>
            <a:spLocks noGrp="1"/>
          </p:cNvSpPr>
          <p:nvPr>
            <p:ph idx="1"/>
          </p:nvPr>
        </p:nvSpPr>
        <p:spPr>
          <a:xfrm>
            <a:off x="838200" y="1332139"/>
            <a:ext cx="10515600" cy="4351338"/>
          </a:xfrm>
        </p:spPr>
        <p:txBody>
          <a:bodyPr/>
          <a:lstStyle/>
          <a:p>
            <a:r>
              <a:rPr lang="en-IN" dirty="0" smtClean="0"/>
              <a:t>-(</a:t>
            </a:r>
            <a:r>
              <a:rPr lang="en-IN" dirty="0" err="1" smtClean="0"/>
              <a:t>a+b</a:t>
            </a:r>
            <a:r>
              <a:rPr lang="en-IN" dirty="0" smtClean="0"/>
              <a:t>)-c</a:t>
            </a:r>
          </a:p>
          <a:p>
            <a:endParaRPr lang="en-IN" dirty="0" smtClean="0"/>
          </a:p>
          <a:p>
            <a:endParaRPr lang="en-IN" dirty="0"/>
          </a:p>
          <a:p>
            <a:endParaRPr lang="en-IN" dirty="0" smtClean="0"/>
          </a:p>
          <a:p>
            <a:pPr marL="0" indent="0">
              <a:buNone/>
            </a:pPr>
            <a:endParaRPr lang="en-IN" dirty="0" smtClean="0"/>
          </a:p>
          <a:p>
            <a:endParaRPr lang="en-IN" dirty="0" smtClean="0"/>
          </a:p>
          <a:p>
            <a:r>
              <a:rPr lang="en-IN" dirty="0" smtClean="0"/>
              <a:t>a = -(b – c) * d – 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0808005"/>
              </p:ext>
            </p:extLst>
          </p:nvPr>
        </p:nvGraphicFramePr>
        <p:xfrm>
          <a:off x="5239657" y="4132874"/>
          <a:ext cx="4426858" cy="2219960"/>
        </p:xfrm>
        <a:graphic>
          <a:graphicData uri="http://schemas.openxmlformats.org/drawingml/2006/table">
            <a:tbl>
              <a:tblPr firstRow="1" bandRow="1">
                <a:tableStyleId>{5C22544A-7EE6-4342-B048-85BDC9FD1C3A}</a:tableStyleId>
              </a:tblPr>
              <a:tblGrid>
                <a:gridCol w="2213429"/>
                <a:gridCol w="2213429"/>
              </a:tblGrid>
              <a:tr h="348593">
                <a:tc>
                  <a:txBody>
                    <a:bodyPr/>
                    <a:lstStyle/>
                    <a:p>
                      <a:r>
                        <a:rPr lang="en-IN" dirty="0" smtClean="0"/>
                        <a:t>Current operation</a:t>
                      </a:r>
                      <a:endParaRPr lang="en-US" dirty="0"/>
                    </a:p>
                  </a:txBody>
                  <a:tcPr/>
                </a:tc>
                <a:tc>
                  <a:txBody>
                    <a:bodyPr/>
                    <a:lstStyle/>
                    <a:p>
                      <a:r>
                        <a:rPr lang="en-IN" dirty="0" smtClean="0"/>
                        <a:t>3 address code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a = - (</a:t>
                      </a:r>
                      <a:r>
                        <a:rPr lang="en-IN" dirty="0" smtClean="0">
                          <a:solidFill>
                            <a:schemeClr val="accent1"/>
                          </a:solidFill>
                        </a:rPr>
                        <a:t>b – c</a:t>
                      </a:r>
                      <a:r>
                        <a:rPr lang="en-IN" dirty="0" smtClean="0">
                          <a:solidFill>
                            <a:schemeClr val="tx1"/>
                          </a:solidFill>
                        </a:rPr>
                        <a:t>) * d – e</a:t>
                      </a:r>
                    </a:p>
                  </a:txBody>
                  <a:tcPr/>
                </a:tc>
                <a:tc>
                  <a:txBody>
                    <a:bodyPr/>
                    <a:lstStyle/>
                    <a:p>
                      <a:r>
                        <a:rPr lang="en-IN" dirty="0" smtClean="0"/>
                        <a:t> T1= b-c</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a = </a:t>
                      </a:r>
                      <a:r>
                        <a:rPr lang="en-IN" dirty="0" smtClean="0">
                          <a:solidFill>
                            <a:schemeClr val="accent1"/>
                          </a:solidFill>
                        </a:rPr>
                        <a:t>- (b – c) </a:t>
                      </a:r>
                      <a:r>
                        <a:rPr lang="en-IN" dirty="0" smtClean="0">
                          <a:solidFill>
                            <a:schemeClr val="tx1"/>
                          </a:solidFill>
                        </a:rPr>
                        <a:t>* d – e</a:t>
                      </a:r>
                    </a:p>
                  </a:txBody>
                  <a:tcPr/>
                </a:tc>
                <a:tc>
                  <a:txBody>
                    <a:bodyPr/>
                    <a:lstStyle/>
                    <a:p>
                      <a:r>
                        <a:rPr lang="en-IN" dirty="0" smtClean="0"/>
                        <a:t>T2 = - T1</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a = </a:t>
                      </a:r>
                      <a:r>
                        <a:rPr lang="en-IN" dirty="0" smtClean="0">
                          <a:solidFill>
                            <a:schemeClr val="accent1"/>
                          </a:solidFill>
                        </a:rPr>
                        <a:t>- (b – c) * d </a:t>
                      </a:r>
                      <a:r>
                        <a:rPr lang="en-IN" dirty="0" smtClean="0">
                          <a:solidFill>
                            <a:schemeClr val="tx1"/>
                          </a:solidFill>
                        </a:rPr>
                        <a:t>– e</a:t>
                      </a:r>
                    </a:p>
                  </a:txBody>
                  <a:tcPr/>
                </a:tc>
                <a:tc>
                  <a:txBody>
                    <a:bodyPr/>
                    <a:lstStyle/>
                    <a:p>
                      <a:r>
                        <a:rPr lang="en-IN" dirty="0" smtClean="0"/>
                        <a:t>T3 = T2</a:t>
                      </a:r>
                      <a:r>
                        <a:rPr lang="en-IN" baseline="0" dirty="0" smtClean="0"/>
                        <a:t> * d</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a = </a:t>
                      </a:r>
                      <a:r>
                        <a:rPr lang="en-IN" dirty="0" smtClean="0">
                          <a:solidFill>
                            <a:schemeClr val="accent1"/>
                          </a:solidFill>
                        </a:rPr>
                        <a:t>- (b – c) * d – e</a:t>
                      </a:r>
                    </a:p>
                  </a:txBody>
                  <a:tcPr/>
                </a:tc>
                <a:tc>
                  <a:txBody>
                    <a:bodyPr/>
                    <a:lstStyle/>
                    <a:p>
                      <a:r>
                        <a:rPr lang="en-IN" dirty="0" smtClean="0"/>
                        <a:t>T4 = T3</a:t>
                      </a:r>
                      <a:r>
                        <a:rPr lang="en-IN" baseline="0" dirty="0" smtClean="0"/>
                        <a:t> – 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a = - (b – c) * d – e</a:t>
                      </a:r>
                    </a:p>
                  </a:txBody>
                  <a:tcPr/>
                </a:tc>
                <a:tc>
                  <a:txBody>
                    <a:bodyPr/>
                    <a:lstStyle/>
                    <a:p>
                      <a:r>
                        <a:rPr lang="en-IN" dirty="0" smtClean="0"/>
                        <a:t>a=</a:t>
                      </a:r>
                      <a:r>
                        <a:rPr lang="en-IN" baseline="0" dirty="0" smtClean="0"/>
                        <a:t> T4 </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93360372"/>
              </p:ext>
            </p:extLst>
          </p:nvPr>
        </p:nvGraphicFramePr>
        <p:xfrm>
          <a:off x="2873826" y="1740444"/>
          <a:ext cx="5471888" cy="1478280"/>
        </p:xfrm>
        <a:graphic>
          <a:graphicData uri="http://schemas.openxmlformats.org/drawingml/2006/table">
            <a:tbl>
              <a:tblPr firstRow="1" bandRow="1">
                <a:tableStyleId>{5C22544A-7EE6-4342-B048-85BDC9FD1C3A}</a:tableStyleId>
              </a:tblPr>
              <a:tblGrid>
                <a:gridCol w="2612574"/>
                <a:gridCol w="2859314"/>
              </a:tblGrid>
              <a:tr h="282552">
                <a:tc>
                  <a:txBody>
                    <a:bodyPr/>
                    <a:lstStyle/>
                    <a:p>
                      <a:r>
                        <a:rPr lang="en-IN" dirty="0" smtClean="0"/>
                        <a:t>Current operation</a:t>
                      </a:r>
                      <a:endParaRPr lang="en-US" dirty="0"/>
                    </a:p>
                  </a:txBody>
                  <a:tcPr/>
                </a:tc>
                <a:tc>
                  <a:txBody>
                    <a:bodyPr/>
                    <a:lstStyle/>
                    <a:p>
                      <a:r>
                        <a:rPr lang="en-IN" dirty="0" smtClean="0"/>
                        <a:t>3 address code</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 </a:t>
                      </a:r>
                      <a:r>
                        <a:rPr lang="en-IN" dirty="0" smtClean="0">
                          <a:solidFill>
                            <a:schemeClr val="accent1"/>
                          </a:solidFill>
                        </a:rPr>
                        <a:t>(a +b) </a:t>
                      </a:r>
                      <a:r>
                        <a:rPr lang="en-IN" dirty="0" smtClean="0">
                          <a:solidFill>
                            <a:schemeClr val="tx1"/>
                          </a:solidFill>
                        </a:rPr>
                        <a:t>– c</a:t>
                      </a:r>
                    </a:p>
                  </a:txBody>
                  <a:tcPr/>
                </a:tc>
                <a:tc>
                  <a:txBody>
                    <a:bodyPr/>
                    <a:lstStyle/>
                    <a:p>
                      <a:r>
                        <a:rPr lang="en-IN" dirty="0" smtClean="0"/>
                        <a:t> T1=</a:t>
                      </a:r>
                      <a:r>
                        <a:rPr lang="en-IN" dirty="0" err="1" smtClean="0"/>
                        <a:t>a+b</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 (a +b) </a:t>
                      </a:r>
                      <a:r>
                        <a:rPr lang="en-IN" dirty="0" smtClean="0">
                          <a:solidFill>
                            <a:schemeClr val="tx1"/>
                          </a:solidFill>
                        </a:rPr>
                        <a:t>– c</a:t>
                      </a:r>
                    </a:p>
                  </a:txBody>
                  <a:tcPr/>
                </a:tc>
                <a:tc>
                  <a:txBody>
                    <a:bodyPr/>
                    <a:lstStyle/>
                    <a:p>
                      <a:r>
                        <a:rPr lang="en-IN" dirty="0" smtClean="0"/>
                        <a:t> T2=  - T1</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accent1"/>
                          </a:solidFill>
                        </a:rPr>
                        <a:t>- (a +b) – c</a:t>
                      </a:r>
                    </a:p>
                  </a:txBody>
                  <a:tcPr/>
                </a:tc>
                <a:tc>
                  <a:txBody>
                    <a:bodyPr/>
                    <a:lstStyle/>
                    <a:p>
                      <a:r>
                        <a:rPr lang="en-IN" dirty="0" smtClean="0"/>
                        <a:t>T3 = T2-c</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991080" y="1267920"/>
              <a:ext cx="4840200" cy="5402880"/>
            </p14:xfrm>
          </p:contentPart>
        </mc:Choice>
        <mc:Fallback>
          <p:pic>
            <p:nvPicPr>
              <p:cNvPr id="6" name="Ink 5"/>
              <p:cNvPicPr/>
              <p:nvPr/>
            </p:nvPicPr>
            <p:blipFill>
              <a:blip r:embed="rId3"/>
              <a:stretch>
                <a:fillRect/>
              </a:stretch>
            </p:blipFill>
            <p:spPr>
              <a:xfrm>
                <a:off x="981720" y="1258560"/>
                <a:ext cx="4858920" cy="5421600"/>
              </a:xfrm>
              <a:prstGeom prst="rect">
                <a:avLst/>
              </a:prstGeom>
            </p:spPr>
          </p:pic>
        </mc:Fallback>
      </mc:AlternateContent>
    </p:spTree>
    <p:extLst>
      <p:ext uri="{BB962C8B-B14F-4D97-AF65-F5344CB8AC3E}">
        <p14:creationId xmlns:p14="http://schemas.microsoft.com/office/powerpoint/2010/main" val="484686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IN" dirty="0" err="1"/>
              <a:t>a+b-c</a:t>
            </a:r>
            <a:endParaRPr lang="en-IN" dirty="0"/>
          </a:p>
          <a:p>
            <a:pPr marL="2286000" lvl="5" indent="0">
              <a:buNone/>
            </a:pPr>
            <a:r>
              <a:rPr lang="en-IN" sz="2800" dirty="0" smtClean="0"/>
              <a:t>T1 =</a:t>
            </a:r>
            <a:r>
              <a:rPr lang="en-IN" sz="2800" dirty="0" err="1" smtClean="0"/>
              <a:t>a+b</a:t>
            </a:r>
            <a:endParaRPr lang="en-IN" sz="2800" dirty="0" smtClean="0"/>
          </a:p>
          <a:p>
            <a:pPr marL="2286000" lvl="5" indent="0">
              <a:buNone/>
            </a:pPr>
            <a:r>
              <a:rPr lang="en-IN" sz="2800" dirty="0" smtClean="0"/>
              <a:t>T2 =T1-c</a:t>
            </a:r>
            <a:endParaRPr lang="en-IN" sz="2800" dirty="0"/>
          </a:p>
          <a:p>
            <a:r>
              <a:rPr lang="en-IN" dirty="0" smtClean="0"/>
              <a:t>a=b-c</a:t>
            </a:r>
            <a:endParaRPr lang="en-IN" dirty="0"/>
          </a:p>
          <a:p>
            <a:pPr marL="2286000" lvl="5" indent="0">
              <a:buNone/>
            </a:pPr>
            <a:r>
              <a:rPr lang="en-IN" sz="2800" dirty="0" smtClean="0"/>
              <a:t>T1=b-c</a:t>
            </a:r>
          </a:p>
          <a:p>
            <a:pPr marL="2286000" lvl="5" indent="0">
              <a:buNone/>
            </a:pPr>
            <a:r>
              <a:rPr lang="en-IN" sz="2800" dirty="0" smtClean="0"/>
              <a:t>a=T1</a:t>
            </a:r>
            <a:endParaRPr lang="en-IN" sz="2800" dirty="0"/>
          </a:p>
          <a:p>
            <a:r>
              <a:rPr lang="en-IN" dirty="0" smtClean="0"/>
              <a:t>a </a:t>
            </a:r>
            <a:r>
              <a:rPr lang="en-IN" dirty="0"/>
              <a:t>+b – c * d – e</a:t>
            </a:r>
          </a:p>
          <a:p>
            <a:pPr marL="2286000" lvl="5" fontAlgn="t">
              <a:spcBef>
                <a:spcPts val="0"/>
              </a:spcBef>
            </a:pPr>
            <a:r>
              <a:rPr lang="en-IN" sz="3000" dirty="0">
                <a:solidFill>
                  <a:srgbClr val="FFFFFF"/>
                </a:solidFill>
                <a:latin typeface="Calibri" panose="020F0502020204030204" pitchFamily="34" charset="0"/>
              </a:rPr>
              <a:t> </a:t>
            </a:r>
            <a:r>
              <a:rPr lang="en-IN" sz="3000" dirty="0" smtClean="0">
                <a:latin typeface="Calibri" panose="020F0502020204030204" pitchFamily="34" charset="0"/>
              </a:rPr>
              <a:t>T1=c*d</a:t>
            </a:r>
            <a:endParaRPr lang="en-US" sz="3000" dirty="0">
              <a:latin typeface="Arial" panose="020B0604020202020204" pitchFamily="34" charset="0"/>
            </a:endParaRPr>
          </a:p>
          <a:p>
            <a:pPr marL="2286000" lvl="5" indent="0" fontAlgn="t">
              <a:spcBef>
                <a:spcPts val="0"/>
              </a:spcBef>
              <a:buNone/>
            </a:pPr>
            <a:r>
              <a:rPr lang="en-IN" sz="2800" dirty="0">
                <a:solidFill>
                  <a:srgbClr val="000000"/>
                </a:solidFill>
                <a:latin typeface="Calibri" panose="020F0502020204030204" pitchFamily="34" charset="0"/>
              </a:rPr>
              <a:t>T2 = a + b</a:t>
            </a:r>
            <a:endParaRPr lang="en-US" sz="2800" dirty="0">
              <a:latin typeface="Arial" panose="020B0604020202020204" pitchFamily="34" charset="0"/>
            </a:endParaRPr>
          </a:p>
          <a:p>
            <a:pPr marL="2286000" lvl="5" indent="0" fontAlgn="t">
              <a:spcBef>
                <a:spcPts val="0"/>
              </a:spcBef>
              <a:buNone/>
            </a:pPr>
            <a:r>
              <a:rPr lang="en-IN" sz="2800" dirty="0">
                <a:solidFill>
                  <a:srgbClr val="000000"/>
                </a:solidFill>
                <a:latin typeface="Calibri" panose="020F0502020204030204" pitchFamily="34" charset="0"/>
              </a:rPr>
              <a:t>T3 = T2 – T1</a:t>
            </a:r>
            <a:endParaRPr lang="en-US" sz="2800" dirty="0">
              <a:latin typeface="Arial" panose="020B0604020202020204" pitchFamily="34" charset="0"/>
            </a:endParaRPr>
          </a:p>
          <a:p>
            <a:pPr marL="2286000" lvl="5" indent="0" fontAlgn="t">
              <a:spcBef>
                <a:spcPts val="0"/>
              </a:spcBef>
              <a:buNone/>
            </a:pPr>
            <a:r>
              <a:rPr lang="en-IN" sz="2800" dirty="0">
                <a:solidFill>
                  <a:srgbClr val="000000"/>
                </a:solidFill>
                <a:latin typeface="Calibri" panose="020F0502020204030204" pitchFamily="34" charset="0"/>
              </a:rPr>
              <a:t>T4 = T3 - e</a:t>
            </a:r>
            <a:endParaRPr lang="en-US" sz="2800" dirty="0">
              <a:latin typeface="Arial" panose="020B0604020202020204" pitchFamily="34" charset="0"/>
            </a:endParaRPr>
          </a:p>
          <a:p>
            <a:pPr lvl="5"/>
            <a:endParaRPr lang="en-US" sz="28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80880" y="1848600"/>
              <a:ext cx="2125440" cy="4197240"/>
            </p14:xfrm>
          </p:contentPart>
        </mc:Choice>
        <mc:Fallback>
          <p:pic>
            <p:nvPicPr>
              <p:cNvPr id="4" name="Ink 3"/>
              <p:cNvPicPr/>
              <p:nvPr/>
            </p:nvPicPr>
            <p:blipFill>
              <a:blip r:embed="rId3"/>
              <a:stretch>
                <a:fillRect/>
              </a:stretch>
            </p:blipFill>
            <p:spPr>
              <a:xfrm>
                <a:off x="3071520" y="1839240"/>
                <a:ext cx="2144160" cy="4215960"/>
              </a:xfrm>
              <a:prstGeom prst="rect">
                <a:avLst/>
              </a:prstGeom>
            </p:spPr>
          </p:pic>
        </mc:Fallback>
      </mc:AlternateContent>
    </p:spTree>
    <p:extLst>
      <p:ext uri="{BB962C8B-B14F-4D97-AF65-F5344CB8AC3E}">
        <p14:creationId xmlns:p14="http://schemas.microsoft.com/office/powerpoint/2010/main" val="3678870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a:t>
            </a:r>
            <a:r>
              <a:rPr lang="en-IN" dirty="0" err="1"/>
              <a:t>a+b</a:t>
            </a:r>
            <a:r>
              <a:rPr lang="en-IN" dirty="0"/>
              <a:t>)-c</a:t>
            </a:r>
          </a:p>
          <a:p>
            <a:pPr marL="2286000" lvl="5" indent="0">
              <a:buNone/>
            </a:pPr>
            <a:r>
              <a:rPr lang="en-IN" sz="2800" dirty="0" smtClean="0"/>
              <a:t>T1=</a:t>
            </a:r>
            <a:r>
              <a:rPr lang="en-IN" sz="2800" dirty="0" err="1" smtClean="0"/>
              <a:t>a+b</a:t>
            </a:r>
            <a:endParaRPr lang="en-IN" sz="2800" dirty="0" smtClean="0"/>
          </a:p>
          <a:p>
            <a:pPr marL="2286000" lvl="5" indent="0">
              <a:buNone/>
            </a:pPr>
            <a:r>
              <a:rPr lang="en-IN" sz="2800" dirty="0" smtClean="0"/>
              <a:t>T2= -T1</a:t>
            </a:r>
          </a:p>
          <a:p>
            <a:pPr marL="2286000" lvl="5" indent="0">
              <a:buNone/>
            </a:pPr>
            <a:r>
              <a:rPr lang="en-IN" sz="2800" dirty="0" smtClean="0"/>
              <a:t>T3= T2-c</a:t>
            </a:r>
            <a:endParaRPr lang="en-IN" sz="2800" dirty="0"/>
          </a:p>
          <a:p>
            <a:r>
              <a:rPr lang="en-IN" dirty="0" smtClean="0"/>
              <a:t>a </a:t>
            </a:r>
            <a:r>
              <a:rPr lang="en-IN" dirty="0"/>
              <a:t>= -(b – c) * d – e</a:t>
            </a:r>
          </a:p>
          <a:p>
            <a:pPr marL="2057400" lvl="5" indent="0" fontAlgn="t">
              <a:spcBef>
                <a:spcPts val="0"/>
              </a:spcBef>
              <a:buNone/>
            </a:pPr>
            <a:r>
              <a:rPr lang="en-IN" sz="2800" dirty="0" smtClean="0">
                <a:latin typeface="Calibri" panose="020F0502020204030204" pitchFamily="34" charset="0"/>
              </a:rPr>
              <a:t>T1</a:t>
            </a:r>
            <a:r>
              <a:rPr lang="en-IN" sz="2800" dirty="0">
                <a:latin typeface="Calibri" panose="020F0502020204030204" pitchFamily="34" charset="0"/>
              </a:rPr>
              <a:t>= </a:t>
            </a:r>
            <a:r>
              <a:rPr lang="en-IN" sz="2800" dirty="0" smtClean="0">
                <a:latin typeface="Calibri" panose="020F0502020204030204" pitchFamily="34" charset="0"/>
              </a:rPr>
              <a:t>b-c</a:t>
            </a:r>
            <a:endParaRPr lang="en-US" sz="2800" dirty="0">
              <a:latin typeface="Arial" panose="020B0604020202020204" pitchFamily="34" charset="0"/>
            </a:endParaRPr>
          </a:p>
          <a:p>
            <a:pPr marL="2057400" lvl="5" indent="0" fontAlgn="t">
              <a:spcBef>
                <a:spcPts val="0"/>
              </a:spcBef>
              <a:buNone/>
            </a:pPr>
            <a:r>
              <a:rPr lang="en-IN" sz="2800" dirty="0">
                <a:solidFill>
                  <a:srgbClr val="000000"/>
                </a:solidFill>
                <a:latin typeface="Calibri" panose="020F0502020204030204" pitchFamily="34" charset="0"/>
              </a:rPr>
              <a:t>T2 = - T1</a:t>
            </a:r>
            <a:endParaRPr lang="en-US" sz="2800" dirty="0">
              <a:latin typeface="Arial" panose="020B0604020202020204" pitchFamily="34" charset="0"/>
            </a:endParaRPr>
          </a:p>
          <a:p>
            <a:pPr marL="2057400" lvl="5" indent="0" fontAlgn="t">
              <a:spcBef>
                <a:spcPts val="0"/>
              </a:spcBef>
              <a:buNone/>
            </a:pPr>
            <a:r>
              <a:rPr lang="en-IN" sz="2800" dirty="0">
                <a:solidFill>
                  <a:srgbClr val="000000"/>
                </a:solidFill>
                <a:latin typeface="Calibri" panose="020F0502020204030204" pitchFamily="34" charset="0"/>
              </a:rPr>
              <a:t>T3 = T2 * d</a:t>
            </a:r>
            <a:endParaRPr lang="en-US" sz="2800" dirty="0">
              <a:latin typeface="Arial" panose="020B0604020202020204" pitchFamily="34" charset="0"/>
            </a:endParaRPr>
          </a:p>
          <a:p>
            <a:pPr marL="2057400" lvl="5" indent="0" fontAlgn="t">
              <a:spcBef>
                <a:spcPts val="0"/>
              </a:spcBef>
              <a:buNone/>
            </a:pPr>
            <a:r>
              <a:rPr lang="en-IN" sz="2800" dirty="0">
                <a:solidFill>
                  <a:srgbClr val="000000"/>
                </a:solidFill>
                <a:latin typeface="Calibri" panose="020F0502020204030204" pitchFamily="34" charset="0"/>
              </a:rPr>
              <a:t>T4 = T3 – e</a:t>
            </a:r>
            <a:endParaRPr lang="en-US" sz="2800" dirty="0">
              <a:latin typeface="Arial" panose="020B0604020202020204" pitchFamily="34" charset="0"/>
            </a:endParaRPr>
          </a:p>
          <a:p>
            <a:pPr marL="2057400" lvl="5" indent="0" fontAlgn="t">
              <a:spcBef>
                <a:spcPts val="0"/>
              </a:spcBef>
              <a:buNone/>
            </a:pPr>
            <a:r>
              <a:rPr lang="en-IN" sz="2800" dirty="0">
                <a:solidFill>
                  <a:srgbClr val="000000"/>
                </a:solidFill>
                <a:latin typeface="Calibri" panose="020F0502020204030204" pitchFamily="34" charset="0"/>
              </a:rPr>
              <a:t>a= T4 </a:t>
            </a:r>
            <a:endParaRPr lang="en-US" sz="2800" dirty="0">
              <a:latin typeface="Arial" panose="020B0604020202020204" pitchFamily="34" charset="0"/>
            </a:endParaRPr>
          </a:p>
          <a:p>
            <a:endParaRPr lang="en-US" dirty="0"/>
          </a:p>
        </p:txBody>
      </p:sp>
      <p:sp>
        <p:nvSpPr>
          <p:cNvPr id="4" name="TextBox 3"/>
          <p:cNvSpPr txBox="1"/>
          <p:nvPr/>
        </p:nvSpPr>
        <p:spPr>
          <a:xfrm>
            <a:off x="6096000" y="3410857"/>
            <a:ext cx="4832220" cy="923330"/>
          </a:xfrm>
          <a:prstGeom prst="rect">
            <a:avLst/>
          </a:prstGeom>
          <a:noFill/>
        </p:spPr>
        <p:txBody>
          <a:bodyPr wrap="none" rtlCol="0">
            <a:spAutoFit/>
          </a:bodyPr>
          <a:lstStyle/>
          <a:p>
            <a:r>
              <a:rPr lang="en-IN" dirty="0" smtClean="0"/>
              <a:t>More examples on</a:t>
            </a:r>
          </a:p>
          <a:p>
            <a:endParaRPr lang="en-US" dirty="0" smtClean="0"/>
          </a:p>
          <a:p>
            <a:r>
              <a:rPr lang="en-US" dirty="0" smtClean="0"/>
              <a:t>https</a:t>
            </a:r>
            <a:r>
              <a:rPr lang="en-US" dirty="0"/>
              <a:t>://www.youtube.com/watch?v=zvf1sWcCtTg</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652120" y="2080440"/>
              <a:ext cx="2107800" cy="3983040"/>
            </p14:xfrm>
          </p:contentPart>
        </mc:Choice>
        <mc:Fallback>
          <p:pic>
            <p:nvPicPr>
              <p:cNvPr id="5" name="Ink 4"/>
              <p:cNvPicPr/>
              <p:nvPr/>
            </p:nvPicPr>
            <p:blipFill>
              <a:blip r:embed="rId3"/>
              <a:stretch>
                <a:fillRect/>
              </a:stretch>
            </p:blipFill>
            <p:spPr>
              <a:xfrm>
                <a:off x="2642760" y="2071080"/>
                <a:ext cx="2126520" cy="4001760"/>
              </a:xfrm>
              <a:prstGeom prst="rect">
                <a:avLst/>
              </a:prstGeom>
            </p:spPr>
          </p:pic>
        </mc:Fallback>
      </mc:AlternateContent>
    </p:spTree>
    <p:extLst>
      <p:ext uri="{BB962C8B-B14F-4D97-AF65-F5344CB8AC3E}">
        <p14:creationId xmlns:p14="http://schemas.microsoft.com/office/powerpoint/2010/main" val="2715275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t>
            </a:r>
            <a:r>
              <a:rPr lang="en-US" dirty="0" smtClean="0"/>
              <a:t>a &lt; </a:t>
            </a:r>
            <a:r>
              <a:rPr lang="en-US" dirty="0"/>
              <a:t>b</a:t>
            </a:r>
            <a:r>
              <a:rPr lang="en-US" dirty="0" smtClean="0"/>
              <a:t> </a:t>
            </a:r>
            <a:r>
              <a:rPr lang="en-US" dirty="0"/>
              <a:t>then </a:t>
            </a:r>
            <a:r>
              <a:rPr lang="en-US" dirty="0" smtClean="0"/>
              <a:t>c =10 </a:t>
            </a:r>
            <a:r>
              <a:rPr lang="en-US" dirty="0"/>
              <a:t>else </a:t>
            </a:r>
            <a:r>
              <a:rPr lang="en-US" dirty="0" smtClean="0"/>
              <a:t>c=20</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dirty="0" smtClean="0"/>
              <a:t>	If (a </a:t>
            </a:r>
            <a:r>
              <a:rPr lang="en-US" dirty="0"/>
              <a:t>&lt; </a:t>
            </a:r>
            <a:r>
              <a:rPr lang="en-US" dirty="0" smtClean="0"/>
              <a:t>b) </a:t>
            </a:r>
            <a:r>
              <a:rPr lang="en-US" dirty="0" err="1"/>
              <a:t>goto</a:t>
            </a:r>
            <a:r>
              <a:rPr lang="en-US" dirty="0"/>
              <a:t> t</a:t>
            </a:r>
            <a:r>
              <a:rPr lang="en-US" dirty="0" smtClean="0"/>
              <a:t>rue</a:t>
            </a:r>
            <a:endParaRPr lang="en-US" dirty="0"/>
          </a:p>
          <a:p>
            <a:pPr marL="0" indent="0" fontAlgn="base">
              <a:buNone/>
            </a:pPr>
            <a:r>
              <a:rPr lang="en-US" dirty="0" smtClean="0"/>
              <a:t>	</a:t>
            </a:r>
            <a:r>
              <a:rPr lang="en-US" dirty="0" err="1" smtClean="0"/>
              <a:t>goto</a:t>
            </a:r>
            <a:r>
              <a:rPr lang="en-US" dirty="0" smtClean="0"/>
              <a:t> false</a:t>
            </a:r>
          </a:p>
          <a:p>
            <a:pPr marL="0" indent="0" fontAlgn="base">
              <a:buNone/>
            </a:pPr>
            <a:r>
              <a:rPr lang="en-US" dirty="0"/>
              <a:t>t</a:t>
            </a:r>
            <a:r>
              <a:rPr lang="en-US" dirty="0" smtClean="0"/>
              <a:t>rue:</a:t>
            </a:r>
          </a:p>
          <a:p>
            <a:pPr marL="0" indent="0" fontAlgn="base">
              <a:buNone/>
            </a:pPr>
            <a:r>
              <a:rPr lang="en-US" dirty="0" smtClean="0"/>
              <a:t>	c </a:t>
            </a:r>
            <a:r>
              <a:rPr lang="en-US" dirty="0"/>
              <a:t>= </a:t>
            </a:r>
            <a:r>
              <a:rPr lang="en-US" dirty="0" smtClean="0"/>
              <a:t>10</a:t>
            </a:r>
            <a:endParaRPr lang="en-US" dirty="0"/>
          </a:p>
          <a:p>
            <a:pPr marL="0" indent="0" fontAlgn="base">
              <a:buNone/>
            </a:pPr>
            <a:r>
              <a:rPr lang="en-US" dirty="0" smtClean="0"/>
              <a:t>	</a:t>
            </a:r>
            <a:r>
              <a:rPr lang="en-US" dirty="0" err="1" smtClean="0"/>
              <a:t>goto</a:t>
            </a:r>
            <a:r>
              <a:rPr lang="en-US" dirty="0" smtClean="0"/>
              <a:t> end</a:t>
            </a:r>
          </a:p>
          <a:p>
            <a:pPr marL="0" indent="0" fontAlgn="base">
              <a:buNone/>
            </a:pPr>
            <a:r>
              <a:rPr lang="en-IN" dirty="0"/>
              <a:t>f</a:t>
            </a:r>
            <a:r>
              <a:rPr lang="en-IN" dirty="0" smtClean="0"/>
              <a:t>alse:</a:t>
            </a:r>
            <a:endParaRPr lang="en-US" dirty="0"/>
          </a:p>
          <a:p>
            <a:pPr marL="0" indent="0" fontAlgn="base">
              <a:buNone/>
            </a:pPr>
            <a:r>
              <a:rPr lang="en-IN" dirty="0" smtClean="0"/>
              <a:t>	c=20</a:t>
            </a:r>
          </a:p>
          <a:p>
            <a:pPr marL="0" indent="0" fontAlgn="base">
              <a:buNone/>
            </a:pPr>
            <a:r>
              <a:rPr lang="en-IN" dirty="0"/>
              <a:t>e</a:t>
            </a:r>
            <a:r>
              <a:rPr lang="en-IN" dirty="0" smtClean="0"/>
              <a:t>nd:</a:t>
            </a:r>
          </a:p>
          <a:p>
            <a:pPr marL="0" indent="0" fontAlgn="base">
              <a:buNone/>
            </a:pPr>
            <a:r>
              <a:rPr lang="en-IN" dirty="0" smtClean="0"/>
              <a:t>	exit</a:t>
            </a:r>
            <a:endParaRPr lang="en-US" dirty="0"/>
          </a:p>
          <a:p>
            <a:pPr fontAlgn="base"/>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03520" y="1232280"/>
              <a:ext cx="3849120" cy="4197240"/>
            </p14:xfrm>
          </p:contentPart>
        </mc:Choice>
        <mc:Fallback>
          <p:pic>
            <p:nvPicPr>
              <p:cNvPr id="4" name="Ink 3"/>
              <p:cNvPicPr/>
              <p:nvPr/>
            </p:nvPicPr>
            <p:blipFill>
              <a:blip r:embed="rId3"/>
              <a:stretch>
                <a:fillRect/>
              </a:stretch>
            </p:blipFill>
            <p:spPr>
              <a:xfrm>
                <a:off x="794160" y="1222920"/>
                <a:ext cx="3867840" cy="4215960"/>
              </a:xfrm>
              <a:prstGeom prst="rect">
                <a:avLst/>
              </a:prstGeom>
            </p:spPr>
          </p:pic>
        </mc:Fallback>
      </mc:AlternateContent>
    </p:spTree>
    <p:extLst>
      <p:ext uri="{BB962C8B-B14F-4D97-AF65-F5344CB8AC3E}">
        <p14:creationId xmlns:p14="http://schemas.microsoft.com/office/powerpoint/2010/main" val="155889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Compiler construction is a </a:t>
            </a:r>
            <a:r>
              <a:rPr lang="en-US" dirty="0" smtClean="0"/>
              <a:t>difficult </a:t>
            </a:r>
            <a:r>
              <a:rPr lang="en-US" dirty="0"/>
              <a:t>task. </a:t>
            </a:r>
            <a:r>
              <a:rPr lang="en-US" dirty="0" smtClean="0"/>
              <a:t> We need to have a good understanding of</a:t>
            </a:r>
          </a:p>
          <a:p>
            <a:r>
              <a:rPr lang="en-US" dirty="0" smtClean="0"/>
              <a:t>formal </a:t>
            </a:r>
            <a:r>
              <a:rPr lang="en-US" dirty="0"/>
              <a:t>language </a:t>
            </a:r>
            <a:r>
              <a:rPr lang="en-US" dirty="0" smtClean="0"/>
              <a:t>theory(REs, NFA, DFA,CFG </a:t>
            </a:r>
            <a:r>
              <a:rPr lang="en-US" dirty="0" err="1" smtClean="0"/>
              <a:t>e.t.c</a:t>
            </a:r>
            <a:r>
              <a:rPr lang="en-US" dirty="0" smtClean="0"/>
              <a:t>.)</a:t>
            </a:r>
          </a:p>
          <a:p>
            <a:r>
              <a:rPr lang="en-US" dirty="0" smtClean="0"/>
              <a:t>Algorithms(greedy, heuristics techniques, dynamic programming, graphs, trees </a:t>
            </a:r>
            <a:r>
              <a:rPr lang="en-US" dirty="0" err="1" smtClean="0"/>
              <a:t>e.t.c</a:t>
            </a:r>
            <a:r>
              <a:rPr lang="en-US" dirty="0" smtClean="0"/>
              <a:t>.)</a:t>
            </a:r>
          </a:p>
          <a:p>
            <a:r>
              <a:rPr lang="en-US" dirty="0" smtClean="0"/>
              <a:t>artificial intelligence ( used in code optimization mainly)</a:t>
            </a:r>
          </a:p>
          <a:p>
            <a:r>
              <a:rPr lang="en-US" dirty="0" smtClean="0"/>
              <a:t>systems design</a:t>
            </a:r>
          </a:p>
          <a:p>
            <a:r>
              <a:rPr lang="en-US" dirty="0" smtClean="0"/>
              <a:t>computer architecture(scheduling, pipelining, register allocation, synchronization </a:t>
            </a:r>
            <a:r>
              <a:rPr lang="en-US" dirty="0" err="1" smtClean="0"/>
              <a:t>e.t.c</a:t>
            </a:r>
            <a:r>
              <a:rPr lang="en-US" dirty="0" smtClean="0"/>
              <a:t>)</a:t>
            </a:r>
          </a:p>
        </p:txBody>
      </p:sp>
    </p:spTree>
    <p:extLst>
      <p:ext uri="{BB962C8B-B14F-4D97-AF65-F5344CB8AC3E}">
        <p14:creationId xmlns:p14="http://schemas.microsoft.com/office/powerpoint/2010/main" val="506734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a&lt; b and c &lt; d then e = </a:t>
            </a:r>
            <a:r>
              <a:rPr lang="en-US" dirty="0" smtClean="0"/>
              <a:t>10 </a:t>
            </a:r>
            <a:r>
              <a:rPr lang="en-US" dirty="0"/>
              <a:t>else e = </a:t>
            </a:r>
            <a:r>
              <a:rPr lang="en-US" dirty="0" smtClean="0"/>
              <a:t>20</a:t>
            </a:r>
            <a:endParaRPr lang="en-US" dirty="0"/>
          </a:p>
        </p:txBody>
      </p:sp>
      <p:sp>
        <p:nvSpPr>
          <p:cNvPr id="3" name="Content Placeholder 2"/>
          <p:cNvSpPr>
            <a:spLocks noGrp="1"/>
          </p:cNvSpPr>
          <p:nvPr>
            <p:ph idx="1"/>
          </p:nvPr>
        </p:nvSpPr>
        <p:spPr/>
        <p:txBody>
          <a:bodyPr>
            <a:normAutofit fontScale="62500" lnSpcReduction="20000"/>
          </a:bodyPr>
          <a:lstStyle/>
          <a:p>
            <a:endParaRPr lang="en-IN" dirty="0"/>
          </a:p>
          <a:p>
            <a:pPr marL="0" indent="0" fontAlgn="base">
              <a:buNone/>
            </a:pPr>
            <a:r>
              <a:rPr lang="en-US" dirty="0" smtClean="0"/>
              <a:t>	If </a:t>
            </a:r>
            <a:r>
              <a:rPr lang="en-US" dirty="0"/>
              <a:t>(a &lt; b) </a:t>
            </a:r>
            <a:r>
              <a:rPr lang="en-US" dirty="0" err="1"/>
              <a:t>goto</a:t>
            </a:r>
            <a:r>
              <a:rPr lang="en-US" dirty="0"/>
              <a:t> </a:t>
            </a:r>
            <a:r>
              <a:rPr lang="en-US" dirty="0" smtClean="0"/>
              <a:t>true1</a:t>
            </a:r>
            <a:endParaRPr lang="en-US" dirty="0"/>
          </a:p>
          <a:p>
            <a:pPr marL="0" indent="0" fontAlgn="base">
              <a:buNone/>
            </a:pPr>
            <a:r>
              <a:rPr lang="en-US" dirty="0"/>
              <a:t>	</a:t>
            </a:r>
            <a:r>
              <a:rPr lang="en-US" dirty="0" err="1"/>
              <a:t>goto</a:t>
            </a:r>
            <a:r>
              <a:rPr lang="en-US" dirty="0"/>
              <a:t> false</a:t>
            </a:r>
          </a:p>
          <a:p>
            <a:pPr marL="0" indent="0" fontAlgn="base">
              <a:buNone/>
            </a:pPr>
            <a:r>
              <a:rPr lang="en-US" dirty="0" smtClean="0"/>
              <a:t>true1:</a:t>
            </a:r>
          </a:p>
          <a:p>
            <a:pPr marL="0" indent="0" fontAlgn="base">
              <a:buNone/>
            </a:pPr>
            <a:r>
              <a:rPr lang="en-US" dirty="0" smtClean="0"/>
              <a:t>	If (c </a:t>
            </a:r>
            <a:r>
              <a:rPr lang="en-US" dirty="0"/>
              <a:t>&lt; </a:t>
            </a:r>
            <a:r>
              <a:rPr lang="en-US" dirty="0" smtClean="0"/>
              <a:t>d) </a:t>
            </a:r>
            <a:r>
              <a:rPr lang="en-US" dirty="0" err="1"/>
              <a:t>goto</a:t>
            </a:r>
            <a:r>
              <a:rPr lang="en-US" dirty="0"/>
              <a:t> </a:t>
            </a:r>
            <a:r>
              <a:rPr lang="en-US" dirty="0" smtClean="0"/>
              <a:t>true2</a:t>
            </a:r>
          </a:p>
          <a:p>
            <a:pPr marL="0" indent="0" fontAlgn="base">
              <a:buNone/>
            </a:pPr>
            <a:r>
              <a:rPr lang="en-IN" dirty="0"/>
              <a:t>	</a:t>
            </a:r>
            <a:r>
              <a:rPr lang="en-US" dirty="0" err="1" smtClean="0"/>
              <a:t>goto</a:t>
            </a:r>
            <a:r>
              <a:rPr lang="en-US" dirty="0" smtClean="0"/>
              <a:t> </a:t>
            </a:r>
            <a:r>
              <a:rPr lang="en-US" dirty="0"/>
              <a:t>false</a:t>
            </a:r>
          </a:p>
          <a:p>
            <a:pPr marL="0" indent="0" fontAlgn="base">
              <a:buNone/>
            </a:pPr>
            <a:r>
              <a:rPr lang="en-US" dirty="0" smtClean="0"/>
              <a:t>true2:</a:t>
            </a:r>
            <a:endParaRPr lang="en-US" dirty="0"/>
          </a:p>
          <a:p>
            <a:pPr marL="0" indent="0" fontAlgn="base">
              <a:buNone/>
            </a:pPr>
            <a:r>
              <a:rPr lang="en-US" dirty="0"/>
              <a:t>	</a:t>
            </a:r>
            <a:r>
              <a:rPr lang="en-US" dirty="0" smtClean="0"/>
              <a:t>e </a:t>
            </a:r>
            <a:r>
              <a:rPr lang="en-US" dirty="0"/>
              <a:t>= 10</a:t>
            </a:r>
          </a:p>
          <a:p>
            <a:pPr marL="0" indent="0" fontAlgn="base">
              <a:buNone/>
            </a:pPr>
            <a:r>
              <a:rPr lang="en-US" dirty="0"/>
              <a:t>	</a:t>
            </a:r>
            <a:r>
              <a:rPr lang="en-US" dirty="0" err="1"/>
              <a:t>goto</a:t>
            </a:r>
            <a:r>
              <a:rPr lang="en-US" dirty="0"/>
              <a:t> end</a:t>
            </a:r>
          </a:p>
          <a:p>
            <a:pPr marL="0" indent="0" fontAlgn="base">
              <a:buNone/>
            </a:pPr>
            <a:r>
              <a:rPr lang="en-IN" dirty="0"/>
              <a:t>false:</a:t>
            </a:r>
            <a:endParaRPr lang="en-US" dirty="0"/>
          </a:p>
          <a:p>
            <a:pPr marL="0" indent="0" fontAlgn="base">
              <a:buNone/>
            </a:pPr>
            <a:r>
              <a:rPr lang="en-IN" dirty="0"/>
              <a:t>	</a:t>
            </a:r>
            <a:r>
              <a:rPr lang="en-IN" dirty="0" smtClean="0"/>
              <a:t>e=20</a:t>
            </a:r>
            <a:endParaRPr lang="en-IN" dirty="0"/>
          </a:p>
          <a:p>
            <a:pPr marL="0" indent="0" fontAlgn="base">
              <a:buNone/>
            </a:pPr>
            <a:r>
              <a:rPr lang="en-IN" dirty="0"/>
              <a:t>end:</a:t>
            </a:r>
          </a:p>
          <a:p>
            <a:pPr marL="0" indent="0" fontAlgn="base">
              <a:buNone/>
            </a:pPr>
            <a:r>
              <a:rPr lang="en-IN" dirty="0"/>
              <a:t>	exit</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6400" y="1723320"/>
              <a:ext cx="3375720" cy="3206160"/>
            </p14:xfrm>
          </p:contentPart>
        </mc:Choice>
        <mc:Fallback>
          <p:pic>
            <p:nvPicPr>
              <p:cNvPr id="4" name="Ink 3"/>
              <p:cNvPicPr/>
              <p:nvPr/>
            </p:nvPicPr>
            <p:blipFill>
              <a:blip r:embed="rId3"/>
              <a:stretch>
                <a:fillRect/>
              </a:stretch>
            </p:blipFill>
            <p:spPr>
              <a:xfrm>
                <a:off x="437040" y="1713960"/>
                <a:ext cx="3394440" cy="3224880"/>
              </a:xfrm>
              <a:prstGeom prst="rect">
                <a:avLst/>
              </a:prstGeom>
            </p:spPr>
          </p:pic>
        </mc:Fallback>
      </mc:AlternateContent>
    </p:spTree>
    <p:extLst>
      <p:ext uri="{BB962C8B-B14F-4D97-AF65-F5344CB8AC3E}">
        <p14:creationId xmlns:p14="http://schemas.microsoft.com/office/powerpoint/2010/main" val="302362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a&lt; b </a:t>
            </a:r>
            <a:r>
              <a:rPr lang="en-US" dirty="0" smtClean="0"/>
              <a:t>or c </a:t>
            </a:r>
            <a:r>
              <a:rPr lang="en-US" dirty="0"/>
              <a:t>&lt; d then e = 10 else e = 20</a:t>
            </a:r>
          </a:p>
        </p:txBody>
      </p:sp>
      <p:sp>
        <p:nvSpPr>
          <p:cNvPr id="3" name="Content Placeholder 2"/>
          <p:cNvSpPr>
            <a:spLocks noGrp="1"/>
          </p:cNvSpPr>
          <p:nvPr>
            <p:ph idx="1"/>
          </p:nvPr>
        </p:nvSpPr>
        <p:spPr/>
        <p:txBody>
          <a:bodyPr>
            <a:normAutofit fontScale="62500" lnSpcReduction="20000"/>
          </a:bodyPr>
          <a:lstStyle/>
          <a:p>
            <a:endParaRPr lang="en-IN" dirty="0"/>
          </a:p>
          <a:p>
            <a:pPr marL="0" indent="0" fontAlgn="base">
              <a:buNone/>
            </a:pPr>
            <a:r>
              <a:rPr lang="en-US" dirty="0"/>
              <a:t>	If (a &lt; b) </a:t>
            </a:r>
            <a:r>
              <a:rPr lang="en-US" dirty="0" err="1"/>
              <a:t>goto</a:t>
            </a:r>
            <a:r>
              <a:rPr lang="en-US" dirty="0"/>
              <a:t> true1</a:t>
            </a:r>
          </a:p>
          <a:p>
            <a:pPr marL="0" indent="0" fontAlgn="base">
              <a:buNone/>
            </a:pPr>
            <a:r>
              <a:rPr lang="en-US" dirty="0"/>
              <a:t>	</a:t>
            </a:r>
            <a:r>
              <a:rPr lang="en-US" dirty="0" err="1"/>
              <a:t>goto</a:t>
            </a:r>
            <a:r>
              <a:rPr lang="en-US" dirty="0"/>
              <a:t> </a:t>
            </a:r>
            <a:r>
              <a:rPr lang="en-US" dirty="0" smtClean="0"/>
              <a:t>false1</a:t>
            </a:r>
            <a:endParaRPr lang="en-US" dirty="0"/>
          </a:p>
          <a:p>
            <a:pPr marL="0" indent="0" fontAlgn="base">
              <a:buNone/>
            </a:pPr>
            <a:r>
              <a:rPr lang="en-IN" dirty="0" smtClean="0"/>
              <a:t>false1:</a:t>
            </a:r>
            <a:endParaRPr lang="en-US" dirty="0"/>
          </a:p>
          <a:p>
            <a:pPr marL="0" indent="0" fontAlgn="base">
              <a:buNone/>
            </a:pPr>
            <a:r>
              <a:rPr lang="en-US" dirty="0"/>
              <a:t>	If (c &lt; d) </a:t>
            </a:r>
            <a:r>
              <a:rPr lang="en-US" dirty="0" err="1"/>
              <a:t>goto</a:t>
            </a:r>
            <a:r>
              <a:rPr lang="en-US" dirty="0"/>
              <a:t> </a:t>
            </a:r>
            <a:r>
              <a:rPr lang="en-US" dirty="0" smtClean="0"/>
              <a:t>true</a:t>
            </a:r>
            <a:endParaRPr lang="en-US" dirty="0"/>
          </a:p>
          <a:p>
            <a:pPr marL="0" indent="0" fontAlgn="base">
              <a:buNone/>
            </a:pPr>
            <a:r>
              <a:rPr lang="en-IN" dirty="0"/>
              <a:t>	</a:t>
            </a:r>
            <a:r>
              <a:rPr lang="en-US" dirty="0" err="1"/>
              <a:t>goto</a:t>
            </a:r>
            <a:r>
              <a:rPr lang="en-US" dirty="0"/>
              <a:t> </a:t>
            </a:r>
            <a:r>
              <a:rPr lang="en-US" dirty="0" smtClean="0"/>
              <a:t>false2</a:t>
            </a:r>
            <a:endParaRPr lang="en-US" dirty="0"/>
          </a:p>
          <a:p>
            <a:pPr marL="0" indent="0" fontAlgn="base">
              <a:buNone/>
            </a:pPr>
            <a:r>
              <a:rPr lang="en-US" dirty="0" smtClean="0"/>
              <a:t>true:</a:t>
            </a:r>
            <a:endParaRPr lang="en-US" dirty="0"/>
          </a:p>
          <a:p>
            <a:pPr marL="0" indent="0" fontAlgn="base">
              <a:buNone/>
            </a:pPr>
            <a:r>
              <a:rPr lang="en-US" dirty="0"/>
              <a:t>	e = 10</a:t>
            </a:r>
          </a:p>
          <a:p>
            <a:pPr marL="0" indent="0" fontAlgn="base">
              <a:buNone/>
            </a:pPr>
            <a:r>
              <a:rPr lang="en-US" dirty="0"/>
              <a:t>	</a:t>
            </a:r>
            <a:r>
              <a:rPr lang="en-US" dirty="0" err="1"/>
              <a:t>goto</a:t>
            </a:r>
            <a:r>
              <a:rPr lang="en-US" dirty="0"/>
              <a:t> end</a:t>
            </a:r>
          </a:p>
          <a:p>
            <a:pPr marL="0" indent="0" fontAlgn="base">
              <a:buNone/>
            </a:pPr>
            <a:r>
              <a:rPr lang="en-IN" dirty="0" smtClean="0"/>
              <a:t>false2:</a:t>
            </a:r>
            <a:endParaRPr lang="en-US" dirty="0"/>
          </a:p>
          <a:p>
            <a:pPr marL="0" indent="0" fontAlgn="base">
              <a:buNone/>
            </a:pPr>
            <a:r>
              <a:rPr lang="en-IN" dirty="0"/>
              <a:t>	e=20</a:t>
            </a:r>
          </a:p>
          <a:p>
            <a:pPr marL="0" indent="0" fontAlgn="base">
              <a:buNone/>
            </a:pPr>
            <a:r>
              <a:rPr lang="en-IN" dirty="0"/>
              <a:t>end:</a:t>
            </a:r>
          </a:p>
          <a:p>
            <a:pPr marL="0" indent="0" fontAlgn="base">
              <a:buNone/>
            </a:pPr>
            <a:r>
              <a:rPr lang="en-IN" dirty="0"/>
              <a:t>	exit</a:t>
            </a:r>
            <a:endParaRPr lang="en-US" dirty="0"/>
          </a:p>
          <a:p>
            <a:endParaRPr lang="en-US" dirty="0"/>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19800" y="1785960"/>
              <a:ext cx="2813040" cy="3474000"/>
            </p14:xfrm>
          </p:contentPart>
        </mc:Choice>
        <mc:Fallback>
          <p:pic>
            <p:nvPicPr>
              <p:cNvPr id="4" name="Ink 3"/>
              <p:cNvPicPr/>
              <p:nvPr/>
            </p:nvPicPr>
            <p:blipFill>
              <a:blip r:embed="rId3"/>
              <a:stretch>
                <a:fillRect/>
              </a:stretch>
            </p:blipFill>
            <p:spPr>
              <a:xfrm>
                <a:off x="910440" y="1776600"/>
                <a:ext cx="2831760" cy="3492720"/>
              </a:xfrm>
              <a:prstGeom prst="rect">
                <a:avLst/>
              </a:prstGeom>
            </p:spPr>
          </p:pic>
        </mc:Fallback>
      </mc:AlternateContent>
    </p:spTree>
    <p:extLst>
      <p:ext uri="{BB962C8B-B14F-4D97-AF65-F5344CB8AC3E}">
        <p14:creationId xmlns:p14="http://schemas.microsoft.com/office/powerpoint/2010/main" val="390624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3 address code</a:t>
            </a:r>
            <a:endParaRPr lang="en-US" dirty="0"/>
          </a:p>
        </p:txBody>
      </p:sp>
      <p:sp>
        <p:nvSpPr>
          <p:cNvPr id="3" name="Content Placeholder 2"/>
          <p:cNvSpPr>
            <a:spLocks noGrp="1"/>
          </p:cNvSpPr>
          <p:nvPr>
            <p:ph idx="1"/>
          </p:nvPr>
        </p:nvSpPr>
        <p:spPr/>
        <p:txBody>
          <a:bodyPr/>
          <a:lstStyle/>
          <a:p>
            <a:r>
              <a:rPr lang="en-IN" dirty="0" smtClean="0"/>
              <a:t>Three ways</a:t>
            </a:r>
          </a:p>
          <a:p>
            <a:r>
              <a:rPr lang="en-IN" dirty="0" smtClean="0"/>
              <a:t>Quadruples</a:t>
            </a:r>
          </a:p>
          <a:p>
            <a:r>
              <a:rPr lang="en-IN" dirty="0" smtClean="0"/>
              <a:t>Triples</a:t>
            </a:r>
          </a:p>
          <a:p>
            <a:r>
              <a:rPr lang="en-IN" dirty="0" smtClean="0"/>
              <a:t>Indirect Triples</a:t>
            </a:r>
            <a:endParaRPr lang="en-US" dirty="0"/>
          </a:p>
        </p:txBody>
      </p:sp>
    </p:spTree>
    <p:extLst>
      <p:ext uri="{BB962C8B-B14F-4D97-AF65-F5344CB8AC3E}">
        <p14:creationId xmlns:p14="http://schemas.microsoft.com/office/powerpoint/2010/main" val="1033311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quadruples</a:t>
            </a:r>
            <a:endParaRPr lang="en-US" dirty="0"/>
          </a:p>
        </p:txBody>
      </p:sp>
      <p:sp>
        <p:nvSpPr>
          <p:cNvPr id="3" name="Content Placeholder 2"/>
          <p:cNvSpPr>
            <a:spLocks noGrp="1"/>
          </p:cNvSpPr>
          <p:nvPr>
            <p:ph idx="1"/>
          </p:nvPr>
        </p:nvSpPr>
        <p:spPr/>
        <p:txBody>
          <a:bodyPr/>
          <a:lstStyle/>
          <a:p>
            <a:r>
              <a:rPr lang="en-IN" dirty="0" smtClean="0"/>
              <a:t>Use four fields in storage(we also use instruction number as address)</a:t>
            </a:r>
          </a:p>
          <a:p>
            <a:r>
              <a:rPr lang="en-IN" dirty="0" smtClean="0"/>
              <a:t>op,	argument1,	argument2, results</a:t>
            </a:r>
          </a:p>
          <a:p>
            <a:endParaRPr lang="en-IN" dirty="0" smtClean="0"/>
          </a:p>
          <a:p>
            <a:r>
              <a:rPr lang="en-IN" dirty="0" smtClean="0"/>
              <a:t>-(</a:t>
            </a:r>
            <a:r>
              <a:rPr lang="en-IN" dirty="0" err="1"/>
              <a:t>a+b</a:t>
            </a:r>
            <a:r>
              <a:rPr lang="en-IN" dirty="0"/>
              <a:t>)-</a:t>
            </a:r>
            <a:r>
              <a:rPr lang="en-IN" dirty="0" smtClean="0"/>
              <a:t>c</a:t>
            </a:r>
          </a:p>
          <a:p>
            <a:pPr marL="914400" lvl="2" indent="0">
              <a:buNone/>
            </a:pPr>
            <a:r>
              <a:rPr lang="en-IN" sz="3000" dirty="0" smtClean="0"/>
              <a:t>T1=</a:t>
            </a:r>
            <a:r>
              <a:rPr lang="en-IN" sz="3000" dirty="0" err="1" smtClean="0"/>
              <a:t>a+b</a:t>
            </a:r>
            <a:endParaRPr lang="en-IN" sz="3000" dirty="0" smtClean="0"/>
          </a:p>
          <a:p>
            <a:pPr marL="914400" lvl="2" indent="0">
              <a:buNone/>
            </a:pPr>
            <a:r>
              <a:rPr lang="en-IN" sz="3000" dirty="0" smtClean="0"/>
              <a:t>T2</a:t>
            </a:r>
            <a:r>
              <a:rPr lang="en-IN" sz="3000" dirty="0"/>
              <a:t>= -T1</a:t>
            </a:r>
          </a:p>
          <a:p>
            <a:pPr marL="914400" lvl="2" indent="0">
              <a:buNone/>
            </a:pPr>
            <a:r>
              <a:rPr lang="en-IN" sz="3000" dirty="0"/>
              <a:t>T3= T2-c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8299901"/>
              </p:ext>
            </p:extLst>
          </p:nvPr>
        </p:nvGraphicFramePr>
        <p:xfrm>
          <a:off x="3864429" y="3766662"/>
          <a:ext cx="8128000" cy="14833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c>
                  <a:txBody>
                    <a:bodyPr/>
                    <a:lstStyle/>
                    <a:p>
                      <a:r>
                        <a:rPr lang="en-IN" dirty="0" smtClean="0"/>
                        <a:t>T1</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T1</a:t>
                      </a:r>
                      <a:endParaRPr lang="en-US" dirty="0"/>
                    </a:p>
                  </a:txBody>
                  <a:tcPr/>
                </a:tc>
                <a:tc>
                  <a:txBody>
                    <a:bodyPr/>
                    <a:lstStyle/>
                    <a:p>
                      <a:endParaRPr lang="en-US" dirty="0"/>
                    </a:p>
                  </a:txBody>
                  <a:tcPr/>
                </a:tc>
                <a:tc>
                  <a:txBody>
                    <a:bodyPr/>
                    <a:lstStyle/>
                    <a:p>
                      <a:r>
                        <a:rPr lang="en-IN" dirty="0" smtClean="0"/>
                        <a:t>T2</a:t>
                      </a:r>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T2</a:t>
                      </a:r>
                      <a:endParaRPr lang="en-US" dirty="0"/>
                    </a:p>
                  </a:txBody>
                  <a:tcPr/>
                </a:tc>
                <a:tc>
                  <a:txBody>
                    <a:bodyPr/>
                    <a:lstStyle/>
                    <a:p>
                      <a:r>
                        <a:rPr lang="en-IN" dirty="0" smtClean="0"/>
                        <a:t>c</a:t>
                      </a:r>
                      <a:endParaRPr lang="en-US" dirty="0"/>
                    </a:p>
                  </a:txBody>
                  <a:tcPr/>
                </a:tc>
                <a:tc>
                  <a:txBody>
                    <a:bodyPr/>
                    <a:lstStyle/>
                    <a:p>
                      <a:r>
                        <a:rPr lang="en-IN" dirty="0" smtClean="0"/>
                        <a:t>T3</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794960" y="4161240"/>
              <a:ext cx="9162000" cy="1125360"/>
            </p14:xfrm>
          </p:contentPart>
        </mc:Choice>
        <mc:Fallback>
          <p:pic>
            <p:nvPicPr>
              <p:cNvPr id="5" name="Ink 4"/>
              <p:cNvPicPr/>
              <p:nvPr/>
            </p:nvPicPr>
            <p:blipFill>
              <a:blip r:embed="rId3"/>
              <a:stretch>
                <a:fillRect/>
              </a:stretch>
            </p:blipFill>
            <p:spPr>
              <a:xfrm>
                <a:off x="1785600" y="4151880"/>
                <a:ext cx="9180720" cy="1144080"/>
              </a:xfrm>
              <a:prstGeom prst="rect">
                <a:avLst/>
              </a:prstGeom>
            </p:spPr>
          </p:pic>
        </mc:Fallback>
      </mc:AlternateContent>
    </p:spTree>
    <p:extLst>
      <p:ext uri="{BB962C8B-B14F-4D97-AF65-F5344CB8AC3E}">
        <p14:creationId xmlns:p14="http://schemas.microsoft.com/office/powerpoint/2010/main" val="554831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+b – c * d – e</a:t>
            </a:r>
            <a:br>
              <a:rPr lang="en-IN" dirty="0"/>
            </a:br>
            <a:endParaRPr lang="en-US" dirty="0"/>
          </a:p>
        </p:txBody>
      </p:sp>
      <p:sp>
        <p:nvSpPr>
          <p:cNvPr id="3" name="Content Placeholder 2"/>
          <p:cNvSpPr>
            <a:spLocks noGrp="1"/>
          </p:cNvSpPr>
          <p:nvPr>
            <p:ph idx="1"/>
          </p:nvPr>
        </p:nvSpPr>
        <p:spPr/>
        <p:txBody>
          <a:bodyPr/>
          <a:lstStyle/>
          <a:p>
            <a:pPr marL="0" indent="0">
              <a:buNone/>
            </a:pPr>
            <a:r>
              <a:rPr lang="en-IN" dirty="0" smtClean="0">
                <a:latin typeface="Calibri" panose="020F0502020204030204" pitchFamily="34" charset="0"/>
              </a:rPr>
              <a:t>T1=c*d</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T2 = a + b</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T3 = T2 – T1</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T4 = T3 - e</a:t>
            </a:r>
            <a:endParaRPr lang="en-US" dirty="0">
              <a:latin typeface="Arial" panose="020B0604020202020204" pitchFamily="34"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24641274"/>
              </p:ext>
            </p:extLst>
          </p:nvPr>
        </p:nvGraphicFramePr>
        <p:xfrm>
          <a:off x="3399972" y="1690688"/>
          <a:ext cx="8128000" cy="18542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c>
                  <a:txBody>
                    <a:bodyPr/>
                    <a:lstStyle/>
                    <a:p>
                      <a:r>
                        <a:rPr lang="en-IN" dirty="0" smtClean="0"/>
                        <a:t>T1</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c>
                  <a:txBody>
                    <a:bodyPr/>
                    <a:lstStyle/>
                    <a:p>
                      <a:r>
                        <a:rPr lang="en-IN" dirty="0" smtClean="0"/>
                        <a:t>T2</a:t>
                      </a:r>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T2</a:t>
                      </a:r>
                      <a:endParaRPr lang="en-US" dirty="0"/>
                    </a:p>
                  </a:txBody>
                  <a:tcPr/>
                </a:tc>
                <a:tc>
                  <a:txBody>
                    <a:bodyPr/>
                    <a:lstStyle/>
                    <a:p>
                      <a:r>
                        <a:rPr lang="en-IN" dirty="0" smtClean="0"/>
                        <a:t>T1</a:t>
                      </a:r>
                      <a:endParaRPr lang="en-US" dirty="0"/>
                    </a:p>
                  </a:txBody>
                  <a:tcPr/>
                </a:tc>
                <a:tc>
                  <a:txBody>
                    <a:bodyPr/>
                    <a:lstStyle/>
                    <a:p>
                      <a:r>
                        <a:rPr lang="en-IN" dirty="0" smtClean="0"/>
                        <a:t>T3</a:t>
                      </a:r>
                      <a:endParaRPr lang="en-US" dirty="0"/>
                    </a:p>
                  </a:txBody>
                  <a:tcPr/>
                </a:tc>
              </a:tr>
              <a:tr h="370840">
                <a:tc>
                  <a:txBody>
                    <a:bodyPr/>
                    <a:lstStyle/>
                    <a:p>
                      <a:r>
                        <a:rPr lang="en-IN" dirty="0" smtClean="0"/>
                        <a:t>4</a:t>
                      </a:r>
                      <a:endParaRPr lang="en-US" dirty="0"/>
                    </a:p>
                  </a:txBody>
                  <a:tcPr/>
                </a:tc>
                <a:tc>
                  <a:txBody>
                    <a:bodyPr/>
                    <a:lstStyle/>
                    <a:p>
                      <a:r>
                        <a:rPr lang="en-IN" dirty="0" smtClean="0"/>
                        <a:t>=</a:t>
                      </a:r>
                      <a:endParaRPr lang="en-US" dirty="0"/>
                    </a:p>
                  </a:txBody>
                  <a:tcPr/>
                </a:tc>
                <a:tc>
                  <a:txBody>
                    <a:bodyPr/>
                    <a:lstStyle/>
                    <a:p>
                      <a:r>
                        <a:rPr lang="en-IN" dirty="0" smtClean="0"/>
                        <a:t>T3</a:t>
                      </a:r>
                      <a:endParaRPr lang="en-US" dirty="0"/>
                    </a:p>
                  </a:txBody>
                  <a:tcPr/>
                </a:tc>
                <a:tc>
                  <a:txBody>
                    <a:bodyPr/>
                    <a:lstStyle/>
                    <a:p>
                      <a:r>
                        <a:rPr lang="en-IN" dirty="0" smtClean="0"/>
                        <a:t>e</a:t>
                      </a:r>
                      <a:endParaRPr lang="en-US" dirty="0"/>
                    </a:p>
                  </a:txBody>
                  <a:tcPr/>
                </a:tc>
                <a:tc>
                  <a:txBody>
                    <a:bodyPr/>
                    <a:lstStyle/>
                    <a:p>
                      <a:r>
                        <a:rPr lang="en-IN" dirty="0" smtClean="0"/>
                        <a:t>T4</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21520" y="2071800"/>
              <a:ext cx="9608760" cy="1527120"/>
            </p14:xfrm>
          </p:contentPart>
        </mc:Choice>
        <mc:Fallback>
          <p:pic>
            <p:nvPicPr>
              <p:cNvPr id="5" name="Ink 4"/>
              <p:cNvPicPr/>
              <p:nvPr/>
            </p:nvPicPr>
            <p:blipFill>
              <a:blip r:embed="rId3"/>
              <a:stretch>
                <a:fillRect/>
              </a:stretch>
            </p:blipFill>
            <p:spPr>
              <a:xfrm>
                <a:off x="812160" y="2062440"/>
                <a:ext cx="9627480" cy="1545840"/>
              </a:xfrm>
              <a:prstGeom prst="rect">
                <a:avLst/>
              </a:prstGeom>
            </p:spPr>
          </p:pic>
        </mc:Fallback>
      </mc:AlternateContent>
    </p:spTree>
    <p:extLst>
      <p:ext uri="{BB962C8B-B14F-4D97-AF65-F5344CB8AC3E}">
        <p14:creationId xmlns:p14="http://schemas.microsoft.com/office/powerpoint/2010/main" val="2872457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 -(b – c) * d – </a:t>
            </a:r>
            <a:r>
              <a:rPr lang="en-IN" dirty="0" smtClean="0"/>
              <a:t>e</a:t>
            </a:r>
            <a:endParaRPr lang="en-US" dirty="0"/>
          </a:p>
        </p:txBody>
      </p:sp>
      <p:sp>
        <p:nvSpPr>
          <p:cNvPr id="3" name="Content Placeholder 2"/>
          <p:cNvSpPr>
            <a:spLocks noGrp="1"/>
          </p:cNvSpPr>
          <p:nvPr>
            <p:ph idx="1"/>
          </p:nvPr>
        </p:nvSpPr>
        <p:spPr/>
        <p:txBody>
          <a:bodyPr/>
          <a:lstStyle/>
          <a:p>
            <a:pPr marL="0" indent="0">
              <a:buNone/>
            </a:pPr>
            <a:r>
              <a:rPr lang="en-IN" dirty="0">
                <a:latin typeface="Calibri" panose="020F0502020204030204" pitchFamily="34" charset="0"/>
              </a:rPr>
              <a:t>T1= b-c</a:t>
            </a:r>
            <a:endParaRPr lang="en-US" dirty="0">
              <a:latin typeface="Arial" panose="020B0604020202020204" pitchFamily="34" charset="0"/>
            </a:endParaRPr>
          </a:p>
          <a:p>
            <a:pPr marL="0" indent="0">
              <a:buNone/>
            </a:pPr>
            <a:r>
              <a:rPr lang="en-US" dirty="0" smtClean="0"/>
              <a:t>T2 </a:t>
            </a:r>
            <a:r>
              <a:rPr lang="en-US" dirty="0"/>
              <a:t>= - T1</a:t>
            </a:r>
          </a:p>
          <a:p>
            <a:pPr marL="0" indent="0">
              <a:buNone/>
            </a:pPr>
            <a:r>
              <a:rPr lang="en-US" dirty="0"/>
              <a:t>T3 = T2 * d</a:t>
            </a:r>
          </a:p>
          <a:p>
            <a:pPr marL="0" indent="0">
              <a:buNone/>
            </a:pPr>
            <a:r>
              <a:rPr lang="en-US" dirty="0"/>
              <a:t>T4 = T3 – e</a:t>
            </a:r>
          </a:p>
          <a:p>
            <a:pPr marL="0" indent="0">
              <a:buNone/>
            </a:pPr>
            <a:r>
              <a:rPr lang="en-US" dirty="0"/>
              <a:t>a= T4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2017113"/>
              </p:ext>
            </p:extLst>
          </p:nvPr>
        </p:nvGraphicFramePr>
        <p:xfrm>
          <a:off x="3399972" y="1690688"/>
          <a:ext cx="8128000" cy="22250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b</a:t>
                      </a:r>
                      <a:endParaRPr lang="en-US" dirty="0"/>
                    </a:p>
                  </a:txBody>
                  <a:tcPr/>
                </a:tc>
                <a:tc>
                  <a:txBody>
                    <a:bodyPr/>
                    <a:lstStyle/>
                    <a:p>
                      <a:r>
                        <a:rPr lang="en-IN" dirty="0" smtClean="0"/>
                        <a:t>C</a:t>
                      </a:r>
                      <a:endParaRPr lang="en-US" dirty="0"/>
                    </a:p>
                  </a:txBody>
                  <a:tcPr/>
                </a:tc>
                <a:tc>
                  <a:txBody>
                    <a:bodyPr/>
                    <a:lstStyle/>
                    <a:p>
                      <a:r>
                        <a:rPr lang="en-IN" dirty="0" smtClean="0"/>
                        <a:t>T1</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T1</a:t>
                      </a:r>
                      <a:endParaRPr lang="en-US" dirty="0"/>
                    </a:p>
                  </a:txBody>
                  <a:tcPr/>
                </a:tc>
                <a:tc>
                  <a:txBody>
                    <a:bodyPr/>
                    <a:lstStyle/>
                    <a:p>
                      <a:r>
                        <a:rPr lang="en-IN" dirty="0" smtClean="0"/>
                        <a:t>b</a:t>
                      </a:r>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T2</a:t>
                      </a:r>
                      <a:endParaRPr lang="en-US" dirty="0"/>
                    </a:p>
                  </a:txBody>
                  <a:tcPr/>
                </a:tc>
                <a:tc>
                  <a:txBody>
                    <a:bodyPr/>
                    <a:lstStyle/>
                    <a:p>
                      <a:r>
                        <a:rPr lang="en-IN" dirty="0" smtClean="0"/>
                        <a:t>d</a:t>
                      </a:r>
                      <a:endParaRPr lang="en-US" dirty="0"/>
                    </a:p>
                  </a:txBody>
                  <a:tcPr/>
                </a:tc>
                <a:tc>
                  <a:txBody>
                    <a:bodyPr/>
                    <a:lstStyle/>
                    <a:p>
                      <a:r>
                        <a:rPr lang="en-IN" dirty="0" smtClean="0"/>
                        <a:t>T3</a:t>
                      </a:r>
                      <a:endParaRPr lang="en-US" dirty="0"/>
                    </a:p>
                  </a:txBody>
                  <a:tcPr/>
                </a:tc>
              </a:tr>
              <a:tr h="370840">
                <a:tc>
                  <a:txBody>
                    <a:bodyPr/>
                    <a:lstStyle/>
                    <a:p>
                      <a:r>
                        <a:rPr lang="en-IN" dirty="0" smtClean="0"/>
                        <a:t>4</a:t>
                      </a:r>
                      <a:endParaRPr lang="en-US" dirty="0"/>
                    </a:p>
                  </a:txBody>
                  <a:tcPr/>
                </a:tc>
                <a:tc>
                  <a:txBody>
                    <a:bodyPr/>
                    <a:lstStyle/>
                    <a:p>
                      <a:r>
                        <a:rPr lang="en-IN" dirty="0" smtClean="0"/>
                        <a:t>-</a:t>
                      </a:r>
                      <a:endParaRPr lang="en-US" dirty="0"/>
                    </a:p>
                  </a:txBody>
                  <a:tcPr/>
                </a:tc>
                <a:tc>
                  <a:txBody>
                    <a:bodyPr/>
                    <a:lstStyle/>
                    <a:p>
                      <a:r>
                        <a:rPr lang="en-IN" dirty="0" smtClean="0"/>
                        <a:t>T3</a:t>
                      </a:r>
                      <a:endParaRPr lang="en-US" dirty="0"/>
                    </a:p>
                  </a:txBody>
                  <a:tcPr/>
                </a:tc>
                <a:tc>
                  <a:txBody>
                    <a:bodyPr/>
                    <a:lstStyle/>
                    <a:p>
                      <a:r>
                        <a:rPr lang="en-IN" dirty="0" smtClean="0"/>
                        <a:t>e</a:t>
                      </a:r>
                      <a:endParaRPr lang="en-US" dirty="0"/>
                    </a:p>
                  </a:txBody>
                  <a:tcPr/>
                </a:tc>
                <a:tc>
                  <a:txBody>
                    <a:bodyPr/>
                    <a:lstStyle/>
                    <a:p>
                      <a:r>
                        <a:rPr lang="en-IN" dirty="0" smtClean="0"/>
                        <a:t>T4</a:t>
                      </a:r>
                      <a:endParaRPr lang="en-US" dirty="0"/>
                    </a:p>
                  </a:txBody>
                  <a:tcPr/>
                </a:tc>
              </a:tr>
              <a:tr h="370840">
                <a:tc>
                  <a:txBody>
                    <a:bodyPr/>
                    <a:lstStyle/>
                    <a:p>
                      <a:r>
                        <a:rPr lang="en-IN" dirty="0" smtClean="0"/>
                        <a:t>5</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T4</a:t>
                      </a:r>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57160" y="2187720"/>
              <a:ext cx="9680400" cy="2045160"/>
            </p14:xfrm>
          </p:contentPart>
        </mc:Choice>
        <mc:Fallback>
          <p:pic>
            <p:nvPicPr>
              <p:cNvPr id="5" name="Ink 4"/>
              <p:cNvPicPr/>
              <p:nvPr/>
            </p:nvPicPr>
            <p:blipFill>
              <a:blip r:embed="rId3"/>
              <a:stretch>
                <a:fillRect/>
              </a:stretch>
            </p:blipFill>
            <p:spPr>
              <a:xfrm>
                <a:off x="847800" y="2178360"/>
                <a:ext cx="9699120" cy="2063880"/>
              </a:xfrm>
              <a:prstGeom prst="rect">
                <a:avLst/>
              </a:prstGeom>
            </p:spPr>
          </p:pic>
        </mc:Fallback>
      </mc:AlternateContent>
    </p:spTree>
    <p:extLst>
      <p:ext uri="{BB962C8B-B14F-4D97-AF65-F5344CB8AC3E}">
        <p14:creationId xmlns:p14="http://schemas.microsoft.com/office/powerpoint/2010/main" val="19697571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 &lt; b then c =10 else c=20</a:t>
            </a:r>
          </a:p>
        </p:txBody>
      </p:sp>
      <p:sp>
        <p:nvSpPr>
          <p:cNvPr id="3" name="Content Placeholder 2"/>
          <p:cNvSpPr>
            <a:spLocks noGrp="1"/>
          </p:cNvSpPr>
          <p:nvPr>
            <p:ph idx="1"/>
          </p:nvPr>
        </p:nvSpPr>
        <p:spPr/>
        <p:txBody>
          <a:bodyPr>
            <a:normAutofit lnSpcReduction="10000"/>
          </a:bodyPr>
          <a:lstStyle/>
          <a:p>
            <a:pPr marL="0" indent="0" fontAlgn="base">
              <a:buNone/>
            </a:pPr>
            <a:r>
              <a:rPr lang="en-US" dirty="0">
                <a:solidFill>
                  <a:schemeClr val="accent2"/>
                </a:solidFill>
              </a:rPr>
              <a:t>If (a &lt; b) </a:t>
            </a:r>
            <a:r>
              <a:rPr lang="en-US" dirty="0" err="1">
                <a:solidFill>
                  <a:schemeClr val="accent2"/>
                </a:solidFill>
              </a:rPr>
              <a:t>goto</a:t>
            </a:r>
            <a:r>
              <a:rPr lang="en-US" dirty="0">
                <a:solidFill>
                  <a:schemeClr val="accent2"/>
                </a:solidFill>
              </a:rPr>
              <a:t> true</a:t>
            </a:r>
          </a:p>
          <a:p>
            <a:pPr marL="0" indent="0" fontAlgn="base">
              <a:buNone/>
            </a:pPr>
            <a:r>
              <a:rPr lang="en-US" dirty="0"/>
              <a:t>	</a:t>
            </a:r>
            <a:r>
              <a:rPr lang="en-US" dirty="0" err="1"/>
              <a:t>goto</a:t>
            </a:r>
            <a:r>
              <a:rPr lang="en-US" dirty="0"/>
              <a:t> false</a:t>
            </a:r>
          </a:p>
          <a:p>
            <a:pPr marL="0" indent="0" fontAlgn="base">
              <a:buNone/>
            </a:pPr>
            <a:r>
              <a:rPr lang="en-US" dirty="0"/>
              <a:t>true:</a:t>
            </a:r>
          </a:p>
          <a:p>
            <a:pPr marL="0" indent="0" fontAlgn="base">
              <a:buNone/>
            </a:pPr>
            <a:r>
              <a:rPr lang="en-US" dirty="0"/>
              <a:t>	c = 10</a:t>
            </a:r>
          </a:p>
          <a:p>
            <a:pPr marL="0" indent="0" fontAlgn="base">
              <a:buNone/>
            </a:pPr>
            <a:r>
              <a:rPr lang="en-US" dirty="0"/>
              <a:t>	</a:t>
            </a:r>
            <a:r>
              <a:rPr lang="en-US" dirty="0" err="1"/>
              <a:t>goto</a:t>
            </a:r>
            <a:r>
              <a:rPr lang="en-US" dirty="0"/>
              <a:t> end</a:t>
            </a:r>
          </a:p>
          <a:p>
            <a:pPr marL="0" indent="0" fontAlgn="base">
              <a:buNone/>
            </a:pPr>
            <a:r>
              <a:rPr lang="en-IN" dirty="0"/>
              <a:t>false:</a:t>
            </a:r>
            <a:endParaRPr lang="en-US" dirty="0"/>
          </a:p>
          <a:p>
            <a:pPr marL="0" indent="0" fontAlgn="base">
              <a:buNone/>
            </a:pPr>
            <a:r>
              <a:rPr lang="en-IN" dirty="0"/>
              <a:t>	c=20</a:t>
            </a:r>
          </a:p>
          <a:p>
            <a:pPr marL="0" indent="0" fontAlgn="base">
              <a:buNone/>
            </a:pPr>
            <a:r>
              <a:rPr lang="en-IN" dirty="0"/>
              <a:t>end:</a:t>
            </a:r>
          </a:p>
          <a:p>
            <a:pPr marL="0" indent="0" fontAlgn="base">
              <a:buNone/>
            </a:pPr>
            <a:r>
              <a:rPr lang="en-IN" dirty="0"/>
              <a:t>	exit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8444844"/>
              </p:ext>
            </p:extLst>
          </p:nvPr>
        </p:nvGraphicFramePr>
        <p:xfrm>
          <a:off x="3922487" y="1825625"/>
          <a:ext cx="8128000" cy="29667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&lt;</a:t>
                      </a:r>
                      <a:endParaRPr lang="en-US" dirty="0"/>
                    </a:p>
                  </a:txBody>
                  <a:tcPr>
                    <a:solidFill>
                      <a:schemeClr val="accent2"/>
                    </a:solidFill>
                  </a:tcPr>
                </a:tc>
                <a:tc>
                  <a:txBody>
                    <a:bodyPr/>
                    <a:lstStyle/>
                    <a:p>
                      <a:r>
                        <a:rPr lang="en-IN" dirty="0" smtClean="0"/>
                        <a:t>a</a:t>
                      </a:r>
                      <a:endParaRPr lang="en-US" dirty="0"/>
                    </a:p>
                  </a:txBody>
                  <a:tcPr>
                    <a:solidFill>
                      <a:schemeClr val="accent2"/>
                    </a:solidFill>
                  </a:tcPr>
                </a:tc>
                <a:tc>
                  <a:txBody>
                    <a:bodyPr/>
                    <a:lstStyle/>
                    <a:p>
                      <a:r>
                        <a:rPr lang="en-IN" dirty="0" smtClean="0"/>
                        <a:t>b</a:t>
                      </a:r>
                      <a:endParaRPr lang="en-US" dirty="0"/>
                    </a:p>
                  </a:txBody>
                  <a:tcPr>
                    <a:solidFill>
                      <a:schemeClr val="accent2"/>
                    </a:solidFill>
                  </a:tcPr>
                </a:tc>
                <a:tc>
                  <a:txBody>
                    <a:bodyPr/>
                    <a:lstStyle/>
                    <a:p>
                      <a:r>
                        <a:rPr lang="en-IN" dirty="0" smtClean="0"/>
                        <a:t>T1</a:t>
                      </a:r>
                      <a:endParaRPr lang="en-US" dirty="0"/>
                    </a:p>
                  </a:txBody>
                  <a:tcPr>
                    <a:solidFill>
                      <a:schemeClr val="accent2"/>
                    </a:solidFill>
                  </a:tcPr>
                </a:tc>
              </a:tr>
              <a:tr h="370840">
                <a:tc>
                  <a:txBody>
                    <a:bodyPr/>
                    <a:lstStyle/>
                    <a:p>
                      <a:r>
                        <a:rPr lang="en-IN" dirty="0" smtClean="0"/>
                        <a:t>2</a:t>
                      </a:r>
                      <a:endParaRPr lang="en-US" dirty="0"/>
                    </a:p>
                  </a:txBody>
                  <a:tcPr/>
                </a:tc>
                <a:tc>
                  <a:txBody>
                    <a:bodyPr/>
                    <a:lstStyle/>
                    <a:p>
                      <a:r>
                        <a:rPr lang="en-IN" dirty="0" err="1" smtClean="0"/>
                        <a:t>goto</a:t>
                      </a:r>
                      <a:endParaRPr lang="en-US" dirty="0"/>
                    </a:p>
                  </a:txBody>
                  <a:tcPr>
                    <a:solidFill>
                      <a:schemeClr val="accent2"/>
                    </a:solidFill>
                  </a:tcPr>
                </a:tc>
                <a:tc>
                  <a:txBody>
                    <a:bodyPr/>
                    <a:lstStyle/>
                    <a:p>
                      <a:r>
                        <a:rPr lang="en-IN" dirty="0" smtClean="0"/>
                        <a:t>T1</a:t>
                      </a:r>
                      <a:endParaRPr lang="en-US" dirty="0"/>
                    </a:p>
                  </a:txBody>
                  <a:tcPr>
                    <a:solidFill>
                      <a:schemeClr val="accent2"/>
                    </a:solidFill>
                  </a:tcPr>
                </a:tc>
                <a:tc>
                  <a:txBody>
                    <a:bodyPr/>
                    <a:lstStyle/>
                    <a:p>
                      <a:endParaRPr lang="en-US" dirty="0"/>
                    </a:p>
                  </a:txBody>
                  <a:tcPr>
                    <a:solidFill>
                      <a:schemeClr val="accent2"/>
                    </a:solidFill>
                  </a:tcPr>
                </a:tc>
                <a:tc>
                  <a:txBody>
                    <a:bodyPr/>
                    <a:lstStyle/>
                    <a:p>
                      <a:r>
                        <a:rPr lang="en-IN" dirty="0" smtClean="0"/>
                        <a:t>True</a:t>
                      </a:r>
                      <a:endParaRPr lang="en-US" dirty="0"/>
                    </a:p>
                  </a:txBody>
                  <a:tcPr>
                    <a:solidFill>
                      <a:schemeClr val="accent2"/>
                    </a:solidFill>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a:t>
                      </a:r>
                      <a:endParaRPr lang="en-US" dirty="0"/>
                    </a:p>
                  </a:txBody>
                  <a:tcPr/>
                </a:tc>
              </a:tr>
              <a:tr h="370840">
                <a:tc>
                  <a:txBody>
                    <a:bodyPr/>
                    <a:lstStyle/>
                    <a:p>
                      <a:r>
                        <a:rPr lang="en-IN" dirty="0" smtClean="0"/>
                        <a:t>4/ True: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10</a:t>
                      </a:r>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End </a:t>
                      </a:r>
                      <a:endParaRPr lang="en-US" dirty="0"/>
                    </a:p>
                  </a:txBody>
                  <a:tcPr/>
                </a:tc>
              </a:tr>
              <a:tr h="370840">
                <a:tc>
                  <a:txBody>
                    <a:bodyPr/>
                    <a:lstStyle/>
                    <a:p>
                      <a:r>
                        <a:rPr lang="en-IN" dirty="0" smtClean="0"/>
                        <a:t>6/ False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20</a:t>
                      </a:r>
                      <a:endParaRPr lang="en-US" dirty="0"/>
                    </a:p>
                  </a:txBody>
                  <a:tcPr/>
                </a:tc>
                <a:tc>
                  <a:txBody>
                    <a:bodyPr/>
                    <a:lstStyle/>
                    <a:p>
                      <a:endParaRPr lang="en-US" dirty="0"/>
                    </a:p>
                  </a:txBody>
                  <a:tcPr/>
                </a:tc>
              </a:tr>
              <a:tr h="370840">
                <a:tc>
                  <a:txBody>
                    <a:bodyPr/>
                    <a:lstStyle/>
                    <a:p>
                      <a:r>
                        <a:rPr lang="en-IN" dirty="0" smtClean="0"/>
                        <a:t>7/End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384200" y="2125440"/>
              <a:ext cx="10349640" cy="2589840"/>
            </p14:xfrm>
          </p:contentPart>
        </mc:Choice>
        <mc:Fallback>
          <p:pic>
            <p:nvPicPr>
              <p:cNvPr id="5" name="Ink 4"/>
              <p:cNvPicPr/>
              <p:nvPr/>
            </p:nvPicPr>
            <p:blipFill>
              <a:blip r:embed="rId3"/>
              <a:stretch>
                <a:fillRect/>
              </a:stretch>
            </p:blipFill>
            <p:spPr>
              <a:xfrm>
                <a:off x="1374840" y="2116080"/>
                <a:ext cx="10368360" cy="2608560"/>
              </a:xfrm>
              <a:prstGeom prst="rect">
                <a:avLst/>
              </a:prstGeom>
            </p:spPr>
          </p:pic>
        </mc:Fallback>
      </mc:AlternateContent>
    </p:spTree>
    <p:extLst>
      <p:ext uri="{BB962C8B-B14F-4D97-AF65-F5344CB8AC3E}">
        <p14:creationId xmlns:p14="http://schemas.microsoft.com/office/powerpoint/2010/main" val="1236005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a&lt; b or c &lt; d then e = 10 else e = 20</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If (a &lt; b) </a:t>
            </a:r>
            <a:r>
              <a:rPr lang="en-US" dirty="0" err="1"/>
              <a:t>goto</a:t>
            </a:r>
            <a:r>
              <a:rPr lang="en-US" dirty="0"/>
              <a:t> true1</a:t>
            </a:r>
          </a:p>
          <a:p>
            <a:pPr marL="0" indent="0">
              <a:buNone/>
            </a:pPr>
            <a:r>
              <a:rPr lang="en-US" dirty="0"/>
              <a:t>	</a:t>
            </a:r>
            <a:r>
              <a:rPr lang="en-US" dirty="0" err="1"/>
              <a:t>goto</a:t>
            </a:r>
            <a:r>
              <a:rPr lang="en-US" dirty="0"/>
              <a:t> false1</a:t>
            </a:r>
          </a:p>
          <a:p>
            <a:pPr marL="0" indent="0">
              <a:buNone/>
            </a:pPr>
            <a:r>
              <a:rPr lang="en-US" dirty="0"/>
              <a:t>false1:</a:t>
            </a:r>
          </a:p>
          <a:p>
            <a:pPr marL="0" indent="0">
              <a:buNone/>
            </a:pPr>
            <a:r>
              <a:rPr lang="en-US" dirty="0"/>
              <a:t>	If (c &lt; d) </a:t>
            </a:r>
            <a:r>
              <a:rPr lang="en-US" dirty="0" err="1"/>
              <a:t>goto</a:t>
            </a:r>
            <a:r>
              <a:rPr lang="en-US" dirty="0"/>
              <a:t> true</a:t>
            </a:r>
          </a:p>
          <a:p>
            <a:pPr marL="0" indent="0">
              <a:buNone/>
            </a:pPr>
            <a:r>
              <a:rPr lang="en-US" dirty="0"/>
              <a:t>	</a:t>
            </a:r>
            <a:r>
              <a:rPr lang="en-US" dirty="0" err="1"/>
              <a:t>goto</a:t>
            </a:r>
            <a:r>
              <a:rPr lang="en-US" dirty="0"/>
              <a:t> false2</a:t>
            </a:r>
          </a:p>
          <a:p>
            <a:pPr marL="0" indent="0">
              <a:buNone/>
            </a:pPr>
            <a:r>
              <a:rPr lang="en-US" dirty="0"/>
              <a:t>true:</a:t>
            </a:r>
          </a:p>
          <a:p>
            <a:pPr marL="0" indent="0">
              <a:buNone/>
            </a:pPr>
            <a:r>
              <a:rPr lang="en-US" dirty="0"/>
              <a:t>	e = 10</a:t>
            </a:r>
          </a:p>
          <a:p>
            <a:pPr marL="0" indent="0">
              <a:buNone/>
            </a:pPr>
            <a:r>
              <a:rPr lang="en-US" dirty="0"/>
              <a:t>	</a:t>
            </a:r>
            <a:r>
              <a:rPr lang="en-US" dirty="0" err="1"/>
              <a:t>goto</a:t>
            </a:r>
            <a:r>
              <a:rPr lang="en-US" dirty="0"/>
              <a:t> end</a:t>
            </a:r>
          </a:p>
          <a:p>
            <a:pPr marL="0" indent="0">
              <a:buNone/>
            </a:pPr>
            <a:r>
              <a:rPr lang="en-US" dirty="0"/>
              <a:t>false2:</a:t>
            </a:r>
          </a:p>
          <a:p>
            <a:pPr marL="0" indent="0">
              <a:buNone/>
            </a:pPr>
            <a:r>
              <a:rPr lang="en-US" dirty="0"/>
              <a:t>	e=20</a:t>
            </a:r>
          </a:p>
          <a:p>
            <a:pPr marL="0" indent="0">
              <a:buNone/>
            </a:pPr>
            <a:r>
              <a:rPr lang="en-US" dirty="0"/>
              <a:t>end:</a:t>
            </a:r>
          </a:p>
          <a:p>
            <a:pPr marL="0" indent="0">
              <a:buNone/>
            </a:pPr>
            <a:r>
              <a:rPr lang="en-US" dirty="0"/>
              <a:t>	exit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36812158"/>
              </p:ext>
            </p:extLst>
          </p:nvPr>
        </p:nvGraphicFramePr>
        <p:xfrm>
          <a:off x="4270829" y="1861684"/>
          <a:ext cx="7703455" cy="4079240"/>
        </p:xfrm>
        <a:graphic>
          <a:graphicData uri="http://schemas.openxmlformats.org/drawingml/2006/table">
            <a:tbl>
              <a:tblPr firstRow="1" bandRow="1">
                <a:tableStyleId>{5C22544A-7EE6-4342-B048-85BDC9FD1C3A}</a:tableStyleId>
              </a:tblPr>
              <a:tblGrid>
                <a:gridCol w="1540691"/>
                <a:gridCol w="1540691"/>
                <a:gridCol w="1540691"/>
                <a:gridCol w="1540691"/>
                <a:gridCol w="1540691"/>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&lt;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c>
                  <a:txBody>
                    <a:bodyPr/>
                    <a:lstStyle/>
                    <a:p>
                      <a:r>
                        <a:rPr lang="en-IN" dirty="0" smtClean="0"/>
                        <a:t>T1</a:t>
                      </a:r>
                      <a:endParaRPr lang="en-US" dirty="0"/>
                    </a:p>
                  </a:txBody>
                  <a:tcPr/>
                </a:tc>
              </a:tr>
              <a:tr h="370840">
                <a:tc>
                  <a:txBody>
                    <a:bodyPr/>
                    <a:lstStyle/>
                    <a:p>
                      <a:r>
                        <a:rPr lang="en-IN" dirty="0" smtClean="0"/>
                        <a:t>2</a:t>
                      </a:r>
                      <a:endParaRPr lang="en-US" dirty="0"/>
                    </a:p>
                  </a:txBody>
                  <a:tcPr/>
                </a:tc>
                <a:tc>
                  <a:txBody>
                    <a:bodyPr/>
                    <a:lstStyle/>
                    <a:p>
                      <a:r>
                        <a:rPr lang="en-IN" dirty="0" err="1" smtClean="0"/>
                        <a:t>goto</a:t>
                      </a:r>
                      <a:endParaRPr lang="en-US" dirty="0"/>
                    </a:p>
                  </a:txBody>
                  <a:tcPr/>
                </a:tc>
                <a:tc>
                  <a:txBody>
                    <a:bodyPr/>
                    <a:lstStyle/>
                    <a:p>
                      <a:r>
                        <a:rPr lang="en-IN" dirty="0" smtClean="0"/>
                        <a:t>T1</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False1</a:t>
                      </a:r>
                      <a:endParaRPr lang="en-US" dirty="0"/>
                    </a:p>
                  </a:txBody>
                  <a:tcPr/>
                </a:tc>
              </a:tr>
              <a:tr h="370840">
                <a:tc>
                  <a:txBody>
                    <a:bodyPr/>
                    <a:lstStyle/>
                    <a:p>
                      <a:r>
                        <a:rPr lang="en-IN" dirty="0" smtClean="0"/>
                        <a:t>4/False1</a:t>
                      </a:r>
                      <a:endParaRPr lang="en-US" dirty="0"/>
                    </a:p>
                  </a:txBody>
                  <a:tcPr/>
                </a:tc>
                <a:tc>
                  <a:txBody>
                    <a:bodyPr/>
                    <a:lstStyle/>
                    <a:p>
                      <a:r>
                        <a:rPr lang="en-IN" dirty="0" smtClean="0"/>
                        <a:t>&lt;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c>
                  <a:txBody>
                    <a:bodyPr/>
                    <a:lstStyle/>
                    <a:p>
                      <a:r>
                        <a:rPr lang="en-IN" dirty="0" smtClean="0"/>
                        <a:t>T2</a:t>
                      </a:r>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tc>
                <a:tc>
                  <a:txBody>
                    <a:bodyPr/>
                    <a:lstStyle/>
                    <a:p>
                      <a:r>
                        <a:rPr lang="en-IN" dirty="0" smtClean="0"/>
                        <a:t>T2</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r>
                        <a:rPr lang="en-IN" dirty="0" smtClean="0"/>
                        <a:t>6</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False2</a:t>
                      </a:r>
                      <a:endParaRPr lang="en-US" dirty="0"/>
                    </a:p>
                  </a:txBody>
                  <a:tcPr/>
                </a:tc>
              </a:tr>
              <a:tr h="370840">
                <a:tc>
                  <a:txBody>
                    <a:bodyPr/>
                    <a:lstStyle/>
                    <a:p>
                      <a:r>
                        <a:rPr lang="en-IN" dirty="0" smtClean="0"/>
                        <a:t>7/ True</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10</a:t>
                      </a:r>
                      <a:endParaRPr lang="en-US" dirty="0"/>
                    </a:p>
                  </a:txBody>
                  <a:tcPr/>
                </a:tc>
                <a:tc>
                  <a:txBody>
                    <a:bodyPr/>
                    <a:lstStyle/>
                    <a:p>
                      <a:endParaRPr lang="en-US" dirty="0"/>
                    </a:p>
                  </a:txBody>
                  <a:tcPr/>
                </a:tc>
              </a:tr>
              <a:tr h="370840">
                <a:tc>
                  <a:txBody>
                    <a:bodyPr/>
                    <a:lstStyle/>
                    <a:p>
                      <a:r>
                        <a:rPr lang="en-IN" dirty="0" smtClean="0"/>
                        <a:t>8</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End </a:t>
                      </a:r>
                      <a:endParaRPr lang="en-US" dirty="0"/>
                    </a:p>
                  </a:txBody>
                  <a:tcPr/>
                </a:tc>
              </a:tr>
              <a:tr h="370840">
                <a:tc>
                  <a:txBody>
                    <a:bodyPr/>
                    <a:lstStyle/>
                    <a:p>
                      <a:r>
                        <a:rPr lang="en-IN" dirty="0" smtClean="0"/>
                        <a:t>9/ False2</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20</a:t>
                      </a:r>
                      <a:endParaRPr lang="en-US" dirty="0"/>
                    </a:p>
                  </a:txBody>
                  <a:tcPr/>
                </a:tc>
                <a:tc>
                  <a:txBody>
                    <a:bodyPr/>
                    <a:lstStyle/>
                    <a:p>
                      <a:endParaRPr lang="en-US" dirty="0"/>
                    </a:p>
                  </a:txBody>
                  <a:tcPr/>
                </a:tc>
              </a:tr>
              <a:tr h="370840">
                <a:tc>
                  <a:txBody>
                    <a:bodyPr/>
                    <a:lstStyle/>
                    <a:p>
                      <a:r>
                        <a:rPr lang="en-IN" dirty="0" smtClean="0"/>
                        <a:t>10/End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41320" y="1687680"/>
              <a:ext cx="9447840" cy="1411200"/>
            </p14:xfrm>
          </p:contentPart>
        </mc:Choice>
        <mc:Fallback>
          <p:pic>
            <p:nvPicPr>
              <p:cNvPr id="4" name="Ink 3"/>
              <p:cNvPicPr/>
              <p:nvPr/>
            </p:nvPicPr>
            <p:blipFill>
              <a:blip r:embed="rId3"/>
              <a:stretch>
                <a:fillRect/>
              </a:stretch>
            </p:blipFill>
            <p:spPr>
              <a:xfrm>
                <a:off x="1731960" y="1678320"/>
                <a:ext cx="9466560" cy="1429920"/>
              </a:xfrm>
              <a:prstGeom prst="rect">
                <a:avLst/>
              </a:prstGeom>
            </p:spPr>
          </p:pic>
        </mc:Fallback>
      </mc:AlternateContent>
    </p:spTree>
    <p:extLst>
      <p:ext uri="{BB962C8B-B14F-4D97-AF65-F5344CB8AC3E}">
        <p14:creationId xmlns:p14="http://schemas.microsoft.com/office/powerpoint/2010/main" val="3077195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58715027"/>
              </p:ext>
            </p:extLst>
          </p:nvPr>
        </p:nvGraphicFramePr>
        <p:xfrm>
          <a:off x="0" y="163513"/>
          <a:ext cx="5312230" cy="4348480"/>
        </p:xfrm>
        <a:graphic>
          <a:graphicData uri="http://schemas.openxmlformats.org/drawingml/2006/table">
            <a:tbl>
              <a:tblPr firstRow="1" bandRow="1">
                <a:tableStyleId>{5C22544A-7EE6-4342-B048-85BDC9FD1C3A}</a:tableStyleId>
              </a:tblPr>
              <a:tblGrid>
                <a:gridCol w="1062446"/>
                <a:gridCol w="1062446"/>
                <a:gridCol w="1062446"/>
                <a:gridCol w="1062446"/>
                <a:gridCol w="1062446"/>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r>
                        <a:rPr lang="en-IN" dirty="0" smtClean="0"/>
                        <a:t>1</a:t>
                      </a:r>
                      <a:endParaRPr lang="en-US" dirty="0"/>
                    </a:p>
                  </a:txBody>
                  <a:tcPr/>
                </a:tc>
                <a:tc>
                  <a:txBody>
                    <a:bodyPr/>
                    <a:lstStyle/>
                    <a:p>
                      <a:r>
                        <a:rPr lang="en-IN" dirty="0" smtClean="0"/>
                        <a:t>&lt;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c>
                  <a:txBody>
                    <a:bodyPr/>
                    <a:lstStyle/>
                    <a:p>
                      <a:r>
                        <a:rPr lang="en-IN" dirty="0" smtClean="0"/>
                        <a:t>T1</a:t>
                      </a:r>
                      <a:endParaRPr lang="en-US" dirty="0"/>
                    </a:p>
                  </a:txBody>
                  <a:tcPr/>
                </a:tc>
              </a:tr>
              <a:tr h="370840">
                <a:tc>
                  <a:txBody>
                    <a:bodyPr/>
                    <a:lstStyle/>
                    <a:p>
                      <a:r>
                        <a:rPr lang="en-IN" dirty="0" smtClean="0"/>
                        <a:t>2</a:t>
                      </a:r>
                      <a:endParaRPr lang="en-US" dirty="0"/>
                    </a:p>
                  </a:txBody>
                  <a:tcPr/>
                </a:tc>
                <a:tc>
                  <a:txBody>
                    <a:bodyPr/>
                    <a:lstStyle/>
                    <a:p>
                      <a:r>
                        <a:rPr lang="en-IN" dirty="0" err="1" smtClean="0"/>
                        <a:t>goto</a:t>
                      </a:r>
                      <a:endParaRPr lang="en-US" dirty="0"/>
                    </a:p>
                  </a:txBody>
                  <a:tcPr/>
                </a:tc>
                <a:tc>
                  <a:txBody>
                    <a:bodyPr/>
                    <a:lstStyle/>
                    <a:p>
                      <a:r>
                        <a:rPr lang="en-IN" dirty="0" smtClean="0"/>
                        <a:t>T1</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False1</a:t>
                      </a:r>
                      <a:endParaRPr lang="en-US" dirty="0"/>
                    </a:p>
                  </a:txBody>
                  <a:tcPr/>
                </a:tc>
              </a:tr>
              <a:tr h="370840">
                <a:tc>
                  <a:txBody>
                    <a:bodyPr/>
                    <a:lstStyle/>
                    <a:p>
                      <a:r>
                        <a:rPr lang="en-IN" dirty="0" smtClean="0"/>
                        <a:t>4/False1</a:t>
                      </a:r>
                      <a:endParaRPr lang="en-US" dirty="0"/>
                    </a:p>
                  </a:txBody>
                  <a:tcPr/>
                </a:tc>
                <a:tc>
                  <a:txBody>
                    <a:bodyPr/>
                    <a:lstStyle/>
                    <a:p>
                      <a:r>
                        <a:rPr lang="en-IN" dirty="0" smtClean="0"/>
                        <a:t>&lt;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c>
                  <a:txBody>
                    <a:bodyPr/>
                    <a:lstStyle/>
                    <a:p>
                      <a:r>
                        <a:rPr lang="en-IN" dirty="0" smtClean="0"/>
                        <a:t>T2</a:t>
                      </a:r>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tc>
                <a:tc>
                  <a:txBody>
                    <a:bodyPr/>
                    <a:lstStyle/>
                    <a:p>
                      <a:r>
                        <a:rPr lang="en-IN" dirty="0" smtClean="0"/>
                        <a:t>T2</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r>
                        <a:rPr lang="en-IN" dirty="0" smtClean="0"/>
                        <a:t>6</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False2</a:t>
                      </a:r>
                      <a:endParaRPr lang="en-US" dirty="0"/>
                    </a:p>
                  </a:txBody>
                  <a:tcPr/>
                </a:tc>
              </a:tr>
              <a:tr h="370840">
                <a:tc>
                  <a:txBody>
                    <a:bodyPr/>
                    <a:lstStyle/>
                    <a:p>
                      <a:r>
                        <a:rPr lang="en-IN" dirty="0" smtClean="0"/>
                        <a:t>7/ True</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10</a:t>
                      </a:r>
                      <a:endParaRPr lang="en-US" dirty="0"/>
                    </a:p>
                  </a:txBody>
                  <a:tcPr/>
                </a:tc>
                <a:tc>
                  <a:txBody>
                    <a:bodyPr/>
                    <a:lstStyle/>
                    <a:p>
                      <a:endParaRPr lang="en-US" dirty="0"/>
                    </a:p>
                  </a:txBody>
                  <a:tcPr/>
                </a:tc>
              </a:tr>
              <a:tr h="370840">
                <a:tc>
                  <a:txBody>
                    <a:bodyPr/>
                    <a:lstStyle/>
                    <a:p>
                      <a:r>
                        <a:rPr lang="en-IN" dirty="0" smtClean="0"/>
                        <a:t>8</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End </a:t>
                      </a:r>
                      <a:endParaRPr lang="en-US" dirty="0"/>
                    </a:p>
                  </a:txBody>
                  <a:tcPr/>
                </a:tc>
              </a:tr>
              <a:tr h="370840">
                <a:tc>
                  <a:txBody>
                    <a:bodyPr/>
                    <a:lstStyle/>
                    <a:p>
                      <a:r>
                        <a:rPr lang="en-IN" dirty="0" smtClean="0"/>
                        <a:t>9/ False2</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20</a:t>
                      </a:r>
                      <a:endParaRPr lang="en-US" dirty="0"/>
                    </a:p>
                  </a:txBody>
                  <a:tcPr/>
                </a:tc>
                <a:tc>
                  <a:txBody>
                    <a:bodyPr/>
                    <a:lstStyle/>
                    <a:p>
                      <a:endParaRPr lang="en-US" dirty="0"/>
                    </a:p>
                  </a:txBody>
                  <a:tcPr/>
                </a:tc>
              </a:tr>
              <a:tr h="370840">
                <a:tc>
                  <a:txBody>
                    <a:bodyPr/>
                    <a:lstStyle/>
                    <a:p>
                      <a:r>
                        <a:rPr lang="en-IN" dirty="0" smtClean="0"/>
                        <a:t>10/End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7042882"/>
              </p:ext>
            </p:extLst>
          </p:nvPr>
        </p:nvGraphicFramePr>
        <p:xfrm>
          <a:off x="5900059" y="163513"/>
          <a:ext cx="5312230" cy="4079240"/>
        </p:xfrm>
        <a:graphic>
          <a:graphicData uri="http://schemas.openxmlformats.org/drawingml/2006/table">
            <a:tbl>
              <a:tblPr firstRow="1" bandRow="1">
                <a:tableStyleId>{5C22544A-7EE6-4342-B048-85BDC9FD1C3A}</a:tableStyleId>
              </a:tblPr>
              <a:tblGrid>
                <a:gridCol w="1062446"/>
                <a:gridCol w="1062446"/>
                <a:gridCol w="1062446"/>
                <a:gridCol w="1062446"/>
                <a:gridCol w="1062446"/>
              </a:tblGrid>
              <a:tr h="370840">
                <a:tc>
                  <a:txBody>
                    <a:bodyPr/>
                    <a:lstStyle/>
                    <a:p>
                      <a:r>
                        <a:rPr lang="en-IN" dirty="0" smtClean="0"/>
                        <a:t>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c>
                  <a:txBody>
                    <a:bodyPr/>
                    <a:lstStyle/>
                    <a:p>
                      <a:r>
                        <a:rPr lang="en-IN" dirty="0" smtClean="0"/>
                        <a:t>Result</a:t>
                      </a:r>
                      <a:endParaRPr lang="en-US" dirty="0"/>
                    </a:p>
                  </a:txBody>
                  <a:tcPr/>
                </a:tc>
              </a:tr>
              <a:tr h="370840">
                <a:tc>
                  <a:txBody>
                    <a:bodyPr/>
                    <a:lstStyle/>
                    <a:p>
                      <a:endParaRPr lang="en-US" dirty="0"/>
                    </a:p>
                  </a:txBody>
                  <a:tcPr/>
                </a:tc>
                <a:tc>
                  <a:txBody>
                    <a:bodyPr/>
                    <a:lstStyle/>
                    <a:p>
                      <a:r>
                        <a:rPr lang="en-IN" dirty="0" smtClean="0"/>
                        <a:t>&lt;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c>
                  <a:txBody>
                    <a:bodyPr/>
                    <a:lstStyle/>
                    <a:p>
                      <a:r>
                        <a:rPr lang="en-IN" dirty="0" smtClean="0"/>
                        <a:t>T1</a:t>
                      </a:r>
                      <a:endParaRPr lang="en-US" dirty="0"/>
                    </a:p>
                  </a:txBody>
                  <a:tcPr/>
                </a:tc>
              </a:tr>
              <a:tr h="370840">
                <a:tc>
                  <a:txBody>
                    <a:bodyPr/>
                    <a:lstStyle/>
                    <a:p>
                      <a:endParaRPr lang="en-US" dirty="0"/>
                    </a:p>
                  </a:txBody>
                  <a:tcPr/>
                </a:tc>
                <a:tc>
                  <a:txBody>
                    <a:bodyPr/>
                    <a:lstStyle/>
                    <a:p>
                      <a:r>
                        <a:rPr lang="en-IN" dirty="0" err="1" smtClean="0"/>
                        <a:t>goto</a:t>
                      </a:r>
                      <a:endParaRPr lang="en-US" dirty="0"/>
                    </a:p>
                  </a:txBody>
                  <a:tcPr/>
                </a:tc>
                <a:tc>
                  <a:txBody>
                    <a:bodyPr/>
                    <a:lstStyle/>
                    <a:p>
                      <a:r>
                        <a:rPr lang="en-IN" dirty="0" smtClean="0"/>
                        <a:t>T1</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False1</a:t>
                      </a:r>
                      <a:endParaRPr lang="en-US" dirty="0"/>
                    </a:p>
                  </a:txBody>
                  <a:tcPr/>
                </a:tc>
              </a:tr>
              <a:tr h="370840">
                <a:tc>
                  <a:txBody>
                    <a:bodyPr/>
                    <a:lstStyle/>
                    <a:p>
                      <a:r>
                        <a:rPr lang="en-IN" dirty="0" smtClean="0"/>
                        <a:t>False1</a:t>
                      </a:r>
                      <a:endParaRPr lang="en-US" dirty="0"/>
                    </a:p>
                  </a:txBody>
                  <a:tcPr/>
                </a:tc>
                <a:tc>
                  <a:txBody>
                    <a:bodyPr/>
                    <a:lstStyle/>
                    <a:p>
                      <a:r>
                        <a:rPr lang="en-IN" dirty="0" smtClean="0"/>
                        <a:t>&lt;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c>
                  <a:txBody>
                    <a:bodyPr/>
                    <a:lstStyle/>
                    <a:p>
                      <a:r>
                        <a:rPr lang="en-IN" dirty="0" smtClean="0"/>
                        <a:t>T2</a:t>
                      </a:r>
                      <a:endParaRPr lang="en-US" dirty="0"/>
                    </a:p>
                  </a:txBody>
                  <a:tcPr/>
                </a:tc>
              </a:tr>
              <a:tr h="370840">
                <a:tc>
                  <a:txBody>
                    <a:bodyPr/>
                    <a:lstStyle/>
                    <a:p>
                      <a:endParaRPr lang="en-US" dirty="0"/>
                    </a:p>
                  </a:txBody>
                  <a:tcPr/>
                </a:tc>
                <a:tc>
                  <a:txBody>
                    <a:bodyPr/>
                    <a:lstStyle/>
                    <a:p>
                      <a:r>
                        <a:rPr lang="en-IN" dirty="0" err="1" smtClean="0"/>
                        <a:t>goto</a:t>
                      </a:r>
                      <a:endParaRPr lang="en-US" dirty="0"/>
                    </a:p>
                  </a:txBody>
                  <a:tcPr/>
                </a:tc>
                <a:tc>
                  <a:txBody>
                    <a:bodyPr/>
                    <a:lstStyle/>
                    <a:p>
                      <a:r>
                        <a:rPr lang="en-IN" dirty="0" smtClean="0"/>
                        <a:t>T2</a:t>
                      </a:r>
                      <a:endParaRPr lang="en-US" dirty="0"/>
                    </a:p>
                  </a:txBody>
                  <a:tcPr/>
                </a:tc>
                <a:tc>
                  <a:txBody>
                    <a:bodyPr/>
                    <a:lstStyle/>
                    <a:p>
                      <a:endParaRPr lang="en-US" dirty="0"/>
                    </a:p>
                  </a:txBody>
                  <a:tcPr/>
                </a:tc>
                <a:tc>
                  <a:txBody>
                    <a:bodyPr/>
                    <a:lstStyle/>
                    <a:p>
                      <a:r>
                        <a:rPr lang="en-IN" dirty="0" smtClean="0"/>
                        <a:t>True</a:t>
                      </a:r>
                      <a:endParaRPr lang="en-US" dirty="0"/>
                    </a:p>
                  </a:txBody>
                  <a:tcPr/>
                </a:tc>
              </a:tr>
              <a:tr h="370840">
                <a:tc>
                  <a:txBody>
                    <a:bodyPr/>
                    <a:lstStyle/>
                    <a:p>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False2</a:t>
                      </a:r>
                      <a:endParaRPr lang="en-US" dirty="0"/>
                    </a:p>
                  </a:txBody>
                  <a:tcPr/>
                </a:tc>
              </a:tr>
              <a:tr h="370840">
                <a:tc>
                  <a:txBody>
                    <a:bodyPr/>
                    <a:lstStyle/>
                    <a:p>
                      <a:r>
                        <a:rPr lang="en-IN" dirty="0" smtClean="0"/>
                        <a:t>True</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10</a:t>
                      </a:r>
                      <a:endParaRPr lang="en-US" dirty="0"/>
                    </a:p>
                  </a:txBody>
                  <a:tcPr/>
                </a:tc>
                <a:tc>
                  <a:txBody>
                    <a:bodyPr/>
                    <a:lstStyle/>
                    <a:p>
                      <a:endParaRPr lang="en-US" dirty="0"/>
                    </a:p>
                  </a:txBody>
                  <a:tcPr/>
                </a:tc>
              </a:tr>
              <a:tr h="370840">
                <a:tc>
                  <a:txBody>
                    <a:bodyPr/>
                    <a:lstStyle/>
                    <a:p>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End </a:t>
                      </a:r>
                      <a:endParaRPr lang="en-US" dirty="0"/>
                    </a:p>
                  </a:txBody>
                  <a:tcPr/>
                </a:tc>
              </a:tr>
              <a:tr h="370840">
                <a:tc>
                  <a:txBody>
                    <a:bodyPr/>
                    <a:lstStyle/>
                    <a:p>
                      <a:r>
                        <a:rPr lang="en-IN" dirty="0" smtClean="0"/>
                        <a:t>False2</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20</a:t>
                      </a:r>
                      <a:endParaRPr lang="en-US" dirty="0"/>
                    </a:p>
                  </a:txBody>
                  <a:tcPr/>
                </a:tc>
                <a:tc>
                  <a:txBody>
                    <a:bodyPr/>
                    <a:lstStyle/>
                    <a:p>
                      <a:endParaRPr lang="en-US" dirty="0"/>
                    </a:p>
                  </a:txBody>
                  <a:tcPr/>
                </a:tc>
              </a:tr>
              <a:tr h="370840">
                <a:tc>
                  <a:txBody>
                    <a:bodyPr/>
                    <a:lstStyle/>
                    <a:p>
                      <a:r>
                        <a:rPr lang="en-IN" dirty="0" smtClean="0"/>
                        <a:t>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3480" y="71280"/>
              <a:ext cx="4617000" cy="1081080"/>
            </p14:xfrm>
          </p:contentPart>
        </mc:Choice>
        <mc:Fallback>
          <p:pic>
            <p:nvPicPr>
              <p:cNvPr id="2" name="Ink 1"/>
              <p:cNvPicPr/>
              <p:nvPr/>
            </p:nvPicPr>
            <p:blipFill>
              <a:blip r:embed="rId3"/>
              <a:stretch>
                <a:fillRect/>
              </a:stretch>
            </p:blipFill>
            <p:spPr>
              <a:xfrm>
                <a:off x="294120" y="61920"/>
                <a:ext cx="4635720" cy="1099800"/>
              </a:xfrm>
              <a:prstGeom prst="rect">
                <a:avLst/>
              </a:prstGeom>
            </p:spPr>
          </p:pic>
        </mc:Fallback>
      </mc:AlternateContent>
    </p:spTree>
    <p:extLst>
      <p:ext uri="{BB962C8B-B14F-4D97-AF65-F5344CB8AC3E}">
        <p14:creationId xmlns:p14="http://schemas.microsoft.com/office/powerpoint/2010/main" val="1327172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Quadruples </a:t>
            </a:r>
            <a:endParaRPr lang="en-US" dirty="0"/>
          </a:p>
        </p:txBody>
      </p:sp>
      <p:sp>
        <p:nvSpPr>
          <p:cNvPr id="3" name="Content Placeholder 2"/>
          <p:cNvSpPr>
            <a:spLocks noGrp="1"/>
          </p:cNvSpPr>
          <p:nvPr>
            <p:ph idx="1"/>
          </p:nvPr>
        </p:nvSpPr>
        <p:spPr/>
        <p:txBody>
          <a:bodyPr/>
          <a:lstStyle/>
          <a:p>
            <a:pPr fontAlgn="base"/>
            <a:r>
              <a:rPr lang="en-US" b="1" dirty="0">
                <a:latin typeface="Roboto"/>
              </a:rPr>
              <a:t>Advantage –</a:t>
            </a:r>
            <a:endParaRPr lang="en-US" dirty="0">
              <a:latin typeface="Roboto"/>
            </a:endParaRPr>
          </a:p>
          <a:p>
            <a:pPr fontAlgn="base"/>
            <a:r>
              <a:rPr lang="en-US" dirty="0">
                <a:latin typeface="Roboto"/>
              </a:rPr>
              <a:t>Easy to rearrange code for global optimization.</a:t>
            </a:r>
          </a:p>
          <a:p>
            <a:pPr fontAlgn="base"/>
            <a:r>
              <a:rPr lang="en-US" dirty="0">
                <a:latin typeface="Roboto"/>
              </a:rPr>
              <a:t>One can quickly access value of temporary variables using symbol table.</a:t>
            </a:r>
          </a:p>
          <a:p>
            <a:pPr fontAlgn="base"/>
            <a:r>
              <a:rPr lang="en-US" b="1" dirty="0">
                <a:latin typeface="Roboto"/>
              </a:rPr>
              <a:t>Disadvantage –</a:t>
            </a:r>
            <a:endParaRPr lang="en-US" dirty="0">
              <a:latin typeface="Roboto"/>
            </a:endParaRPr>
          </a:p>
          <a:p>
            <a:pPr fontAlgn="base"/>
            <a:r>
              <a:rPr lang="en-US" dirty="0">
                <a:latin typeface="Roboto"/>
              </a:rPr>
              <a:t>Contain lot of temporaries.</a:t>
            </a:r>
          </a:p>
          <a:p>
            <a:pPr fontAlgn="base"/>
            <a:r>
              <a:rPr lang="en-US" dirty="0">
                <a:latin typeface="Roboto"/>
              </a:rPr>
              <a:t>Temporary variable creation increases time and space complexity.</a:t>
            </a:r>
          </a:p>
          <a:p>
            <a:endParaRPr lang="en-US" dirty="0"/>
          </a:p>
        </p:txBody>
      </p:sp>
    </p:spTree>
    <p:extLst>
      <p:ext uri="{BB962C8B-B14F-4D97-AF65-F5344CB8AC3E}">
        <p14:creationId xmlns:p14="http://schemas.microsoft.com/office/powerpoint/2010/main" val="3301850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Translation order</a:t>
            </a:r>
            <a:endParaRPr lang="en-US" dirty="0"/>
          </a:p>
        </p:txBody>
      </p:sp>
      <p:sp>
        <p:nvSpPr>
          <p:cNvPr id="3" name="Content Placeholder 2"/>
          <p:cNvSpPr>
            <a:spLocks noGrp="1"/>
          </p:cNvSpPr>
          <p:nvPr>
            <p:ph idx="1"/>
          </p:nvPr>
        </p:nvSpPr>
        <p:spPr/>
        <p:txBody>
          <a:bodyPr/>
          <a:lstStyle/>
          <a:p>
            <a:r>
              <a:rPr lang="en-US" dirty="0"/>
              <a:t>To </a:t>
            </a:r>
            <a:r>
              <a:rPr lang="en-US" dirty="0" smtClean="0"/>
              <a:t>do this </a:t>
            </a:r>
            <a:r>
              <a:rPr lang="en-US" dirty="0"/>
              <a:t>activity in an orderly </a:t>
            </a:r>
            <a:r>
              <a:rPr lang="en-US" dirty="0" smtClean="0"/>
              <a:t>structure, </a:t>
            </a:r>
          </a:p>
          <a:p>
            <a:r>
              <a:rPr lang="en-US" dirty="0" smtClean="0"/>
              <a:t>most </a:t>
            </a:r>
            <a:r>
              <a:rPr lang="en-US" dirty="0"/>
              <a:t>compilers are organized into three major phases: </a:t>
            </a:r>
            <a:endParaRPr lang="en-US" dirty="0" smtClean="0"/>
          </a:p>
          <a:p>
            <a:r>
              <a:rPr lang="en-US" dirty="0" smtClean="0"/>
              <a:t>analysis, (front end) </a:t>
            </a:r>
            <a:r>
              <a:rPr lang="en-US" b="1" dirty="0"/>
              <a:t>Translation</a:t>
            </a:r>
            <a:endParaRPr lang="en-US" dirty="0" smtClean="0"/>
          </a:p>
          <a:p>
            <a:r>
              <a:rPr lang="en-US" dirty="0" smtClean="0"/>
              <a:t>an optimizer (middle end) </a:t>
            </a:r>
            <a:r>
              <a:rPr lang="en-US" b="1" dirty="0"/>
              <a:t>Editing</a:t>
            </a:r>
            <a:endParaRPr lang="en-US" dirty="0" smtClean="0"/>
          </a:p>
          <a:p>
            <a:r>
              <a:rPr lang="en-US" dirty="0" smtClean="0"/>
              <a:t>Synthesis (back end)</a:t>
            </a:r>
            <a:r>
              <a:rPr lang="en-US" b="1" dirty="0"/>
              <a:t> Proofreading</a:t>
            </a:r>
            <a:endParaRPr lang="en-US" dirty="0"/>
          </a:p>
        </p:txBody>
      </p:sp>
    </p:spTree>
    <p:extLst>
      <p:ext uri="{BB962C8B-B14F-4D97-AF65-F5344CB8AC3E}">
        <p14:creationId xmlns:p14="http://schemas.microsoft.com/office/powerpoint/2010/main" val="137315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Triples</a:t>
            </a:r>
            <a:endParaRPr lang="en-US" dirty="0"/>
          </a:p>
        </p:txBody>
      </p:sp>
      <p:sp>
        <p:nvSpPr>
          <p:cNvPr id="3" name="Content Placeholder 2"/>
          <p:cNvSpPr>
            <a:spLocks noGrp="1"/>
          </p:cNvSpPr>
          <p:nvPr>
            <p:ph idx="1"/>
          </p:nvPr>
        </p:nvSpPr>
        <p:spPr/>
        <p:txBody>
          <a:bodyPr/>
          <a:lstStyle/>
          <a:p>
            <a:r>
              <a:rPr lang="en-IN" dirty="0" smtClean="0"/>
              <a:t>Use three fields in storage(we also use instruction number as address)</a:t>
            </a:r>
          </a:p>
          <a:p>
            <a:r>
              <a:rPr lang="en-IN" dirty="0" smtClean="0"/>
              <a:t>op,	argument1,	argument2</a:t>
            </a:r>
          </a:p>
          <a:p>
            <a:endParaRPr lang="en-IN" dirty="0" smtClean="0"/>
          </a:p>
          <a:p>
            <a:r>
              <a:rPr lang="en-IN" dirty="0" smtClean="0"/>
              <a:t>-(</a:t>
            </a:r>
            <a:r>
              <a:rPr lang="en-IN" dirty="0" err="1"/>
              <a:t>a+b</a:t>
            </a:r>
            <a:r>
              <a:rPr lang="en-IN" dirty="0"/>
              <a:t>)-</a:t>
            </a:r>
            <a:r>
              <a:rPr lang="en-IN" dirty="0" smtClean="0"/>
              <a:t>c</a:t>
            </a:r>
          </a:p>
          <a:p>
            <a:pPr marL="914400" lvl="2" indent="0">
              <a:buNone/>
            </a:pPr>
            <a:r>
              <a:rPr lang="en-IN" sz="3000" dirty="0" smtClean="0"/>
              <a:t>T1=</a:t>
            </a:r>
            <a:r>
              <a:rPr lang="en-IN" sz="3000" dirty="0" err="1" smtClean="0"/>
              <a:t>a+b</a:t>
            </a:r>
            <a:endParaRPr lang="en-IN" sz="3000" dirty="0" smtClean="0"/>
          </a:p>
          <a:p>
            <a:pPr marL="914400" lvl="2" indent="0">
              <a:buNone/>
            </a:pPr>
            <a:r>
              <a:rPr lang="en-IN" sz="3000" dirty="0" smtClean="0"/>
              <a:t>T2</a:t>
            </a:r>
            <a:r>
              <a:rPr lang="en-IN" sz="3000" dirty="0"/>
              <a:t>= -T1</a:t>
            </a:r>
          </a:p>
          <a:p>
            <a:pPr marL="914400" lvl="2" indent="0">
              <a:buNone/>
            </a:pPr>
            <a:r>
              <a:rPr lang="en-IN" sz="3000" dirty="0"/>
              <a:t>T3= T2-c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7464218"/>
              </p:ext>
            </p:extLst>
          </p:nvPr>
        </p:nvGraphicFramePr>
        <p:xfrm>
          <a:off x="3864429" y="3766662"/>
          <a:ext cx="6502400" cy="1483360"/>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(1)</a:t>
                      </a:r>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(2)</a:t>
                      </a:r>
                      <a:endParaRPr lang="en-US" dirty="0"/>
                    </a:p>
                  </a:txBody>
                  <a:tcPr/>
                </a:tc>
                <a:tc>
                  <a:txBody>
                    <a:bodyPr/>
                    <a:lstStyle/>
                    <a:p>
                      <a:r>
                        <a:rPr lang="en-IN" dirty="0" smtClean="0"/>
                        <a:t>c</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794960" y="4143240"/>
              <a:ext cx="7260120" cy="1098720"/>
            </p14:xfrm>
          </p:contentPart>
        </mc:Choice>
        <mc:Fallback>
          <p:pic>
            <p:nvPicPr>
              <p:cNvPr id="5" name="Ink 4"/>
              <p:cNvPicPr/>
              <p:nvPr/>
            </p:nvPicPr>
            <p:blipFill>
              <a:blip r:embed="rId3"/>
              <a:stretch>
                <a:fillRect/>
              </a:stretch>
            </p:blipFill>
            <p:spPr>
              <a:xfrm>
                <a:off x="1785600" y="4133880"/>
                <a:ext cx="7278840" cy="1117440"/>
              </a:xfrm>
              <a:prstGeom prst="rect">
                <a:avLst/>
              </a:prstGeom>
            </p:spPr>
          </p:pic>
        </mc:Fallback>
      </mc:AlternateContent>
    </p:spTree>
    <p:extLst>
      <p:ext uri="{BB962C8B-B14F-4D97-AF65-F5344CB8AC3E}">
        <p14:creationId xmlns:p14="http://schemas.microsoft.com/office/powerpoint/2010/main" val="317006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+b – c * d – e</a:t>
            </a:r>
            <a:br>
              <a:rPr lang="en-IN" dirty="0"/>
            </a:br>
            <a:endParaRPr lang="en-US" dirty="0"/>
          </a:p>
        </p:txBody>
      </p:sp>
      <p:sp>
        <p:nvSpPr>
          <p:cNvPr id="3" name="Content Placeholder 2"/>
          <p:cNvSpPr>
            <a:spLocks noGrp="1"/>
          </p:cNvSpPr>
          <p:nvPr>
            <p:ph idx="1"/>
          </p:nvPr>
        </p:nvSpPr>
        <p:spPr/>
        <p:txBody>
          <a:bodyPr/>
          <a:lstStyle/>
          <a:p>
            <a:pPr marL="0" indent="0">
              <a:buNone/>
            </a:pPr>
            <a:r>
              <a:rPr lang="en-IN" dirty="0" smtClean="0">
                <a:latin typeface="Calibri" panose="020F0502020204030204" pitchFamily="34" charset="0"/>
              </a:rPr>
              <a:t>T1=c*d</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T2 = a + b</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T3 = T2 – T1</a:t>
            </a:r>
            <a:endParaRPr lang="en-US" dirty="0">
              <a:latin typeface="Arial" panose="020B0604020202020204" pitchFamily="34" charset="0"/>
            </a:endParaRPr>
          </a:p>
          <a:p>
            <a:pPr marL="0" indent="0" fontAlgn="t">
              <a:spcBef>
                <a:spcPts val="0"/>
              </a:spcBef>
              <a:buNone/>
            </a:pPr>
            <a:r>
              <a:rPr lang="en-IN" dirty="0">
                <a:solidFill>
                  <a:srgbClr val="000000"/>
                </a:solidFill>
                <a:latin typeface="Calibri" panose="020F0502020204030204" pitchFamily="34" charset="0"/>
              </a:rPr>
              <a:t>T4 = T3 - e</a:t>
            </a:r>
            <a:endParaRPr lang="en-US" dirty="0">
              <a:latin typeface="Arial" panose="020B0604020202020204" pitchFamily="34"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6261029"/>
              </p:ext>
            </p:extLst>
          </p:nvPr>
        </p:nvGraphicFramePr>
        <p:xfrm>
          <a:off x="3399972" y="1690688"/>
          <a:ext cx="6502400" cy="1854200"/>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(2)</a:t>
                      </a:r>
                      <a:endParaRPr lang="en-US" dirty="0"/>
                    </a:p>
                  </a:txBody>
                  <a:tcPr/>
                </a:tc>
                <a:tc>
                  <a:txBody>
                    <a:bodyPr/>
                    <a:lstStyle/>
                    <a:p>
                      <a:r>
                        <a:rPr lang="en-IN" dirty="0" smtClean="0"/>
                        <a:t>(1)</a:t>
                      </a:r>
                      <a:endParaRPr lang="en-US" dirty="0"/>
                    </a:p>
                  </a:txBody>
                  <a:tcPr/>
                </a:tc>
              </a:tr>
              <a:tr h="370840">
                <a:tc>
                  <a:txBody>
                    <a:bodyPr/>
                    <a:lstStyle/>
                    <a:p>
                      <a:r>
                        <a:rPr lang="en-IN" dirty="0" smtClean="0"/>
                        <a:t>4</a:t>
                      </a:r>
                      <a:endParaRPr lang="en-US" dirty="0"/>
                    </a:p>
                  </a:txBody>
                  <a:tcPr/>
                </a:tc>
                <a:tc>
                  <a:txBody>
                    <a:bodyPr/>
                    <a:lstStyle/>
                    <a:p>
                      <a:r>
                        <a:rPr lang="en-IN" dirty="0" smtClean="0"/>
                        <a:t>=</a:t>
                      </a:r>
                      <a:endParaRPr lang="en-US" dirty="0"/>
                    </a:p>
                  </a:txBody>
                  <a:tcPr/>
                </a:tc>
                <a:tc>
                  <a:txBody>
                    <a:bodyPr/>
                    <a:lstStyle/>
                    <a:p>
                      <a:r>
                        <a:rPr lang="en-IN" dirty="0" smtClean="0"/>
                        <a:t>T3</a:t>
                      </a:r>
                      <a:endParaRPr lang="en-US" dirty="0"/>
                    </a:p>
                  </a:txBody>
                  <a:tcPr/>
                </a:tc>
                <a:tc>
                  <a:txBody>
                    <a:bodyPr/>
                    <a:lstStyle/>
                    <a:p>
                      <a:r>
                        <a:rPr lang="en-IN" dirty="0" smtClean="0"/>
                        <a:t>e</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634040" y="660960"/>
              <a:ext cx="7036920" cy="2884320"/>
            </p14:xfrm>
          </p:contentPart>
        </mc:Choice>
        <mc:Fallback>
          <p:pic>
            <p:nvPicPr>
              <p:cNvPr id="5" name="Ink 4"/>
              <p:cNvPicPr/>
              <p:nvPr/>
            </p:nvPicPr>
            <p:blipFill>
              <a:blip r:embed="rId3"/>
              <a:stretch>
                <a:fillRect/>
              </a:stretch>
            </p:blipFill>
            <p:spPr>
              <a:xfrm>
                <a:off x="1624680" y="651600"/>
                <a:ext cx="7055640" cy="2903040"/>
              </a:xfrm>
              <a:prstGeom prst="rect">
                <a:avLst/>
              </a:prstGeom>
            </p:spPr>
          </p:pic>
        </mc:Fallback>
      </mc:AlternateContent>
    </p:spTree>
    <p:extLst>
      <p:ext uri="{BB962C8B-B14F-4D97-AF65-F5344CB8AC3E}">
        <p14:creationId xmlns:p14="http://schemas.microsoft.com/office/powerpoint/2010/main" val="373377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 -(b – c) * d – </a:t>
            </a:r>
            <a:r>
              <a:rPr lang="en-IN" dirty="0" smtClean="0"/>
              <a:t>e</a:t>
            </a:r>
            <a:endParaRPr lang="en-US" dirty="0"/>
          </a:p>
        </p:txBody>
      </p:sp>
      <p:sp>
        <p:nvSpPr>
          <p:cNvPr id="3" name="Content Placeholder 2"/>
          <p:cNvSpPr>
            <a:spLocks noGrp="1"/>
          </p:cNvSpPr>
          <p:nvPr>
            <p:ph idx="1"/>
          </p:nvPr>
        </p:nvSpPr>
        <p:spPr/>
        <p:txBody>
          <a:bodyPr/>
          <a:lstStyle/>
          <a:p>
            <a:pPr marL="0" indent="0">
              <a:buNone/>
            </a:pPr>
            <a:r>
              <a:rPr lang="en-IN" dirty="0">
                <a:latin typeface="Calibri" panose="020F0502020204030204" pitchFamily="34" charset="0"/>
              </a:rPr>
              <a:t>T1= b-c</a:t>
            </a:r>
            <a:endParaRPr lang="en-US" dirty="0">
              <a:latin typeface="Arial" panose="020B0604020202020204" pitchFamily="34" charset="0"/>
            </a:endParaRPr>
          </a:p>
          <a:p>
            <a:pPr marL="0" indent="0">
              <a:buNone/>
            </a:pPr>
            <a:r>
              <a:rPr lang="en-US" dirty="0" smtClean="0"/>
              <a:t>T2 </a:t>
            </a:r>
            <a:r>
              <a:rPr lang="en-US" dirty="0"/>
              <a:t>= - T1</a:t>
            </a:r>
          </a:p>
          <a:p>
            <a:pPr marL="0" indent="0">
              <a:buNone/>
            </a:pPr>
            <a:r>
              <a:rPr lang="en-US" dirty="0"/>
              <a:t>T3 = T2 * d</a:t>
            </a:r>
          </a:p>
          <a:p>
            <a:pPr marL="0" indent="0">
              <a:buNone/>
            </a:pPr>
            <a:r>
              <a:rPr lang="en-US" dirty="0"/>
              <a:t>T4 = T3 – e</a:t>
            </a:r>
          </a:p>
          <a:p>
            <a:pPr marL="0" indent="0">
              <a:buNone/>
            </a:pPr>
            <a:r>
              <a:rPr lang="en-US" dirty="0"/>
              <a:t>a= T4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7318130"/>
              </p:ext>
            </p:extLst>
          </p:nvPr>
        </p:nvGraphicFramePr>
        <p:xfrm>
          <a:off x="3399972" y="1690688"/>
          <a:ext cx="6502400" cy="2225040"/>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tc>
                <a:tc>
                  <a:txBody>
                    <a:bodyPr/>
                    <a:lstStyle/>
                    <a:p>
                      <a:r>
                        <a:rPr lang="en-IN" dirty="0" smtClean="0"/>
                        <a:t>-</a:t>
                      </a:r>
                      <a:endParaRPr lang="en-US" dirty="0"/>
                    </a:p>
                  </a:txBody>
                  <a:tcPr/>
                </a:tc>
                <a:tc>
                  <a:txBody>
                    <a:bodyPr/>
                    <a:lstStyle/>
                    <a:p>
                      <a:r>
                        <a:rPr lang="en-IN" dirty="0" smtClean="0"/>
                        <a:t>b</a:t>
                      </a:r>
                      <a:endParaRPr lang="en-US" dirty="0"/>
                    </a:p>
                  </a:txBody>
                  <a:tcPr/>
                </a:tc>
                <a:tc>
                  <a:txBody>
                    <a:bodyPr/>
                    <a:lstStyle/>
                    <a:p>
                      <a:r>
                        <a:rPr lang="en-IN" dirty="0" smtClean="0"/>
                        <a:t>C</a:t>
                      </a:r>
                      <a:endParaRPr lang="en-US" dirty="0"/>
                    </a:p>
                  </a:txBody>
                  <a:tcPr/>
                </a:tc>
              </a:tr>
              <a:tr h="370840">
                <a:tc>
                  <a:txBody>
                    <a:bodyPr/>
                    <a:lstStyle/>
                    <a:p>
                      <a:r>
                        <a:rPr lang="en-IN" dirty="0" smtClean="0"/>
                        <a:t>2</a:t>
                      </a:r>
                      <a:endParaRPr lang="en-US" dirty="0"/>
                    </a:p>
                  </a:txBody>
                  <a:tcPr/>
                </a:tc>
                <a:tc>
                  <a:txBody>
                    <a:bodyPr/>
                    <a:lstStyle/>
                    <a:p>
                      <a:r>
                        <a:rPr lang="en-IN" dirty="0" smtClean="0"/>
                        <a:t>-</a:t>
                      </a:r>
                      <a:endParaRPr lang="en-US" dirty="0"/>
                    </a:p>
                  </a:txBody>
                  <a:tcPr/>
                </a:tc>
                <a:tc>
                  <a:txBody>
                    <a:bodyPr/>
                    <a:lstStyle/>
                    <a:p>
                      <a:r>
                        <a:rPr lang="en-IN" dirty="0" smtClean="0"/>
                        <a:t>(1)</a:t>
                      </a:r>
                      <a:endParaRPr lang="en-US" dirty="0"/>
                    </a:p>
                  </a:txBody>
                  <a:tcPr/>
                </a:tc>
                <a:tc>
                  <a:txBody>
                    <a:bodyPr/>
                    <a:lstStyle/>
                    <a:p>
                      <a:r>
                        <a:rPr lang="en-IN" dirty="0" smtClean="0"/>
                        <a:t>b</a:t>
                      </a:r>
                      <a:endParaRPr lang="en-US" dirty="0"/>
                    </a:p>
                  </a:txBody>
                  <a:tcPr/>
                </a:tc>
              </a:tr>
              <a:tr h="370840">
                <a:tc>
                  <a:txBody>
                    <a:bodyPr/>
                    <a:lstStyle/>
                    <a:p>
                      <a:r>
                        <a:rPr lang="en-IN" dirty="0" smtClean="0"/>
                        <a:t>3</a:t>
                      </a:r>
                      <a:endParaRPr lang="en-US" dirty="0"/>
                    </a:p>
                  </a:txBody>
                  <a:tcPr/>
                </a:tc>
                <a:tc>
                  <a:txBody>
                    <a:bodyPr/>
                    <a:lstStyle/>
                    <a:p>
                      <a:r>
                        <a:rPr lang="en-IN" dirty="0" smtClean="0"/>
                        <a:t>*</a:t>
                      </a:r>
                      <a:endParaRPr lang="en-US" dirty="0"/>
                    </a:p>
                  </a:txBody>
                  <a:tcPr/>
                </a:tc>
                <a:tc>
                  <a:txBody>
                    <a:bodyPr/>
                    <a:lstStyle/>
                    <a:p>
                      <a:r>
                        <a:rPr lang="en-IN" dirty="0" smtClean="0"/>
                        <a:t>(2)</a:t>
                      </a:r>
                      <a:endParaRPr lang="en-US" dirty="0"/>
                    </a:p>
                  </a:txBody>
                  <a:tcPr/>
                </a:tc>
                <a:tc>
                  <a:txBody>
                    <a:bodyPr/>
                    <a:lstStyle/>
                    <a:p>
                      <a:r>
                        <a:rPr lang="en-IN" dirty="0" smtClean="0"/>
                        <a:t>d</a:t>
                      </a:r>
                      <a:endParaRPr lang="en-US" dirty="0"/>
                    </a:p>
                  </a:txBody>
                  <a:tcPr/>
                </a:tc>
              </a:tr>
              <a:tr h="370840">
                <a:tc>
                  <a:txBody>
                    <a:bodyPr/>
                    <a:lstStyle/>
                    <a:p>
                      <a:r>
                        <a:rPr lang="en-IN" dirty="0" smtClean="0"/>
                        <a:t>4</a:t>
                      </a:r>
                      <a:endParaRPr lang="en-US" dirty="0"/>
                    </a:p>
                  </a:txBody>
                  <a:tcPr/>
                </a:tc>
                <a:tc>
                  <a:txBody>
                    <a:bodyPr/>
                    <a:lstStyle/>
                    <a:p>
                      <a:r>
                        <a:rPr lang="en-IN" dirty="0" smtClean="0"/>
                        <a:t>-</a:t>
                      </a:r>
                      <a:endParaRPr lang="en-US" dirty="0"/>
                    </a:p>
                  </a:txBody>
                  <a:tcPr/>
                </a:tc>
                <a:tc>
                  <a:txBody>
                    <a:bodyPr/>
                    <a:lstStyle/>
                    <a:p>
                      <a:r>
                        <a:rPr lang="en-IN" dirty="0" smtClean="0"/>
                        <a:t>(3)</a:t>
                      </a:r>
                      <a:endParaRPr lang="en-US" dirty="0"/>
                    </a:p>
                  </a:txBody>
                  <a:tcPr/>
                </a:tc>
                <a:tc>
                  <a:txBody>
                    <a:bodyPr/>
                    <a:lstStyle/>
                    <a:p>
                      <a:r>
                        <a:rPr lang="en-IN" dirty="0" smtClean="0"/>
                        <a:t>e</a:t>
                      </a:r>
                      <a:endParaRPr lang="en-US" dirty="0"/>
                    </a:p>
                  </a:txBody>
                  <a:tcPr/>
                </a:tc>
              </a:tr>
              <a:tr h="370840">
                <a:tc>
                  <a:txBody>
                    <a:bodyPr/>
                    <a:lstStyle/>
                    <a:p>
                      <a:r>
                        <a:rPr lang="en-IN" dirty="0" smtClean="0"/>
                        <a:t>5</a:t>
                      </a:r>
                      <a:endParaRPr lang="en-US" dirty="0"/>
                    </a:p>
                  </a:txBody>
                  <a:tcPr/>
                </a:tc>
                <a:tc>
                  <a:txBody>
                    <a:bodyPr/>
                    <a:lstStyle/>
                    <a:p>
                      <a:r>
                        <a:rPr lang="en-IN" dirty="0" smtClean="0"/>
                        <a:t>=</a:t>
                      </a:r>
                      <a:endParaRPr lang="en-US" dirty="0"/>
                    </a:p>
                  </a:txBody>
                  <a:tcPr/>
                </a:tc>
                <a:tc>
                  <a:txBody>
                    <a:bodyPr/>
                    <a:lstStyle/>
                    <a:p>
                      <a:r>
                        <a:rPr lang="en-IN" dirty="0" smtClean="0"/>
                        <a:t>a</a:t>
                      </a:r>
                      <a:endParaRPr lang="en-US" dirty="0"/>
                    </a:p>
                  </a:txBody>
                  <a:tcPr/>
                </a:tc>
                <a:tc>
                  <a:txBody>
                    <a:bodyPr/>
                    <a:lstStyle/>
                    <a:p>
                      <a:r>
                        <a:rPr lang="en-IN" dirty="0" smtClean="0"/>
                        <a:t>(4)</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661040" y="2178720"/>
              <a:ext cx="7260120" cy="1688040"/>
            </p14:xfrm>
          </p:contentPart>
        </mc:Choice>
        <mc:Fallback>
          <p:pic>
            <p:nvPicPr>
              <p:cNvPr id="5" name="Ink 4"/>
              <p:cNvPicPr/>
              <p:nvPr/>
            </p:nvPicPr>
            <p:blipFill>
              <a:blip r:embed="rId3"/>
              <a:stretch>
                <a:fillRect/>
              </a:stretch>
            </p:blipFill>
            <p:spPr>
              <a:xfrm>
                <a:off x="1651680" y="2169360"/>
                <a:ext cx="7278840" cy="1706760"/>
              </a:xfrm>
              <a:prstGeom prst="rect">
                <a:avLst/>
              </a:prstGeom>
            </p:spPr>
          </p:pic>
        </mc:Fallback>
      </mc:AlternateContent>
    </p:spTree>
    <p:extLst>
      <p:ext uri="{BB962C8B-B14F-4D97-AF65-F5344CB8AC3E}">
        <p14:creationId xmlns:p14="http://schemas.microsoft.com/office/powerpoint/2010/main" val="945694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 &lt; b then c =10 else c=20</a:t>
            </a:r>
          </a:p>
        </p:txBody>
      </p:sp>
      <p:sp>
        <p:nvSpPr>
          <p:cNvPr id="3" name="Content Placeholder 2"/>
          <p:cNvSpPr>
            <a:spLocks noGrp="1"/>
          </p:cNvSpPr>
          <p:nvPr>
            <p:ph idx="1"/>
          </p:nvPr>
        </p:nvSpPr>
        <p:spPr/>
        <p:txBody>
          <a:bodyPr>
            <a:normAutofit lnSpcReduction="10000"/>
          </a:bodyPr>
          <a:lstStyle/>
          <a:p>
            <a:pPr marL="0" indent="0" fontAlgn="base">
              <a:buNone/>
            </a:pPr>
            <a:r>
              <a:rPr lang="en-US" dirty="0">
                <a:solidFill>
                  <a:schemeClr val="accent2"/>
                </a:solidFill>
              </a:rPr>
              <a:t>If (a &lt; b) </a:t>
            </a:r>
            <a:r>
              <a:rPr lang="en-US" dirty="0" err="1">
                <a:solidFill>
                  <a:schemeClr val="accent2"/>
                </a:solidFill>
              </a:rPr>
              <a:t>goto</a:t>
            </a:r>
            <a:r>
              <a:rPr lang="en-US" dirty="0">
                <a:solidFill>
                  <a:schemeClr val="accent2"/>
                </a:solidFill>
              </a:rPr>
              <a:t> true</a:t>
            </a:r>
          </a:p>
          <a:p>
            <a:pPr marL="0" indent="0" fontAlgn="base">
              <a:buNone/>
            </a:pPr>
            <a:r>
              <a:rPr lang="en-US" dirty="0"/>
              <a:t>	</a:t>
            </a:r>
            <a:r>
              <a:rPr lang="en-US" dirty="0" err="1"/>
              <a:t>goto</a:t>
            </a:r>
            <a:r>
              <a:rPr lang="en-US" dirty="0"/>
              <a:t> false</a:t>
            </a:r>
          </a:p>
          <a:p>
            <a:pPr marL="0" indent="0" fontAlgn="base">
              <a:buNone/>
            </a:pPr>
            <a:r>
              <a:rPr lang="en-US" dirty="0"/>
              <a:t>true:</a:t>
            </a:r>
          </a:p>
          <a:p>
            <a:pPr marL="0" indent="0" fontAlgn="base">
              <a:buNone/>
            </a:pPr>
            <a:r>
              <a:rPr lang="en-US" dirty="0"/>
              <a:t>	c = 10</a:t>
            </a:r>
          </a:p>
          <a:p>
            <a:pPr marL="0" indent="0" fontAlgn="base">
              <a:buNone/>
            </a:pPr>
            <a:r>
              <a:rPr lang="en-US" dirty="0"/>
              <a:t>	</a:t>
            </a:r>
            <a:r>
              <a:rPr lang="en-US" dirty="0" err="1"/>
              <a:t>goto</a:t>
            </a:r>
            <a:r>
              <a:rPr lang="en-US" dirty="0"/>
              <a:t> end</a:t>
            </a:r>
          </a:p>
          <a:p>
            <a:pPr marL="0" indent="0" fontAlgn="base">
              <a:buNone/>
            </a:pPr>
            <a:r>
              <a:rPr lang="en-IN" dirty="0"/>
              <a:t>false:</a:t>
            </a:r>
            <a:endParaRPr lang="en-US" dirty="0"/>
          </a:p>
          <a:p>
            <a:pPr marL="0" indent="0" fontAlgn="base">
              <a:buNone/>
            </a:pPr>
            <a:r>
              <a:rPr lang="en-IN" dirty="0"/>
              <a:t>	c=20</a:t>
            </a:r>
          </a:p>
          <a:p>
            <a:pPr marL="0" indent="0" fontAlgn="base">
              <a:buNone/>
            </a:pPr>
            <a:r>
              <a:rPr lang="en-IN" dirty="0"/>
              <a:t>end:</a:t>
            </a:r>
          </a:p>
          <a:p>
            <a:pPr marL="0" indent="0" fontAlgn="base">
              <a:buNone/>
            </a:pPr>
            <a:r>
              <a:rPr lang="en-IN" dirty="0"/>
              <a:t>	exit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4134723"/>
              </p:ext>
            </p:extLst>
          </p:nvPr>
        </p:nvGraphicFramePr>
        <p:xfrm>
          <a:off x="3922487" y="1825625"/>
          <a:ext cx="6502400" cy="3207204"/>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solidFill>
                      <a:schemeClr val="accent1">
                        <a:lumMod val="40000"/>
                        <a:lumOff val="60000"/>
                      </a:schemeClr>
                    </a:solidFill>
                  </a:tcPr>
                </a:tc>
                <a:tc>
                  <a:txBody>
                    <a:bodyPr/>
                    <a:lstStyle/>
                    <a:p>
                      <a:r>
                        <a:rPr lang="en-IN" dirty="0" smtClean="0"/>
                        <a:t>&lt;</a:t>
                      </a:r>
                      <a:endParaRPr lang="en-US" dirty="0"/>
                    </a:p>
                  </a:txBody>
                  <a:tcPr>
                    <a:solidFill>
                      <a:schemeClr val="accent1">
                        <a:lumMod val="40000"/>
                        <a:lumOff val="60000"/>
                      </a:schemeClr>
                    </a:solidFill>
                  </a:tcPr>
                </a:tc>
                <a:tc>
                  <a:txBody>
                    <a:bodyPr/>
                    <a:lstStyle/>
                    <a:p>
                      <a:r>
                        <a:rPr lang="en-IN" dirty="0" smtClean="0"/>
                        <a:t>a</a:t>
                      </a:r>
                      <a:endParaRPr lang="en-US" dirty="0"/>
                    </a:p>
                  </a:txBody>
                  <a:tcPr>
                    <a:solidFill>
                      <a:schemeClr val="accent1">
                        <a:lumMod val="40000"/>
                        <a:lumOff val="60000"/>
                      </a:schemeClr>
                    </a:solidFill>
                  </a:tcPr>
                </a:tc>
                <a:tc>
                  <a:txBody>
                    <a:bodyPr/>
                    <a:lstStyle/>
                    <a:p>
                      <a:r>
                        <a:rPr lang="en-IN" dirty="0" smtClean="0"/>
                        <a:t>b</a:t>
                      </a:r>
                      <a:endParaRPr lang="en-US" dirty="0"/>
                    </a:p>
                  </a:txBody>
                  <a:tcPr>
                    <a:solidFill>
                      <a:schemeClr val="accent1">
                        <a:lumMod val="40000"/>
                        <a:lumOff val="60000"/>
                      </a:schemeClr>
                    </a:solidFill>
                  </a:tcPr>
                </a:tc>
              </a:tr>
              <a:tr h="611324">
                <a:tc>
                  <a:txBody>
                    <a:bodyPr/>
                    <a:lstStyle/>
                    <a:p>
                      <a:r>
                        <a:rPr lang="en-IN" dirty="0" smtClean="0"/>
                        <a:t>2</a:t>
                      </a:r>
                      <a:endParaRPr lang="en-US" dirty="0"/>
                    </a:p>
                  </a:txBody>
                  <a:tcPr>
                    <a:solidFill>
                      <a:schemeClr val="accent1">
                        <a:lumMod val="20000"/>
                        <a:lumOff val="80000"/>
                      </a:schemeClr>
                    </a:solidFill>
                  </a:tcPr>
                </a:tc>
                <a:tc>
                  <a:txBody>
                    <a:bodyPr/>
                    <a:lstStyle/>
                    <a:p>
                      <a:r>
                        <a:rPr lang="en-IN" dirty="0" err="1" smtClean="0"/>
                        <a:t>goto</a:t>
                      </a:r>
                      <a:endParaRPr lang="en-US" dirty="0"/>
                    </a:p>
                  </a:txBody>
                  <a:tcPr>
                    <a:solidFill>
                      <a:schemeClr val="accent1">
                        <a:lumMod val="20000"/>
                        <a:lumOff val="80000"/>
                      </a:schemeClr>
                    </a:solidFill>
                  </a:tcPr>
                </a:tc>
                <a:tc>
                  <a:txBody>
                    <a:bodyPr/>
                    <a:lstStyle/>
                    <a:p>
                      <a:r>
                        <a:rPr lang="en-IN" dirty="0" smtClean="0"/>
                        <a:t>(1)</a:t>
                      </a:r>
                      <a:endParaRPr lang="en-US" dirty="0"/>
                    </a:p>
                  </a:txBody>
                  <a:tcPr>
                    <a:solidFill>
                      <a:schemeClr val="accent1">
                        <a:lumMod val="20000"/>
                        <a:lumOff val="80000"/>
                      </a:schemeClr>
                    </a:solidFill>
                  </a:tcPr>
                </a:tc>
                <a:tc>
                  <a:txBody>
                    <a:bodyPr/>
                    <a:lstStyle/>
                    <a:p>
                      <a:r>
                        <a:rPr lang="en-IN" dirty="0" smtClean="0"/>
                        <a:t>True</a:t>
                      </a:r>
                      <a:endParaRPr lang="en-US" dirty="0"/>
                    </a:p>
                  </a:txBody>
                  <a:tcPr>
                    <a:solidFill>
                      <a:schemeClr val="accent1">
                        <a:lumMod val="20000"/>
                        <a:lumOff val="80000"/>
                      </a:schemeClr>
                    </a:solidFill>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False</a:t>
                      </a:r>
                      <a:endParaRPr lang="en-US" dirty="0"/>
                    </a:p>
                  </a:txBody>
                  <a:tcPr/>
                </a:tc>
              </a:tr>
              <a:tr h="370840">
                <a:tc>
                  <a:txBody>
                    <a:bodyPr/>
                    <a:lstStyle/>
                    <a:p>
                      <a:r>
                        <a:rPr lang="en-IN" dirty="0" smtClean="0"/>
                        <a:t>4/ True: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10</a:t>
                      </a:r>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End</a:t>
                      </a:r>
                      <a:endParaRPr lang="en-US" dirty="0"/>
                    </a:p>
                  </a:txBody>
                  <a:tcPr/>
                </a:tc>
              </a:tr>
              <a:tr h="370840">
                <a:tc>
                  <a:txBody>
                    <a:bodyPr/>
                    <a:lstStyle/>
                    <a:p>
                      <a:r>
                        <a:rPr lang="en-IN" dirty="0" smtClean="0"/>
                        <a:t>6/ False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20</a:t>
                      </a:r>
                      <a:endParaRPr lang="en-US" dirty="0"/>
                    </a:p>
                  </a:txBody>
                  <a:tcPr/>
                </a:tc>
              </a:tr>
              <a:tr h="370840">
                <a:tc>
                  <a:txBody>
                    <a:bodyPr/>
                    <a:lstStyle/>
                    <a:p>
                      <a:r>
                        <a:rPr lang="en-IN" dirty="0" smtClean="0"/>
                        <a:t>7/End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366200" y="2178720"/>
              <a:ext cx="8260200" cy="1330920"/>
            </p14:xfrm>
          </p:contentPart>
        </mc:Choice>
        <mc:Fallback>
          <p:pic>
            <p:nvPicPr>
              <p:cNvPr id="5" name="Ink 4"/>
              <p:cNvPicPr/>
              <p:nvPr/>
            </p:nvPicPr>
            <p:blipFill>
              <a:blip r:embed="rId3"/>
              <a:stretch>
                <a:fillRect/>
              </a:stretch>
            </p:blipFill>
            <p:spPr>
              <a:xfrm>
                <a:off x="1356840" y="2169360"/>
                <a:ext cx="8278920" cy="1349640"/>
              </a:xfrm>
              <a:prstGeom prst="rect">
                <a:avLst/>
              </a:prstGeom>
            </p:spPr>
          </p:pic>
        </mc:Fallback>
      </mc:AlternateContent>
    </p:spTree>
    <p:extLst>
      <p:ext uri="{BB962C8B-B14F-4D97-AF65-F5344CB8AC3E}">
        <p14:creationId xmlns:p14="http://schemas.microsoft.com/office/powerpoint/2010/main" val="3044596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a&lt; b or c &lt; d then e = 10 else e = 20</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If (a &lt; b) </a:t>
            </a:r>
            <a:r>
              <a:rPr lang="en-US" dirty="0" err="1"/>
              <a:t>goto</a:t>
            </a:r>
            <a:r>
              <a:rPr lang="en-US" dirty="0"/>
              <a:t> true1</a:t>
            </a:r>
          </a:p>
          <a:p>
            <a:pPr marL="0" indent="0">
              <a:buNone/>
            </a:pPr>
            <a:r>
              <a:rPr lang="en-US" dirty="0"/>
              <a:t>	</a:t>
            </a:r>
            <a:r>
              <a:rPr lang="en-US" dirty="0" err="1"/>
              <a:t>goto</a:t>
            </a:r>
            <a:r>
              <a:rPr lang="en-US" dirty="0"/>
              <a:t> false1</a:t>
            </a:r>
          </a:p>
          <a:p>
            <a:pPr marL="0" indent="0">
              <a:buNone/>
            </a:pPr>
            <a:r>
              <a:rPr lang="en-US" dirty="0"/>
              <a:t>false1:</a:t>
            </a:r>
          </a:p>
          <a:p>
            <a:pPr marL="0" indent="0">
              <a:buNone/>
            </a:pPr>
            <a:r>
              <a:rPr lang="en-US" dirty="0"/>
              <a:t>	If (c &lt; d) </a:t>
            </a:r>
            <a:r>
              <a:rPr lang="en-US" dirty="0" err="1"/>
              <a:t>goto</a:t>
            </a:r>
            <a:r>
              <a:rPr lang="en-US" dirty="0"/>
              <a:t> true</a:t>
            </a:r>
          </a:p>
          <a:p>
            <a:pPr marL="0" indent="0">
              <a:buNone/>
            </a:pPr>
            <a:r>
              <a:rPr lang="en-US" dirty="0"/>
              <a:t>	</a:t>
            </a:r>
            <a:r>
              <a:rPr lang="en-US" dirty="0" err="1"/>
              <a:t>goto</a:t>
            </a:r>
            <a:r>
              <a:rPr lang="en-US" dirty="0"/>
              <a:t> false2</a:t>
            </a:r>
          </a:p>
          <a:p>
            <a:pPr marL="0" indent="0">
              <a:buNone/>
            </a:pPr>
            <a:r>
              <a:rPr lang="en-US" dirty="0"/>
              <a:t>true:</a:t>
            </a:r>
          </a:p>
          <a:p>
            <a:pPr marL="0" indent="0">
              <a:buNone/>
            </a:pPr>
            <a:r>
              <a:rPr lang="en-US" dirty="0"/>
              <a:t>	e = 10</a:t>
            </a:r>
          </a:p>
          <a:p>
            <a:pPr marL="0" indent="0">
              <a:buNone/>
            </a:pPr>
            <a:r>
              <a:rPr lang="en-US" dirty="0"/>
              <a:t>	</a:t>
            </a:r>
            <a:r>
              <a:rPr lang="en-US" dirty="0" err="1"/>
              <a:t>goto</a:t>
            </a:r>
            <a:r>
              <a:rPr lang="en-US" dirty="0"/>
              <a:t> end</a:t>
            </a:r>
          </a:p>
          <a:p>
            <a:pPr marL="0" indent="0">
              <a:buNone/>
            </a:pPr>
            <a:r>
              <a:rPr lang="en-US" dirty="0"/>
              <a:t>false2:</a:t>
            </a:r>
          </a:p>
          <a:p>
            <a:pPr marL="0" indent="0">
              <a:buNone/>
            </a:pPr>
            <a:r>
              <a:rPr lang="en-US" dirty="0"/>
              <a:t>	e=20</a:t>
            </a:r>
          </a:p>
          <a:p>
            <a:pPr marL="0" indent="0">
              <a:buNone/>
            </a:pPr>
            <a:r>
              <a:rPr lang="en-US" dirty="0"/>
              <a:t>end:</a:t>
            </a:r>
          </a:p>
          <a:p>
            <a:pPr marL="0" indent="0">
              <a:buNone/>
            </a:pPr>
            <a:r>
              <a:rPr lang="en-US" dirty="0"/>
              <a:t>	exit</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7532737"/>
              </p:ext>
            </p:extLst>
          </p:nvPr>
        </p:nvGraphicFramePr>
        <p:xfrm>
          <a:off x="5573486" y="1963420"/>
          <a:ext cx="4249784" cy="4348480"/>
        </p:xfrm>
        <a:graphic>
          <a:graphicData uri="http://schemas.openxmlformats.org/drawingml/2006/table">
            <a:tbl>
              <a:tblPr firstRow="1" bandRow="1">
                <a:tableStyleId>{5C22544A-7EE6-4342-B048-85BDC9FD1C3A}</a:tableStyleId>
              </a:tblPr>
              <a:tblGrid>
                <a:gridCol w="1062446"/>
                <a:gridCol w="1062446"/>
                <a:gridCol w="1062446"/>
                <a:gridCol w="1062446"/>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tc>
                <a:tc>
                  <a:txBody>
                    <a:bodyPr/>
                    <a:lstStyle/>
                    <a:p>
                      <a:r>
                        <a:rPr lang="en-IN" dirty="0" smtClean="0"/>
                        <a:t>&lt;</a:t>
                      </a:r>
                      <a:endParaRPr lang="en-US" dirty="0"/>
                    </a:p>
                  </a:txBody>
                  <a:tcPr/>
                </a:tc>
                <a:tc>
                  <a:txBody>
                    <a:bodyPr/>
                    <a:lstStyle/>
                    <a:p>
                      <a:r>
                        <a:rPr lang="en-IN" dirty="0" smtClean="0"/>
                        <a:t>a</a:t>
                      </a:r>
                      <a:endParaRPr lang="en-US" dirty="0"/>
                    </a:p>
                  </a:txBody>
                  <a:tcPr/>
                </a:tc>
                <a:tc>
                  <a:txBody>
                    <a:bodyPr/>
                    <a:lstStyle/>
                    <a:p>
                      <a:r>
                        <a:rPr lang="en-IN" dirty="0" smtClean="0"/>
                        <a:t>b</a:t>
                      </a:r>
                      <a:endParaRPr lang="en-US" dirty="0"/>
                    </a:p>
                  </a:txBody>
                  <a:tcPr/>
                </a:tc>
              </a:tr>
              <a:tr h="370840">
                <a:tc>
                  <a:txBody>
                    <a:bodyPr/>
                    <a:lstStyle/>
                    <a:p>
                      <a:r>
                        <a:rPr lang="en-IN" dirty="0" smtClean="0"/>
                        <a:t>2</a:t>
                      </a:r>
                      <a:endParaRPr lang="en-US" dirty="0"/>
                    </a:p>
                  </a:txBody>
                  <a:tcPr/>
                </a:tc>
                <a:tc>
                  <a:txBody>
                    <a:bodyPr/>
                    <a:lstStyle/>
                    <a:p>
                      <a:r>
                        <a:rPr lang="en-IN" dirty="0" err="1" smtClean="0"/>
                        <a:t>goto</a:t>
                      </a:r>
                      <a:endParaRPr lang="en-US" dirty="0"/>
                    </a:p>
                  </a:txBody>
                  <a:tcPr/>
                </a:tc>
                <a:tc>
                  <a:txBody>
                    <a:bodyPr/>
                    <a:lstStyle/>
                    <a:p>
                      <a:r>
                        <a:rPr lang="en-IN" dirty="0" smtClean="0"/>
                        <a:t>(1)</a:t>
                      </a:r>
                      <a:endParaRPr lang="en-US" dirty="0"/>
                    </a:p>
                  </a:txBody>
                  <a:tcPr/>
                </a:tc>
                <a:tc>
                  <a:txBody>
                    <a:bodyPr/>
                    <a:lstStyle/>
                    <a:p>
                      <a:r>
                        <a:rPr lang="en-IN" dirty="0" smtClean="0"/>
                        <a:t>True</a:t>
                      </a:r>
                      <a:endParaRPr lang="en-US" dirty="0"/>
                    </a:p>
                  </a:txBody>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False1</a:t>
                      </a:r>
                      <a:endParaRPr lang="en-US" dirty="0"/>
                    </a:p>
                  </a:txBody>
                  <a:tcPr/>
                </a:tc>
              </a:tr>
              <a:tr h="370840">
                <a:tc>
                  <a:txBody>
                    <a:bodyPr/>
                    <a:lstStyle/>
                    <a:p>
                      <a:r>
                        <a:rPr lang="en-IN" dirty="0" smtClean="0"/>
                        <a:t>4/False1</a:t>
                      </a:r>
                      <a:endParaRPr lang="en-US" dirty="0"/>
                    </a:p>
                  </a:txBody>
                  <a:tcPr>
                    <a:solidFill>
                      <a:schemeClr val="accent4"/>
                    </a:solidFill>
                  </a:tcPr>
                </a:tc>
                <a:tc>
                  <a:txBody>
                    <a:bodyPr/>
                    <a:lstStyle/>
                    <a:p>
                      <a:r>
                        <a:rPr lang="en-IN" dirty="0" smtClean="0"/>
                        <a:t>&lt;</a:t>
                      </a:r>
                      <a:endParaRPr lang="en-US" dirty="0"/>
                    </a:p>
                  </a:txBody>
                  <a:tcPr/>
                </a:tc>
                <a:tc>
                  <a:txBody>
                    <a:bodyPr/>
                    <a:lstStyle/>
                    <a:p>
                      <a:r>
                        <a:rPr lang="en-IN" dirty="0" smtClean="0"/>
                        <a:t>c</a:t>
                      </a:r>
                      <a:endParaRPr lang="en-US" dirty="0"/>
                    </a:p>
                  </a:txBody>
                  <a:tcPr/>
                </a:tc>
                <a:tc>
                  <a:txBody>
                    <a:bodyPr/>
                    <a:lstStyle/>
                    <a:p>
                      <a:r>
                        <a:rPr lang="en-IN" dirty="0" smtClean="0"/>
                        <a:t>d</a:t>
                      </a:r>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solidFill>
                      <a:schemeClr val="accent2"/>
                    </a:solidFill>
                  </a:tcPr>
                </a:tc>
                <a:tc>
                  <a:txBody>
                    <a:bodyPr/>
                    <a:lstStyle/>
                    <a:p>
                      <a:r>
                        <a:rPr lang="en-IN" dirty="0" smtClean="0"/>
                        <a:t>(4)</a:t>
                      </a:r>
                      <a:endParaRPr lang="en-US" dirty="0"/>
                    </a:p>
                  </a:txBody>
                  <a:tcPr>
                    <a:solidFill>
                      <a:schemeClr val="accent2"/>
                    </a:solidFill>
                  </a:tcPr>
                </a:tc>
                <a:tc>
                  <a:txBody>
                    <a:bodyPr/>
                    <a:lstStyle/>
                    <a:p>
                      <a:r>
                        <a:rPr lang="en-IN" dirty="0" smtClean="0"/>
                        <a:t>True</a:t>
                      </a:r>
                      <a:endParaRPr lang="en-US" dirty="0"/>
                    </a:p>
                  </a:txBody>
                  <a:tcPr/>
                </a:tc>
              </a:tr>
              <a:tr h="370840">
                <a:tc>
                  <a:txBody>
                    <a:bodyPr/>
                    <a:lstStyle/>
                    <a:p>
                      <a:r>
                        <a:rPr lang="en-IN" dirty="0" smtClean="0"/>
                        <a:t>6</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False2</a:t>
                      </a:r>
                      <a:endParaRPr lang="en-US" dirty="0"/>
                    </a:p>
                  </a:txBody>
                  <a:tcPr/>
                </a:tc>
              </a:tr>
              <a:tr h="370840">
                <a:tc>
                  <a:txBody>
                    <a:bodyPr/>
                    <a:lstStyle/>
                    <a:p>
                      <a:r>
                        <a:rPr lang="en-IN" dirty="0" smtClean="0"/>
                        <a:t>7/ True</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10</a:t>
                      </a:r>
                      <a:endParaRPr lang="en-US" dirty="0"/>
                    </a:p>
                  </a:txBody>
                  <a:tcPr/>
                </a:tc>
              </a:tr>
              <a:tr h="370840">
                <a:tc>
                  <a:txBody>
                    <a:bodyPr/>
                    <a:lstStyle/>
                    <a:p>
                      <a:r>
                        <a:rPr lang="en-IN" dirty="0" smtClean="0"/>
                        <a:t>8</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End</a:t>
                      </a:r>
                      <a:endParaRPr lang="en-US" dirty="0"/>
                    </a:p>
                  </a:txBody>
                  <a:tcPr/>
                </a:tc>
              </a:tr>
              <a:tr h="370840">
                <a:tc>
                  <a:txBody>
                    <a:bodyPr/>
                    <a:lstStyle/>
                    <a:p>
                      <a:r>
                        <a:rPr lang="en-IN" dirty="0" smtClean="0"/>
                        <a:t>9/ False2</a:t>
                      </a:r>
                      <a:endParaRPr lang="en-US" dirty="0"/>
                    </a:p>
                  </a:txBody>
                  <a:tcPr/>
                </a:tc>
                <a:tc>
                  <a:txBody>
                    <a:bodyPr/>
                    <a:lstStyle/>
                    <a:p>
                      <a:r>
                        <a:rPr lang="en-IN" dirty="0" smtClean="0"/>
                        <a:t>=</a:t>
                      </a:r>
                      <a:endParaRPr lang="en-US" dirty="0"/>
                    </a:p>
                  </a:txBody>
                  <a:tcPr/>
                </a:tc>
                <a:tc>
                  <a:txBody>
                    <a:bodyPr/>
                    <a:lstStyle/>
                    <a:p>
                      <a:r>
                        <a:rPr lang="en-IN" dirty="0" smtClean="0"/>
                        <a:t>e</a:t>
                      </a:r>
                      <a:endParaRPr lang="en-US" dirty="0"/>
                    </a:p>
                  </a:txBody>
                  <a:tcPr/>
                </a:tc>
                <a:tc>
                  <a:txBody>
                    <a:bodyPr/>
                    <a:lstStyle/>
                    <a:p>
                      <a:r>
                        <a:rPr lang="en-IN" dirty="0" smtClean="0"/>
                        <a:t>20</a:t>
                      </a:r>
                      <a:endParaRPr lang="en-US" dirty="0"/>
                    </a:p>
                  </a:txBody>
                  <a:tcPr/>
                </a:tc>
              </a:tr>
              <a:tr h="370840">
                <a:tc>
                  <a:txBody>
                    <a:bodyPr/>
                    <a:lstStyle/>
                    <a:p>
                      <a:r>
                        <a:rPr lang="en-IN" dirty="0" smtClean="0"/>
                        <a:t>10/End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48160" y="1866240"/>
              <a:ext cx="8662320" cy="4420440"/>
            </p14:xfrm>
          </p:contentPart>
        </mc:Choice>
        <mc:Fallback>
          <p:pic>
            <p:nvPicPr>
              <p:cNvPr id="4" name="Ink 3"/>
              <p:cNvPicPr/>
              <p:nvPr/>
            </p:nvPicPr>
            <p:blipFill>
              <a:blip r:embed="rId3"/>
              <a:stretch>
                <a:fillRect/>
              </a:stretch>
            </p:blipFill>
            <p:spPr>
              <a:xfrm>
                <a:off x="838800" y="1856880"/>
                <a:ext cx="8681040" cy="4439160"/>
              </a:xfrm>
              <a:prstGeom prst="rect">
                <a:avLst/>
              </a:prstGeom>
            </p:spPr>
          </p:pic>
        </mc:Fallback>
      </mc:AlternateContent>
    </p:spTree>
    <p:extLst>
      <p:ext uri="{BB962C8B-B14F-4D97-AF65-F5344CB8AC3E}">
        <p14:creationId xmlns:p14="http://schemas.microsoft.com/office/powerpoint/2010/main" val="8480530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IN" b="1" dirty="0" smtClean="0">
                <a:latin typeface="Roboto"/>
              </a:rPr>
              <a:t>Advantage</a:t>
            </a:r>
          </a:p>
          <a:p>
            <a:pPr fontAlgn="base"/>
            <a:r>
              <a:rPr lang="en-IN" dirty="0" smtClean="0">
                <a:latin typeface="Roboto"/>
              </a:rPr>
              <a:t>Take less space than quadruple representation</a:t>
            </a:r>
            <a:endParaRPr lang="en-US" dirty="0" smtClean="0">
              <a:latin typeface="Roboto"/>
            </a:endParaRPr>
          </a:p>
          <a:p>
            <a:pPr fontAlgn="base"/>
            <a:r>
              <a:rPr lang="en-US" b="1" dirty="0" smtClean="0">
                <a:latin typeface="Roboto"/>
              </a:rPr>
              <a:t>Disadvantage </a:t>
            </a:r>
            <a:endParaRPr lang="en-US" dirty="0">
              <a:latin typeface="Roboto"/>
            </a:endParaRPr>
          </a:p>
          <a:p>
            <a:pPr fontAlgn="base"/>
            <a:r>
              <a:rPr lang="en-US" dirty="0">
                <a:latin typeface="Roboto"/>
              </a:rPr>
              <a:t>Temporaries are implicit and difficult to rearrange code.</a:t>
            </a:r>
          </a:p>
          <a:p>
            <a:pPr fontAlgn="base"/>
            <a:r>
              <a:rPr lang="en-US" dirty="0">
                <a:latin typeface="Roboto"/>
              </a:rPr>
              <a:t>It is difficult to optimize because optimization involves moving intermediate code. When a triple is moved, any other triple referring to it must be updated also. With help of pointer one can directly access symbol table entry.</a:t>
            </a:r>
          </a:p>
          <a:p>
            <a:endParaRPr lang="en-US" dirty="0"/>
          </a:p>
        </p:txBody>
      </p:sp>
    </p:spTree>
    <p:extLst>
      <p:ext uri="{BB962C8B-B14F-4D97-AF65-F5344CB8AC3E}">
        <p14:creationId xmlns:p14="http://schemas.microsoft.com/office/powerpoint/2010/main" val="4014581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Indirect triples</a:t>
            </a:r>
            <a:endParaRPr lang="en-US" dirty="0"/>
          </a:p>
        </p:txBody>
      </p:sp>
      <p:sp>
        <p:nvSpPr>
          <p:cNvPr id="3" name="Content Placeholder 2"/>
          <p:cNvSpPr>
            <a:spLocks noGrp="1"/>
          </p:cNvSpPr>
          <p:nvPr>
            <p:ph idx="1"/>
          </p:nvPr>
        </p:nvSpPr>
        <p:spPr/>
        <p:txBody>
          <a:bodyPr/>
          <a:lstStyle/>
          <a:p>
            <a:r>
              <a:rPr lang="en-IN" dirty="0" smtClean="0"/>
              <a:t>We used temporary variables in quadruples so changing instruction order does not effect the results, but it will effect triples.</a:t>
            </a:r>
          </a:p>
          <a:p>
            <a:r>
              <a:rPr lang="en-IN" dirty="0" smtClean="0"/>
              <a:t>To over come this we use indirect triples, we use pointers to address instructions.</a:t>
            </a:r>
          </a:p>
          <a:p>
            <a:r>
              <a:rPr lang="en-IN" dirty="0" smtClean="0"/>
              <a:t>We can change the order but the point will always point to the same instruction</a:t>
            </a:r>
          </a:p>
          <a:p>
            <a:endParaRPr lang="en-US" dirty="0"/>
          </a:p>
        </p:txBody>
      </p:sp>
    </p:spTree>
    <p:extLst>
      <p:ext uri="{BB962C8B-B14F-4D97-AF65-F5344CB8AC3E}">
        <p14:creationId xmlns:p14="http://schemas.microsoft.com/office/powerpoint/2010/main" val="4109825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Indirect triples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8805559"/>
              </p:ext>
            </p:extLst>
          </p:nvPr>
        </p:nvGraphicFramePr>
        <p:xfrm>
          <a:off x="3922487" y="1825625"/>
          <a:ext cx="6502400" cy="3207204"/>
        </p:xfrm>
        <a:graphic>
          <a:graphicData uri="http://schemas.openxmlformats.org/drawingml/2006/table">
            <a:tbl>
              <a:tblPr firstRow="1" bandRow="1">
                <a:tableStyleId>{5C22544A-7EE6-4342-B048-85BDC9FD1C3A}</a:tableStyleId>
              </a:tblPr>
              <a:tblGrid>
                <a:gridCol w="1625600"/>
                <a:gridCol w="1625600"/>
                <a:gridCol w="1625600"/>
                <a:gridCol w="1625600"/>
              </a:tblGrid>
              <a:tr h="370840">
                <a:tc>
                  <a:txBody>
                    <a:bodyPr/>
                    <a:lstStyle/>
                    <a:p>
                      <a:r>
                        <a:rPr lang="en-IN" dirty="0" smtClean="0"/>
                        <a:t>Address/label</a:t>
                      </a:r>
                      <a:endParaRPr lang="en-US" dirty="0"/>
                    </a:p>
                  </a:txBody>
                  <a:tcPr/>
                </a:tc>
                <a:tc>
                  <a:txBody>
                    <a:bodyPr/>
                    <a:lstStyle/>
                    <a:p>
                      <a:r>
                        <a:rPr lang="en-IN" dirty="0" smtClean="0"/>
                        <a:t>op</a:t>
                      </a:r>
                      <a:endParaRPr lang="en-US" dirty="0"/>
                    </a:p>
                  </a:txBody>
                  <a:tcPr/>
                </a:tc>
                <a:tc>
                  <a:txBody>
                    <a:bodyPr/>
                    <a:lstStyle/>
                    <a:p>
                      <a:r>
                        <a:rPr lang="en-IN" dirty="0" smtClean="0"/>
                        <a:t>arg1</a:t>
                      </a:r>
                      <a:endParaRPr lang="en-US" dirty="0"/>
                    </a:p>
                  </a:txBody>
                  <a:tcPr/>
                </a:tc>
                <a:tc>
                  <a:txBody>
                    <a:bodyPr/>
                    <a:lstStyle/>
                    <a:p>
                      <a:r>
                        <a:rPr lang="en-IN" dirty="0" smtClean="0"/>
                        <a:t>arg2</a:t>
                      </a:r>
                      <a:endParaRPr lang="en-US" dirty="0"/>
                    </a:p>
                  </a:txBody>
                  <a:tcPr/>
                </a:tc>
              </a:tr>
              <a:tr h="370840">
                <a:tc>
                  <a:txBody>
                    <a:bodyPr/>
                    <a:lstStyle/>
                    <a:p>
                      <a:r>
                        <a:rPr lang="en-IN" dirty="0" smtClean="0"/>
                        <a:t>1</a:t>
                      </a:r>
                      <a:endParaRPr lang="en-US" dirty="0"/>
                    </a:p>
                  </a:txBody>
                  <a:tcPr>
                    <a:solidFill>
                      <a:schemeClr val="accent1">
                        <a:lumMod val="40000"/>
                        <a:lumOff val="60000"/>
                      </a:schemeClr>
                    </a:solidFill>
                  </a:tcPr>
                </a:tc>
                <a:tc>
                  <a:txBody>
                    <a:bodyPr/>
                    <a:lstStyle/>
                    <a:p>
                      <a:r>
                        <a:rPr lang="en-IN" dirty="0" smtClean="0"/>
                        <a:t>&lt;</a:t>
                      </a:r>
                      <a:endParaRPr lang="en-US" dirty="0"/>
                    </a:p>
                  </a:txBody>
                  <a:tcPr>
                    <a:solidFill>
                      <a:schemeClr val="accent1">
                        <a:lumMod val="40000"/>
                        <a:lumOff val="60000"/>
                      </a:schemeClr>
                    </a:solidFill>
                  </a:tcPr>
                </a:tc>
                <a:tc>
                  <a:txBody>
                    <a:bodyPr/>
                    <a:lstStyle/>
                    <a:p>
                      <a:r>
                        <a:rPr lang="en-IN" dirty="0" smtClean="0"/>
                        <a:t>a</a:t>
                      </a:r>
                      <a:endParaRPr lang="en-US" dirty="0"/>
                    </a:p>
                  </a:txBody>
                  <a:tcPr>
                    <a:solidFill>
                      <a:schemeClr val="accent1">
                        <a:lumMod val="40000"/>
                        <a:lumOff val="60000"/>
                      </a:schemeClr>
                    </a:solidFill>
                  </a:tcPr>
                </a:tc>
                <a:tc>
                  <a:txBody>
                    <a:bodyPr/>
                    <a:lstStyle/>
                    <a:p>
                      <a:r>
                        <a:rPr lang="en-IN" dirty="0" smtClean="0"/>
                        <a:t>b</a:t>
                      </a:r>
                      <a:endParaRPr lang="en-US" dirty="0"/>
                    </a:p>
                  </a:txBody>
                  <a:tcPr>
                    <a:solidFill>
                      <a:schemeClr val="accent1">
                        <a:lumMod val="40000"/>
                        <a:lumOff val="60000"/>
                      </a:schemeClr>
                    </a:solidFill>
                  </a:tcPr>
                </a:tc>
              </a:tr>
              <a:tr h="611324">
                <a:tc>
                  <a:txBody>
                    <a:bodyPr/>
                    <a:lstStyle/>
                    <a:p>
                      <a:r>
                        <a:rPr lang="en-IN" dirty="0" smtClean="0"/>
                        <a:t>2</a:t>
                      </a:r>
                      <a:endParaRPr lang="en-US" dirty="0"/>
                    </a:p>
                  </a:txBody>
                  <a:tcPr>
                    <a:solidFill>
                      <a:schemeClr val="accent1">
                        <a:lumMod val="20000"/>
                        <a:lumOff val="80000"/>
                      </a:schemeClr>
                    </a:solidFill>
                  </a:tcPr>
                </a:tc>
                <a:tc>
                  <a:txBody>
                    <a:bodyPr/>
                    <a:lstStyle/>
                    <a:p>
                      <a:r>
                        <a:rPr lang="en-IN" dirty="0" err="1" smtClean="0"/>
                        <a:t>goto</a:t>
                      </a:r>
                      <a:endParaRPr lang="en-US" dirty="0"/>
                    </a:p>
                  </a:txBody>
                  <a:tcPr>
                    <a:solidFill>
                      <a:schemeClr val="accent1">
                        <a:lumMod val="20000"/>
                        <a:lumOff val="80000"/>
                      </a:schemeClr>
                    </a:solidFill>
                  </a:tcPr>
                </a:tc>
                <a:tc>
                  <a:txBody>
                    <a:bodyPr/>
                    <a:lstStyle/>
                    <a:p>
                      <a:r>
                        <a:rPr lang="en-IN" dirty="0" smtClean="0"/>
                        <a:t>(1)</a:t>
                      </a:r>
                      <a:endParaRPr lang="en-US" dirty="0"/>
                    </a:p>
                  </a:txBody>
                  <a:tcPr>
                    <a:solidFill>
                      <a:schemeClr val="accent1">
                        <a:lumMod val="20000"/>
                        <a:lumOff val="80000"/>
                      </a:schemeClr>
                    </a:solidFill>
                  </a:tcPr>
                </a:tc>
                <a:tc>
                  <a:txBody>
                    <a:bodyPr/>
                    <a:lstStyle/>
                    <a:p>
                      <a:r>
                        <a:rPr lang="en-IN" dirty="0" smtClean="0"/>
                        <a:t>True</a:t>
                      </a:r>
                      <a:endParaRPr lang="en-US" dirty="0"/>
                    </a:p>
                  </a:txBody>
                  <a:tcPr>
                    <a:solidFill>
                      <a:schemeClr val="accent1">
                        <a:lumMod val="20000"/>
                        <a:lumOff val="80000"/>
                      </a:schemeClr>
                    </a:solidFill>
                  </a:tcPr>
                </a:tc>
              </a:tr>
              <a:tr h="370840">
                <a:tc>
                  <a:txBody>
                    <a:bodyPr/>
                    <a:lstStyle/>
                    <a:p>
                      <a:r>
                        <a:rPr lang="en-IN" dirty="0" smtClean="0"/>
                        <a:t>3</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False</a:t>
                      </a:r>
                      <a:endParaRPr lang="en-US" dirty="0"/>
                    </a:p>
                  </a:txBody>
                  <a:tcPr/>
                </a:tc>
              </a:tr>
              <a:tr h="370840">
                <a:tc>
                  <a:txBody>
                    <a:bodyPr/>
                    <a:lstStyle/>
                    <a:p>
                      <a:r>
                        <a:rPr lang="en-IN" dirty="0" smtClean="0"/>
                        <a:t>4/ True: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10</a:t>
                      </a:r>
                      <a:endParaRPr lang="en-US" dirty="0"/>
                    </a:p>
                  </a:txBody>
                  <a:tcPr/>
                </a:tc>
              </a:tr>
              <a:tr h="370840">
                <a:tc>
                  <a:txBody>
                    <a:bodyPr/>
                    <a:lstStyle/>
                    <a:p>
                      <a:r>
                        <a:rPr lang="en-IN" dirty="0" smtClean="0"/>
                        <a:t>5</a:t>
                      </a:r>
                      <a:endParaRPr lang="en-US" dirty="0"/>
                    </a:p>
                  </a:txBody>
                  <a:tcPr/>
                </a:tc>
                <a:tc>
                  <a:txBody>
                    <a:bodyPr/>
                    <a:lstStyle/>
                    <a:p>
                      <a:r>
                        <a:rPr lang="en-IN" dirty="0" err="1" smtClean="0"/>
                        <a:t>goto</a:t>
                      </a:r>
                      <a:endParaRPr lang="en-US" dirty="0"/>
                    </a:p>
                  </a:txBody>
                  <a:tcPr/>
                </a:tc>
                <a:tc>
                  <a:txBody>
                    <a:bodyPr/>
                    <a:lstStyle/>
                    <a:p>
                      <a:endParaRPr lang="en-US" dirty="0"/>
                    </a:p>
                  </a:txBody>
                  <a:tcPr/>
                </a:tc>
                <a:tc>
                  <a:txBody>
                    <a:bodyPr/>
                    <a:lstStyle/>
                    <a:p>
                      <a:r>
                        <a:rPr lang="en-IN" dirty="0" smtClean="0"/>
                        <a:t>End</a:t>
                      </a:r>
                      <a:endParaRPr lang="en-US" dirty="0"/>
                    </a:p>
                  </a:txBody>
                  <a:tcPr/>
                </a:tc>
              </a:tr>
              <a:tr h="370840">
                <a:tc>
                  <a:txBody>
                    <a:bodyPr/>
                    <a:lstStyle/>
                    <a:p>
                      <a:r>
                        <a:rPr lang="en-IN" dirty="0" smtClean="0"/>
                        <a:t>6/ False</a:t>
                      </a:r>
                      <a:endParaRPr lang="en-US" dirty="0"/>
                    </a:p>
                  </a:txBody>
                  <a:tcPr/>
                </a:tc>
                <a:tc>
                  <a:txBody>
                    <a:bodyPr/>
                    <a:lstStyle/>
                    <a:p>
                      <a:r>
                        <a:rPr lang="en-IN" dirty="0" smtClean="0"/>
                        <a:t>=</a:t>
                      </a:r>
                      <a:endParaRPr lang="en-US" dirty="0"/>
                    </a:p>
                  </a:txBody>
                  <a:tcPr/>
                </a:tc>
                <a:tc>
                  <a:txBody>
                    <a:bodyPr/>
                    <a:lstStyle/>
                    <a:p>
                      <a:r>
                        <a:rPr lang="en-IN" dirty="0" smtClean="0"/>
                        <a:t>c</a:t>
                      </a:r>
                      <a:endParaRPr lang="en-US" dirty="0"/>
                    </a:p>
                  </a:txBody>
                  <a:tcPr/>
                </a:tc>
                <a:tc>
                  <a:txBody>
                    <a:bodyPr/>
                    <a:lstStyle/>
                    <a:p>
                      <a:r>
                        <a:rPr lang="en-IN" dirty="0" smtClean="0"/>
                        <a:t>20</a:t>
                      </a:r>
                      <a:endParaRPr lang="en-US" dirty="0"/>
                    </a:p>
                  </a:txBody>
                  <a:tcPr/>
                </a:tc>
              </a:tr>
              <a:tr h="370840">
                <a:tc>
                  <a:txBody>
                    <a:bodyPr/>
                    <a:lstStyle/>
                    <a:p>
                      <a:r>
                        <a:rPr lang="en-IN" dirty="0" smtClean="0"/>
                        <a:t>7/End</a:t>
                      </a:r>
                      <a:endParaRPr lang="en-US" dirty="0"/>
                    </a:p>
                  </a:txBody>
                  <a:tcPr/>
                </a:tc>
                <a:tc>
                  <a:txBody>
                    <a:bodyPr/>
                    <a:lstStyle/>
                    <a:p>
                      <a:r>
                        <a:rPr lang="en-IN" dirty="0" smtClean="0"/>
                        <a:t>Exit</a:t>
                      </a:r>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08423479"/>
              </p:ext>
            </p:extLst>
          </p:nvPr>
        </p:nvGraphicFramePr>
        <p:xfrm>
          <a:off x="159657" y="1825625"/>
          <a:ext cx="3367314" cy="2966720"/>
        </p:xfrm>
        <a:graphic>
          <a:graphicData uri="http://schemas.openxmlformats.org/drawingml/2006/table">
            <a:tbl>
              <a:tblPr firstRow="1" bandRow="1">
                <a:tableStyleId>{5C22544A-7EE6-4342-B048-85BDC9FD1C3A}</a:tableStyleId>
              </a:tblPr>
              <a:tblGrid>
                <a:gridCol w="1683657"/>
                <a:gridCol w="1683657"/>
              </a:tblGrid>
              <a:tr h="370840">
                <a:tc>
                  <a:txBody>
                    <a:bodyPr/>
                    <a:lstStyle/>
                    <a:p>
                      <a:endParaRPr lang="en-US" dirty="0"/>
                    </a:p>
                  </a:txBody>
                  <a:tcPr/>
                </a:tc>
                <a:tc>
                  <a:txBody>
                    <a:bodyPr/>
                    <a:lstStyle/>
                    <a:p>
                      <a:r>
                        <a:rPr lang="en-IN" dirty="0" smtClean="0"/>
                        <a:t>Instruction</a:t>
                      </a:r>
                      <a:endParaRPr lang="en-US" dirty="0"/>
                    </a:p>
                  </a:txBody>
                  <a:tcPr/>
                </a:tc>
              </a:tr>
              <a:tr h="370840">
                <a:tc>
                  <a:txBody>
                    <a:bodyPr/>
                    <a:lstStyle/>
                    <a:p>
                      <a:r>
                        <a:rPr lang="en-IN" dirty="0" smtClean="0"/>
                        <a:t>37</a:t>
                      </a:r>
                      <a:endParaRPr lang="en-US" dirty="0"/>
                    </a:p>
                  </a:txBody>
                  <a:tcPr/>
                </a:tc>
                <a:tc>
                  <a:txBody>
                    <a:bodyPr/>
                    <a:lstStyle/>
                    <a:p>
                      <a:r>
                        <a:rPr lang="en-IN" dirty="0" smtClean="0"/>
                        <a:t>1</a:t>
                      </a:r>
                      <a:endParaRPr lang="en-US" dirty="0"/>
                    </a:p>
                  </a:txBody>
                  <a:tcPr/>
                </a:tc>
              </a:tr>
              <a:tr h="370840">
                <a:tc>
                  <a:txBody>
                    <a:bodyPr/>
                    <a:lstStyle/>
                    <a:p>
                      <a:r>
                        <a:rPr lang="en-IN" dirty="0" smtClean="0"/>
                        <a:t>38</a:t>
                      </a:r>
                      <a:endParaRPr lang="en-US" dirty="0"/>
                    </a:p>
                  </a:txBody>
                  <a:tcPr/>
                </a:tc>
                <a:tc>
                  <a:txBody>
                    <a:bodyPr/>
                    <a:lstStyle/>
                    <a:p>
                      <a:r>
                        <a:rPr lang="en-IN" dirty="0" smtClean="0"/>
                        <a:t>2</a:t>
                      </a:r>
                      <a:endParaRPr lang="en-US" dirty="0"/>
                    </a:p>
                  </a:txBody>
                  <a:tcPr/>
                </a:tc>
              </a:tr>
              <a:tr h="370840">
                <a:tc>
                  <a:txBody>
                    <a:bodyPr/>
                    <a:lstStyle/>
                    <a:p>
                      <a:r>
                        <a:rPr lang="en-IN" dirty="0" smtClean="0"/>
                        <a:t>39</a:t>
                      </a:r>
                      <a:endParaRPr lang="en-US" dirty="0"/>
                    </a:p>
                  </a:txBody>
                  <a:tcPr/>
                </a:tc>
                <a:tc>
                  <a:txBody>
                    <a:bodyPr/>
                    <a:lstStyle/>
                    <a:p>
                      <a:r>
                        <a:rPr lang="en-IN" dirty="0" smtClean="0"/>
                        <a:t>3</a:t>
                      </a:r>
                      <a:endParaRPr lang="en-US" dirty="0"/>
                    </a:p>
                  </a:txBody>
                  <a:tcPr/>
                </a:tc>
              </a:tr>
              <a:tr h="370840">
                <a:tc>
                  <a:txBody>
                    <a:bodyPr/>
                    <a:lstStyle/>
                    <a:p>
                      <a:r>
                        <a:rPr lang="en-IN" dirty="0" smtClean="0"/>
                        <a:t>40</a:t>
                      </a:r>
                      <a:endParaRPr lang="en-US" dirty="0"/>
                    </a:p>
                  </a:txBody>
                  <a:tcPr/>
                </a:tc>
                <a:tc>
                  <a:txBody>
                    <a:bodyPr/>
                    <a:lstStyle/>
                    <a:p>
                      <a:r>
                        <a:rPr lang="en-IN" dirty="0" smtClean="0"/>
                        <a:t>4</a:t>
                      </a:r>
                      <a:endParaRPr lang="en-US" dirty="0"/>
                    </a:p>
                  </a:txBody>
                  <a:tcPr/>
                </a:tc>
              </a:tr>
              <a:tr h="370840">
                <a:tc>
                  <a:txBody>
                    <a:bodyPr/>
                    <a:lstStyle/>
                    <a:p>
                      <a:r>
                        <a:rPr lang="en-IN" dirty="0" smtClean="0"/>
                        <a:t>41</a:t>
                      </a:r>
                      <a:endParaRPr lang="en-US" dirty="0"/>
                    </a:p>
                  </a:txBody>
                  <a:tcPr/>
                </a:tc>
                <a:tc>
                  <a:txBody>
                    <a:bodyPr/>
                    <a:lstStyle/>
                    <a:p>
                      <a:r>
                        <a:rPr lang="en-IN" dirty="0" smtClean="0"/>
                        <a:t>5</a:t>
                      </a:r>
                      <a:endParaRPr lang="en-US" dirty="0"/>
                    </a:p>
                  </a:txBody>
                  <a:tcPr/>
                </a:tc>
              </a:tr>
              <a:tr h="370840">
                <a:tc>
                  <a:txBody>
                    <a:bodyPr/>
                    <a:lstStyle/>
                    <a:p>
                      <a:r>
                        <a:rPr lang="en-IN" dirty="0" smtClean="0"/>
                        <a:t>42</a:t>
                      </a:r>
                      <a:endParaRPr lang="en-US" dirty="0"/>
                    </a:p>
                  </a:txBody>
                  <a:tcPr/>
                </a:tc>
                <a:tc>
                  <a:txBody>
                    <a:bodyPr/>
                    <a:lstStyle/>
                    <a:p>
                      <a:r>
                        <a:rPr lang="en-IN" dirty="0" smtClean="0"/>
                        <a:t>6</a:t>
                      </a:r>
                      <a:endParaRPr lang="en-US" dirty="0"/>
                    </a:p>
                  </a:txBody>
                  <a:tcPr/>
                </a:tc>
              </a:tr>
              <a:tr h="370840">
                <a:tc>
                  <a:txBody>
                    <a:bodyPr/>
                    <a:lstStyle/>
                    <a:p>
                      <a:r>
                        <a:rPr lang="en-IN" dirty="0" smtClean="0"/>
                        <a:t>43</a:t>
                      </a:r>
                      <a:endParaRPr lang="en-US" dirty="0"/>
                    </a:p>
                  </a:txBody>
                  <a:tcPr/>
                </a:tc>
                <a:tc>
                  <a:txBody>
                    <a:bodyPr/>
                    <a:lstStyle/>
                    <a:p>
                      <a:r>
                        <a:rPr lang="en-IN" dirty="0" smtClean="0"/>
                        <a:t>7</a:t>
                      </a:r>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73400" y="1616400"/>
              <a:ext cx="3947040" cy="3474000"/>
            </p14:xfrm>
          </p:contentPart>
        </mc:Choice>
        <mc:Fallback>
          <p:pic>
            <p:nvPicPr>
              <p:cNvPr id="3" name="Ink 2"/>
              <p:cNvPicPr/>
              <p:nvPr/>
            </p:nvPicPr>
            <p:blipFill>
              <a:blip r:embed="rId3"/>
              <a:stretch>
                <a:fillRect/>
              </a:stretch>
            </p:blipFill>
            <p:spPr>
              <a:xfrm>
                <a:off x="464040" y="1607040"/>
                <a:ext cx="3965760" cy="3492720"/>
              </a:xfrm>
              <a:prstGeom prst="rect">
                <a:avLst/>
              </a:prstGeom>
            </p:spPr>
          </p:pic>
        </mc:Fallback>
      </mc:AlternateContent>
    </p:spTree>
    <p:extLst>
      <p:ext uri="{BB962C8B-B14F-4D97-AF65-F5344CB8AC3E}">
        <p14:creationId xmlns:p14="http://schemas.microsoft.com/office/powerpoint/2010/main" val="123030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Please view </a:t>
            </a:r>
          </a:p>
          <a:p>
            <a:r>
              <a:rPr lang="en-US" dirty="0">
                <a:hlinkClick r:id="rId2"/>
              </a:rPr>
              <a:t>https://www.geeksforgeeks.org/three-address-code-compiler</a:t>
            </a:r>
            <a:r>
              <a:rPr lang="en-US" dirty="0" smtClean="0">
                <a:hlinkClick r:id="rId2"/>
              </a:rPr>
              <a:t>/</a:t>
            </a:r>
            <a:endParaRPr lang="en-US" dirty="0" smtClean="0"/>
          </a:p>
          <a:p>
            <a:r>
              <a:rPr lang="en-US" dirty="0">
                <a:hlinkClick r:id="rId3"/>
              </a:rPr>
              <a:t>https://www.gatevidyalay.com/three-address-code</a:t>
            </a:r>
            <a:r>
              <a:rPr lang="en-US" dirty="0" smtClean="0">
                <a:hlinkClick r:id="rId3"/>
              </a:rPr>
              <a:t>/</a:t>
            </a:r>
            <a:endParaRPr lang="en-US" dirty="0" smtClean="0"/>
          </a:p>
          <a:p>
            <a:r>
              <a:rPr lang="en-US" dirty="0">
                <a:hlinkClick r:id="rId4"/>
              </a:rPr>
              <a:t>https://</a:t>
            </a:r>
            <a:r>
              <a:rPr lang="en-US" dirty="0" smtClean="0">
                <a:hlinkClick r:id="rId4"/>
              </a:rPr>
              <a:t>www.tutorialspoint.com/compiler_design/compiler_design_intermediate_code_generations.htm</a:t>
            </a:r>
            <a:endParaRPr lang="en-US" dirty="0" smtClean="0"/>
          </a:p>
          <a:p>
            <a:r>
              <a:rPr lang="en-US" dirty="0">
                <a:hlinkClick r:id="rId5"/>
              </a:rPr>
              <a:t>https://</a:t>
            </a:r>
            <a:r>
              <a:rPr lang="en-US" dirty="0" smtClean="0">
                <a:hlinkClick r:id="rId5"/>
              </a:rPr>
              <a:t>queue.acm.org/detail.cfm?id=2544374</a:t>
            </a:r>
            <a:endParaRPr lang="en-US" dirty="0" smtClean="0"/>
          </a:p>
          <a:p>
            <a:r>
              <a:rPr lang="en-US" dirty="0" smtClean="0"/>
              <a:t>cs.umd.edu/class/spring2014/cmsc430/lectures/lec11.pdf</a:t>
            </a:r>
          </a:p>
          <a:p>
            <a:endParaRPr lang="en-US" dirty="0"/>
          </a:p>
        </p:txBody>
      </p:sp>
    </p:spTree>
    <p:extLst>
      <p:ext uri="{BB962C8B-B14F-4D97-AF65-F5344CB8AC3E}">
        <p14:creationId xmlns:p14="http://schemas.microsoft.com/office/powerpoint/2010/main" val="101215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533774"/>
            <a:ext cx="6096000" cy="2533650"/>
          </a:xfrm>
          <a:prstGeom prst="rect">
            <a:avLst/>
          </a:prstGeom>
        </p:spPr>
      </p:pic>
      <p:pic>
        <p:nvPicPr>
          <p:cNvPr id="5" name="Picture 4"/>
          <p:cNvPicPr>
            <a:picLocks noChangeAspect="1"/>
          </p:cNvPicPr>
          <p:nvPr/>
        </p:nvPicPr>
        <p:blipFill>
          <a:blip r:embed="rId3"/>
          <a:stretch>
            <a:fillRect/>
          </a:stretch>
        </p:blipFill>
        <p:spPr>
          <a:xfrm>
            <a:off x="0" y="0"/>
            <a:ext cx="6096000" cy="3686175"/>
          </a:xfrm>
          <a:prstGeom prst="rect">
            <a:avLst/>
          </a:prstGeom>
        </p:spPr>
      </p:pic>
      <p:sp>
        <p:nvSpPr>
          <p:cNvPr id="6" name="TextBox 5"/>
          <p:cNvSpPr txBox="1"/>
          <p:nvPr/>
        </p:nvSpPr>
        <p:spPr>
          <a:xfrm>
            <a:off x="6879771" y="1117600"/>
            <a:ext cx="4616844" cy="381285"/>
          </a:xfrm>
          <a:prstGeom prst="rect">
            <a:avLst/>
          </a:prstGeom>
          <a:noFill/>
        </p:spPr>
        <p:txBody>
          <a:bodyPr wrap="square" rtlCol="0">
            <a:spAutoFit/>
          </a:bodyPr>
          <a:lstStyle/>
          <a:p>
            <a:r>
              <a:rPr lang="en-US"/>
              <a:t>https://queue.acm.org/detail.cfm?id=2544374</a:t>
            </a:r>
            <a:endParaRPr lang="en-US" dirty="0"/>
          </a:p>
        </p:txBody>
      </p:sp>
    </p:spTree>
    <p:extLst>
      <p:ext uri="{BB962C8B-B14F-4D97-AF65-F5344CB8AC3E}">
        <p14:creationId xmlns:p14="http://schemas.microsoft.com/office/powerpoint/2010/main" val="192754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Intermediate representation(IR)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a:t>front end </a:t>
            </a:r>
            <a:r>
              <a:rPr lang="en-US" dirty="0"/>
              <a:t>focuses on translating source code into </a:t>
            </a:r>
            <a:r>
              <a:rPr lang="en-US" dirty="0" smtClean="0"/>
              <a:t>some IR. </a:t>
            </a:r>
            <a:r>
              <a:rPr lang="en-US" dirty="0"/>
              <a:t>Front ends rely on results from formal language theory and type theory, with a healthy dose of algorithms and data </a:t>
            </a:r>
            <a:r>
              <a:rPr lang="en-US" dirty="0" smtClean="0"/>
              <a:t>structures</a:t>
            </a:r>
          </a:p>
          <a:p>
            <a:r>
              <a:rPr lang="en-US" dirty="0"/>
              <a:t>The </a:t>
            </a:r>
            <a:r>
              <a:rPr lang="en-US" b="1" dirty="0"/>
              <a:t>back end </a:t>
            </a:r>
            <a:r>
              <a:rPr lang="en-US" dirty="0"/>
              <a:t>maps an </a:t>
            </a:r>
            <a:r>
              <a:rPr lang="en-US" dirty="0" smtClean="0"/>
              <a:t>IR</a:t>
            </a:r>
            <a:r>
              <a:rPr lang="en-US" dirty="0"/>
              <a:t> program to the instruction set of a specific processor. A back end approximates the answers to hard problems in allocation and scheduling, and the quality of its approximation has a direct impact on the speed and size of the compiled </a:t>
            </a:r>
            <a:r>
              <a:rPr lang="en-US" dirty="0" smtClean="0"/>
              <a:t>code.</a:t>
            </a:r>
          </a:p>
          <a:p>
            <a:r>
              <a:rPr lang="en-IN" dirty="0" smtClean="0"/>
              <a:t>The </a:t>
            </a:r>
            <a:r>
              <a:rPr lang="en-IN" b="1" dirty="0" smtClean="0"/>
              <a:t>middle end </a:t>
            </a:r>
            <a:r>
              <a:rPr lang="en-IN" dirty="0" smtClean="0"/>
              <a:t>uses the IR to perform optimizations independent of the front end and back end. </a:t>
            </a:r>
            <a:r>
              <a:rPr lang="en-US" dirty="0" smtClean="0"/>
              <a:t>IR </a:t>
            </a:r>
            <a:r>
              <a:rPr lang="en-US" dirty="0"/>
              <a:t>hides many machine-level details, but has instruction-level mapping to many assembly languages. </a:t>
            </a:r>
          </a:p>
        </p:txBody>
      </p:sp>
    </p:spTree>
    <p:extLst>
      <p:ext uri="{BB962C8B-B14F-4D97-AF65-F5344CB8AC3E}">
        <p14:creationId xmlns:p14="http://schemas.microsoft.com/office/powerpoint/2010/main" val="3995452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IR are also used between sub phases</a:t>
            </a:r>
          </a:p>
          <a:p>
            <a:r>
              <a:rPr lang="en-IN" dirty="0" smtClean="0"/>
              <a:t>Lexical analysis</a:t>
            </a:r>
            <a:r>
              <a:rPr lang="en-US" dirty="0" smtClean="0"/>
              <a:t>(tokens)</a:t>
            </a:r>
          </a:p>
          <a:p>
            <a:r>
              <a:rPr lang="en-IN" dirty="0" smtClean="0"/>
              <a:t>Syntax analysis(parse trees, Abstract parse trees)</a:t>
            </a:r>
          </a:p>
          <a:p>
            <a:r>
              <a:rPr lang="en-IN" dirty="0" smtClean="0"/>
              <a:t>Semantic analysis(annotated parse trees)</a:t>
            </a:r>
          </a:p>
        </p:txBody>
      </p:sp>
    </p:spTree>
    <p:extLst>
      <p:ext uri="{BB962C8B-B14F-4D97-AF65-F5344CB8AC3E}">
        <p14:creationId xmlns:p14="http://schemas.microsoft.com/office/powerpoint/2010/main" val="3362817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representation(IR)</a:t>
            </a:r>
          </a:p>
        </p:txBody>
      </p:sp>
      <p:sp>
        <p:nvSpPr>
          <p:cNvPr id="3" name="Content Placeholder 2"/>
          <p:cNvSpPr>
            <a:spLocks noGrp="1"/>
          </p:cNvSpPr>
          <p:nvPr>
            <p:ph idx="1"/>
          </p:nvPr>
        </p:nvSpPr>
        <p:spPr/>
        <p:txBody>
          <a:bodyPr>
            <a:normAutofit/>
          </a:bodyPr>
          <a:lstStyle/>
          <a:p>
            <a:r>
              <a:rPr lang="en-US" dirty="0" smtClean="0"/>
              <a:t>To divide the analysis and synthesis phases of language translation</a:t>
            </a:r>
          </a:p>
          <a:p>
            <a:r>
              <a:rPr lang="en-US" dirty="0" smtClean="0"/>
              <a:t>To </a:t>
            </a:r>
            <a:r>
              <a:rPr lang="en-US" dirty="0"/>
              <a:t>build </a:t>
            </a:r>
            <a:r>
              <a:rPr lang="en-US" dirty="0" err="1" smtClean="0"/>
              <a:t>retargetable</a:t>
            </a:r>
            <a:r>
              <a:rPr lang="en-US" dirty="0" smtClean="0"/>
              <a:t> compilers</a:t>
            </a:r>
            <a:endParaRPr lang="en-US" dirty="0"/>
          </a:p>
          <a:p>
            <a:r>
              <a:rPr lang="en-US" dirty="0"/>
              <a:t>We can build new back </a:t>
            </a:r>
            <a:r>
              <a:rPr lang="en-US" dirty="0" smtClean="0"/>
              <a:t>ends/front end </a:t>
            </a:r>
            <a:r>
              <a:rPr lang="en-US" dirty="0"/>
              <a:t>for an existing front </a:t>
            </a:r>
            <a:r>
              <a:rPr lang="en-US" dirty="0" err="1" smtClean="0"/>
              <a:t>end,back</a:t>
            </a:r>
            <a:r>
              <a:rPr lang="en-US" dirty="0" smtClean="0"/>
              <a:t> end (make programming language more portable across various computer architectures, </a:t>
            </a:r>
          </a:p>
          <a:p>
            <a:r>
              <a:rPr lang="en-US" dirty="0" smtClean="0"/>
              <a:t>We </a:t>
            </a:r>
            <a:r>
              <a:rPr lang="en-US" dirty="0"/>
              <a:t>only have to write  half-compilers instead of  full compilers</a:t>
            </a:r>
            <a:r>
              <a:rPr lang="en-US" dirty="0" smtClean="0"/>
              <a:t>.( we can use the old half with a new half either language or architecture) </a:t>
            </a:r>
          </a:p>
          <a:p>
            <a:r>
              <a:rPr lang="en-US" dirty="0" smtClean="0"/>
              <a:t>To </a:t>
            </a:r>
            <a:r>
              <a:rPr lang="en-US" dirty="0"/>
              <a:t>perform machine independent optimizations.</a:t>
            </a:r>
          </a:p>
        </p:txBody>
      </p:sp>
    </p:spTree>
    <p:extLst>
      <p:ext uri="{BB962C8B-B14F-4D97-AF65-F5344CB8AC3E}">
        <p14:creationId xmlns:p14="http://schemas.microsoft.com/office/powerpoint/2010/main" val="4182887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IR</a:t>
            </a:r>
            <a:endParaRPr lang="en-US" dirty="0"/>
          </a:p>
        </p:txBody>
      </p:sp>
      <p:sp>
        <p:nvSpPr>
          <p:cNvPr id="3" name="Content Placeholder 2"/>
          <p:cNvSpPr>
            <a:spLocks noGrp="1"/>
          </p:cNvSpPr>
          <p:nvPr>
            <p:ph idx="1"/>
          </p:nvPr>
        </p:nvSpPr>
        <p:spPr/>
        <p:txBody>
          <a:bodyPr/>
          <a:lstStyle/>
          <a:p>
            <a:pPr algn="just"/>
            <a:r>
              <a:rPr lang="en-US" dirty="0"/>
              <a:t>An intermediate representation is a representation of a program “between” the source and target languages. A good IR is one that is fairly independent of the source and target languages, so that it maximizes its ability to be used in a </a:t>
            </a:r>
            <a:r>
              <a:rPr lang="en-US" dirty="0" err="1"/>
              <a:t>retargetable</a:t>
            </a:r>
            <a:r>
              <a:rPr lang="en-US" dirty="0"/>
              <a:t> compiler</a:t>
            </a:r>
            <a:r>
              <a:rPr lang="en-US" dirty="0" smtClean="0"/>
              <a:t>.</a:t>
            </a:r>
          </a:p>
          <a:p>
            <a:pPr algn="just"/>
            <a:r>
              <a:rPr lang="en-US" dirty="0"/>
              <a:t>The minimal requirement of an IR is to provide enough information for the correct execution of the original program. Each instruction in an IR typically represents one simple </a:t>
            </a:r>
            <a:r>
              <a:rPr lang="en-US" dirty="0" smtClean="0"/>
              <a:t>operation.</a:t>
            </a:r>
          </a:p>
          <a:p>
            <a:pPr algn="just"/>
            <a:r>
              <a:rPr lang="en-IN" dirty="0" smtClean="0"/>
              <a:t>IR can be generated from (annotated) abstract parse trees of syntax (or semantic) analysis</a:t>
            </a:r>
            <a:endParaRPr lang="en-US" dirty="0"/>
          </a:p>
          <a:p>
            <a:endParaRPr lang="en-US" dirty="0"/>
          </a:p>
          <a:p>
            <a:endParaRPr lang="en-US" dirty="0"/>
          </a:p>
        </p:txBody>
      </p:sp>
    </p:spTree>
    <p:extLst>
      <p:ext uri="{BB962C8B-B14F-4D97-AF65-F5344CB8AC3E}">
        <p14:creationId xmlns:p14="http://schemas.microsoft.com/office/powerpoint/2010/main" val="2725659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IR</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hierarchical </a:t>
            </a:r>
            <a:r>
              <a:rPr lang="en-US" b="1" dirty="0" smtClean="0"/>
              <a:t>IR : Structured </a:t>
            </a:r>
            <a:r>
              <a:rPr lang="en-US" b="1" dirty="0"/>
              <a:t>(graph or </a:t>
            </a:r>
            <a:r>
              <a:rPr lang="en-US" b="1" dirty="0" smtClean="0"/>
              <a:t>tree-based,)(high level)</a:t>
            </a:r>
          </a:p>
          <a:p>
            <a:r>
              <a:rPr lang="en-US" dirty="0"/>
              <a:t>A hierarchical IR is thus closer in form to the typical programming language, and is regarded as being at a higher level. A hierarchical IR can be represented internally in the form of trees (the data structure preferred by compilers) without loss of accuracy</a:t>
            </a:r>
            <a:r>
              <a:rPr lang="en-US" dirty="0" smtClean="0"/>
              <a:t>. </a:t>
            </a:r>
            <a:r>
              <a:rPr lang="en-US" dirty="0"/>
              <a:t>These are </a:t>
            </a:r>
            <a:r>
              <a:rPr lang="en-US" dirty="0" smtClean="0"/>
              <a:t>heavily </a:t>
            </a:r>
            <a:r>
              <a:rPr lang="en-US" dirty="0"/>
              <a:t>used in source-to-source </a:t>
            </a:r>
            <a:r>
              <a:rPr lang="en-US" dirty="0" smtClean="0"/>
              <a:t>translators </a:t>
            </a:r>
            <a:r>
              <a:rPr lang="en-US" dirty="0"/>
              <a:t>and they t</a:t>
            </a:r>
            <a:r>
              <a:rPr lang="en-US" dirty="0" smtClean="0"/>
              <a:t>end </a:t>
            </a:r>
            <a:r>
              <a:rPr lang="en-US" dirty="0"/>
              <a:t>to be </a:t>
            </a:r>
            <a:r>
              <a:rPr lang="en-US" dirty="0" smtClean="0"/>
              <a:t>large. DAGs are most common example.</a:t>
            </a:r>
            <a:endParaRPr lang="en-US" dirty="0"/>
          </a:p>
          <a:p>
            <a:r>
              <a:rPr lang="en-US" b="1" dirty="0" smtClean="0"/>
              <a:t>Flat IR: </a:t>
            </a:r>
          </a:p>
          <a:p>
            <a:r>
              <a:rPr lang="en-US" dirty="0"/>
              <a:t>A flat IR is often viewed as the instructions of an abstract or virtual machine</a:t>
            </a:r>
            <a:endParaRPr lang="en-US" b="1" dirty="0" smtClean="0"/>
          </a:p>
          <a:p>
            <a:pPr lvl="1"/>
            <a:r>
              <a:rPr lang="en-US" b="1" dirty="0" smtClean="0"/>
              <a:t> tuple-based (low level)</a:t>
            </a:r>
          </a:p>
          <a:p>
            <a:pPr marL="0" indent="0">
              <a:buNone/>
            </a:pPr>
            <a:r>
              <a:rPr lang="en-US" dirty="0" smtClean="0"/>
              <a:t>The </a:t>
            </a:r>
            <a:r>
              <a:rPr lang="en-US" dirty="0"/>
              <a:t>instructions are executed sequentially, as in a typical processor, and control flows are specified by branch or jump instructions. Each instruction takes a number of operands and produces a result</a:t>
            </a:r>
            <a:r>
              <a:rPr lang="en-US" dirty="0" smtClean="0"/>
              <a:t>. 3 address code is the most popular example of this form. </a:t>
            </a:r>
          </a:p>
          <a:p>
            <a:pPr lvl="1"/>
            <a:r>
              <a:rPr lang="en-US" b="1" dirty="0" smtClean="0"/>
              <a:t>stack-based</a:t>
            </a:r>
          </a:p>
          <a:p>
            <a:pPr marL="0" indent="0">
              <a:buNone/>
            </a:pPr>
            <a:r>
              <a:rPr lang="en-US" dirty="0" smtClean="0"/>
              <a:t>In </a:t>
            </a:r>
            <a:r>
              <a:rPr lang="en-US" dirty="0"/>
              <a:t>a </a:t>
            </a:r>
            <a:r>
              <a:rPr lang="en-US" dirty="0" smtClean="0"/>
              <a:t>stack-based IR, </a:t>
            </a:r>
            <a:r>
              <a:rPr lang="en-US" dirty="0"/>
              <a:t>each operand for arithmetic computation is specified by an instruction that pushes the operand onto the stack. Each arithmetic expression evaluation is done on the operands that are popped off the top of the stack, and the subsequent result is pushed back onto the stack.</a:t>
            </a:r>
          </a:p>
          <a:p>
            <a:r>
              <a:rPr lang="en-US" b="1" dirty="0" smtClean="0"/>
              <a:t>Hybrid</a:t>
            </a:r>
            <a:r>
              <a:rPr lang="en-US" dirty="0" smtClean="0"/>
              <a:t> </a:t>
            </a:r>
            <a:r>
              <a:rPr lang="en-US" dirty="0"/>
              <a:t>any combination of the </a:t>
            </a:r>
            <a:r>
              <a:rPr lang="en-US" dirty="0" smtClean="0"/>
              <a:t>above popular is example is control flow graph</a:t>
            </a:r>
            <a:endParaRPr lang="en-US" dirty="0"/>
          </a:p>
        </p:txBody>
      </p:sp>
    </p:spTree>
    <p:extLst>
      <p:ext uri="{BB962C8B-B14F-4D97-AF65-F5344CB8AC3E}">
        <p14:creationId xmlns:p14="http://schemas.microsoft.com/office/powerpoint/2010/main" val="2469622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1860</Words>
  <Application>Microsoft Office PowerPoint</Application>
  <PresentationFormat>Widescreen</PresentationFormat>
  <Paragraphs>735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Roboto</vt:lpstr>
      <vt:lpstr>Office Theme</vt:lpstr>
      <vt:lpstr>3 address code(IR) </vt:lpstr>
      <vt:lpstr>PowerPoint Presentation</vt:lpstr>
      <vt:lpstr>Translation order</vt:lpstr>
      <vt:lpstr>PowerPoint Presentation</vt:lpstr>
      <vt:lpstr>Intermediate representation(IR)</vt:lpstr>
      <vt:lpstr>PowerPoint Presentation</vt:lpstr>
      <vt:lpstr>Intermediate representation(IR)</vt:lpstr>
      <vt:lpstr>What is IR</vt:lpstr>
      <vt:lpstr>Types of IR</vt:lpstr>
      <vt:lpstr>a=a+b+c;</vt:lpstr>
      <vt:lpstr>a=a+b+c;</vt:lpstr>
      <vt:lpstr>Another example</vt:lpstr>
      <vt:lpstr>3 address code</vt:lpstr>
      <vt:lpstr>Common forms</vt:lpstr>
      <vt:lpstr>How to generate three address code</vt:lpstr>
      <vt:lpstr>How to generate three address code</vt:lpstr>
      <vt:lpstr>PowerPoint Presentation</vt:lpstr>
      <vt:lpstr>PowerPoint Presentation</vt:lpstr>
      <vt:lpstr>If a &lt; b then c =10 else c=20</vt:lpstr>
      <vt:lpstr>If  a&lt; b and c &lt; d then e = 10 else e = 20</vt:lpstr>
      <vt:lpstr>If  a&lt; b or c &lt; d then e = 10 else e = 20</vt:lpstr>
      <vt:lpstr>Implementation of 3 address code</vt:lpstr>
      <vt:lpstr>quadruples</vt:lpstr>
      <vt:lpstr>a +b – c * d – e </vt:lpstr>
      <vt:lpstr>a = -(b – c) * d – e</vt:lpstr>
      <vt:lpstr>If a &lt; b then c =10 else c=20</vt:lpstr>
      <vt:lpstr>If  a&lt; b or c &lt; d then e = 10 else e = 20</vt:lpstr>
      <vt:lpstr>PowerPoint Presentation</vt:lpstr>
      <vt:lpstr>Quadruples </vt:lpstr>
      <vt:lpstr>Triples</vt:lpstr>
      <vt:lpstr>a +b – c * d – e </vt:lpstr>
      <vt:lpstr>a = -(b – c) * d – e</vt:lpstr>
      <vt:lpstr>If a &lt; b then c =10 else c=20</vt:lpstr>
      <vt:lpstr>If  a&lt; b or c &lt; d then e = 10 else e = 20</vt:lpstr>
      <vt:lpstr>PowerPoint Presentation</vt:lpstr>
      <vt:lpstr>Indirect triples</vt:lpstr>
      <vt:lpstr>Indirect triples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dc:title>
  <dc:creator>Bilal Haider</dc:creator>
  <cp:lastModifiedBy>Bilal Haider</cp:lastModifiedBy>
  <cp:revision>57</cp:revision>
  <dcterms:created xsi:type="dcterms:W3CDTF">2020-04-30T14:51:50Z</dcterms:created>
  <dcterms:modified xsi:type="dcterms:W3CDTF">2020-05-04T23:42:39Z</dcterms:modified>
</cp:coreProperties>
</file>