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1.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2.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58" r:id="rId3"/>
    <p:sldId id="259" r:id="rId4"/>
    <p:sldId id="293" r:id="rId5"/>
    <p:sldId id="294" r:id="rId6"/>
    <p:sldId id="269" r:id="rId7"/>
    <p:sldId id="270" r:id="rId8"/>
    <p:sldId id="260" r:id="rId9"/>
    <p:sldId id="264" r:id="rId10"/>
    <p:sldId id="261" r:id="rId11"/>
    <p:sldId id="265" r:id="rId12"/>
    <p:sldId id="266" r:id="rId13"/>
    <p:sldId id="267" r:id="rId14"/>
    <p:sldId id="286" r:id="rId15"/>
    <p:sldId id="287" r:id="rId16"/>
    <p:sldId id="288" r:id="rId17"/>
    <p:sldId id="272" r:id="rId18"/>
    <p:sldId id="273" r:id="rId19"/>
    <p:sldId id="275" r:id="rId20"/>
    <p:sldId id="277" r:id="rId21"/>
    <p:sldId id="278" r:id="rId22"/>
    <p:sldId id="279" r:id="rId23"/>
    <p:sldId id="280" r:id="rId24"/>
    <p:sldId id="281" r:id="rId25"/>
    <p:sldId id="282" r:id="rId26"/>
    <p:sldId id="283" r:id="rId27"/>
    <p:sldId id="295" r:id="rId28"/>
    <p:sldId id="296" r:id="rId29"/>
    <p:sldId id="284" r:id="rId30"/>
    <p:sldId id="297" r:id="rId31"/>
    <p:sldId id="289" r:id="rId32"/>
    <p:sldId id="292" r:id="rId33"/>
    <p:sldId id="290" r:id="rId34"/>
    <p:sldId id="298" r:id="rId35"/>
    <p:sldId id="300" r:id="rId36"/>
    <p:sldId id="301" r:id="rId37"/>
    <p:sldId id="302" r:id="rId38"/>
    <p:sldId id="303" r:id="rId39"/>
    <p:sldId id="307" r:id="rId40"/>
    <p:sldId id="308" r:id="rId41"/>
    <p:sldId id="343" r:id="rId42"/>
    <p:sldId id="309" r:id="rId43"/>
    <p:sldId id="310" r:id="rId44"/>
    <p:sldId id="312" r:id="rId45"/>
    <p:sldId id="314" r:id="rId46"/>
    <p:sldId id="315" r:id="rId47"/>
    <p:sldId id="316" r:id="rId48"/>
    <p:sldId id="341" r:id="rId49"/>
    <p:sldId id="317" r:id="rId50"/>
    <p:sldId id="318" r:id="rId51"/>
    <p:sldId id="342" r:id="rId52"/>
    <p:sldId id="321" r:id="rId53"/>
    <p:sldId id="322" r:id="rId54"/>
    <p:sldId id="323" r:id="rId55"/>
    <p:sldId id="324" r:id="rId56"/>
    <p:sldId id="325" r:id="rId57"/>
    <p:sldId id="326" r:id="rId58"/>
    <p:sldId id="327" r:id="rId59"/>
    <p:sldId id="328" r:id="rId60"/>
    <p:sldId id="329" r:id="rId61"/>
    <p:sldId id="330" r:id="rId62"/>
    <p:sldId id="331" r:id="rId63"/>
    <p:sldId id="332" r:id="rId64"/>
    <p:sldId id="333" r:id="rId65"/>
    <p:sldId id="334" r:id="rId66"/>
    <p:sldId id="335" r:id="rId67"/>
    <p:sldId id="336" r:id="rId68"/>
    <p:sldId id="337" r:id="rId69"/>
    <p:sldId id="338" r:id="rId70"/>
    <p:sldId id="339" r:id="rId71"/>
    <p:sldId id="340"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5637" autoAdjust="0"/>
  </p:normalViewPr>
  <p:slideViewPr>
    <p:cSldViewPr snapToGrid="0">
      <p:cViewPr varScale="1">
        <p:scale>
          <a:sx n="60" d="100"/>
          <a:sy n="60" d="100"/>
        </p:scale>
        <p:origin x="1056" y="66"/>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09:31.275"/>
    </inkml:context>
    <inkml:brush xml:id="br0">
      <inkml:brushProperty name="width" value="0.05292" units="cm"/>
      <inkml:brushProperty name="height" value="0.05292" units="cm"/>
      <inkml:brushProperty name="color" value="#FF0000"/>
    </inkml:brush>
  </inkml:definitions>
  <inkml:trace contextRef="#ctx0" brushRef="#br0">21828 7417 0,'0'-25'47,"-49"-50"-47,24 75 31,0-24-31,-25-1 16,1-25-16,-1 25 0,0 1 31,26-1-31,-26-25 16,-24 1-16,74 98 422,0 26-422,0 24 15,0-50 1,-25-24 78,0 25-63,25-25-16,-25-1-15,25 1 16,-25 0 15,25 0 126,100 74-142,-76-49-15,51-50 16,-50 49 15,-1-49 0,26 0-15,-25 50-16,0-50 0,-1 0 31,1 0-15,-25 25-16,25-1 140,-50-48 95,0 24-235,25-25 15,-24 25 1,24-25 0,-25 0 15,25-24-15,0-26-16,0 26 15,0-1-15,25 25 16,-25 0-16,24-24 15,-24-1-15,25 25 16,-25 1 140,25 24-62,0 0 78,0 0-156,0 24-1,-25 1 32,24 0-47,1-25 31,0 50 1,0-50-32,-25 49 15,25-49 1,-1 25-16,-24 25 31,0 24-15,0-49-16,0 24 15,0-24 1,0 25-16,0-25 16,0-1-1,0 1 1,0 0-16,0 49 15,0-49 1,0 25 31,0 0-31,0-1-1,0 1-15,0-25 16,0-1-16,0 1 15,0 0-15,0 0 0,0 0 32,0-1-17,0 26 1,0-25 15,0 0-31,25-1 0,25 1 125,-50 0-125,0 0 16,0 24-16,0 1 15,0-25-15,0 0 32,0-1-17,0 1 32,0 0-31</inkml:trace>
  <inkml:trace contextRef="#ctx0" brushRef="#br0" timeOffset="964.5877">22399 7739 0,'24'-25'63,"26"25"-63,-25 0 15,0 0-15,24 0 16,1 0-1,-1 25-15,-24 0 16,0 0-16,0-25 16,0 24-1,24 1 1,-24-25-16,-25 25 16,25 0-1,25 0-15,-26-25 16,26 24-16,-25 1 15,24 0 1</inkml:trace>
  <inkml:trace contextRef="#ctx0" brushRef="#br0" timeOffset="1955.7029">22870 7441 0,'0'50'94,"0"24"-79,0-24-15,0 0 16,0-1-16,0 1 16,0-25-16,0 49 0,0-24 15,25-1-15,0 1 16,-25-25-16,24 0 16,1-1-16,-25 26 15,0-25-15,25 24 16,-25 1-16,0-25 15,0 0-15,0-1 32,0 1-32,0 25 15,0-25 17,0-1-17</inkml:trace>
  <inkml:trace contextRef="#ctx0" brushRef="#br0" timeOffset="3328.6564">23912 7193 0,'49'50'47,"1"99"-47,-50-100 16,0 26 15,0 24-31,0-49 0,0 24 0,0 0 15,50 1-15,-50-26 16,24 1 0,-24 0-16,0 24 15,0-24-15,0-1 16,25-24 0,-25 0-16,0 0 15,0 0-15,0-1 0,25 26 16,-25 24-16,0 26 31,50-26-31,-50 50 16,0 0-16,24-74 31</inkml:trace>
  <inkml:trace contextRef="#ctx0" brushRef="#br0" timeOffset="5230.2784">21183 9004 0,'50'0'16,"-1"50"-1,-24-50-15,0 0 31,25 49-31,-26-49 16,1 50 0,0-50-16,25 0 0,-26 0 15,1 50 1,25-50 0,-25 0-1,-1 0-15,51 0 16,-1 0-16,-24 0 0,0 0 31,24 0-15,0 0-16,-49 0 15</inkml:trace>
  <inkml:trace contextRef="#ctx0" brushRef="#br0" timeOffset="8427.2383">11881 13196 0,'-49'25'0,"-1"0"16,1-25-16,24 25 31,-25-25-15,50 24-16,-25 1 15,-24 0 1,-1 0-16,1 0 16,24-25 15,-25 0-15,1 49-16,24-49 0,0 25 15,0-25 1,25 25-1,-25-25-15,1 0 16,-1 49-16,-25-24 16,25 0-1,0-25 17,25 25-32,-24 0 15,-1-25-15,25 24 31,0 1 1,-25 0-17,-25 25 17,26-26-17,-1 1 1,25 0-16,0 0 31,0 0-31,0-1 16,0 1-16,0 0 0,0 0 15,0 0 1,0 24 0,-25-24-16,0 25 15,25-26 1,-25 26-1,25-25 1,0 0-16,-49 24 31,24-49-15,-25 50 0,50-25-1,0 24-15,0-24 16,0 0-1,0 0 1,0 0-16,0 24 16,50-24 31,-25 0-32,24 49 1,26-24-16,-50-50 15,-1 25-15,1-1 16,0 1-16,25 0 16,-26 0-1,1-25-15,0 25 16,0-1 0,0-24 15,0 25 0,24 25-15,-24-50-1,0 25 1,24-1 0,-49 1-1,25 0 48,99-75-48,-49-24 17,-51-25-32,51 74 0,-75 0 15,25-74-15,-1 99 0,26-50 16,0 26-16,-26 24 15,1 0 1,-25-25 0,25-25-16,0 50 31,0-25-31,-25 1 16,0-1-1,0 0-15,0 0 16,0 0-16,0 1 15,0-1 1,0 0-16,0 0 31,0-25-15,0 26-16,0-1 16,0 0-16,0-25 15,0 1 16,0 24-31,0-25 16,0-24-16,0 24 16,-25 26-1,25-1 17,0 0-1,0 0-16,-50 0-15,50 1 47,-25-26-31,1 25 0,-1-24 30,0 49 1,25-25-31,-25 0 0,0 0 15,1 0-16,24 1 48,-25 24-32,25-25 0,-25 25-31</inkml:trace>
  <inkml:trace contextRef="#ctx0" brushRef="#br0" timeOffset="11099.1667">22547 8954 0,'0'-24'31,"25"24"-15,50 0-1,-51 0-15,26 0 16,0 0 15,-1 0-31,1 0 16,-25 0-16,24 0 15,-24 0 1,0 0 0,25 0 15</inkml:trace>
  <inkml:trace contextRef="#ctx0" brushRef="#br0" timeOffset="12069.6997">22547 9004 0,'25'0'47,"0"25"-32,25 25 1,-26-50 0,26 0-1,25 0-15,49 0 16,-100 0-16,1 0 16,50 0-16</inkml:trace>
  <inkml:trace contextRef="#ctx0" brushRef="#br0" timeOffset="15074.567">11708 10864 0,'-25'0'0,"0"0"47,0 0-47,1 0 0,-26 0 15,25-49 32,-24 24-31,24 25-1,0-50 1,0 50-16,0-24 31,1 24-31,-1 0 0,0 0 16,-25 0-16,26 0 16,-26 0 62,25 0-63,0 0 17,0 0-17,1 24-15,-1 1 16,0 0-16,0 0 31,0-25-31,25 25 0,-24-25 0,-1 0 16,25 24 62,0 1-63,0 0 1,0 25 15,0-26-15,25 1 0,-1 25-1,-24-1 32,0 1-16,0-25-31,0 25 16,0-26-16,25 1 16,0 0-1,-25 0 16,0 0 16,0-1 0,0 26-47,0-25 63,25 24-48,24-24 1,-24 0 31,0-25-16,0 0-15,-25 25-16,25 0 31,0-1-15,-1 26 15,1-50-16,0 25 1,0-25 140,24 0-15,-24 0-79,0 0-46,99 0 0,-25 0-1,-49-25-15,-1 0 16,-49 0 31,0 1-16,0-1 0,0 0-15,0 0-16,0 0 16,0 1-16,0-1 15,0 0-15,0 0 16,0 0-1,0-24 17,0 24-17,0 0-15,0-24 0,0 24 16,25 0-16,0 0 16,-25 0-1,0 0-15,0-24 110,0 24-79,0 0 0,-25 25-15,25-25 31</inkml:trace>
  <inkml:trace contextRef="#ctx0" brushRef="#br0" timeOffset="16794.8657">23688 9178 0,'25'0'62,"25"0"-62,24 0 16,-49 0-16,25 0 47,-25 0-47,-1 0 0,1 0 15,0 0-15,25 0 16,24 0 0,-24 0-16,-1 0 0,1 0 31,-25 0-31</inkml:trace>
  <inkml:trace contextRef="#ctx0" brushRef="#br0" timeOffset="17812.9807">23812 9302 0,'0'25'62,"25"-1"-62,0-24 16,25 25-16,-1 0 16,1 0-16,-25 24 0,0-49 15,-1 0 1,1 25 0,25-25-16,-25 0 0,-1 0 15,26 0-15,0 0 16,-1 0-1,-24 0-15,49 0 16,-49 0-16,25 0 16,-25 0-16,24 0 15,-24-25-15,0 25 16</inkml:trace>
  <inkml:trace contextRef="#ctx0" brushRef="#br0" timeOffset="21779.4103">6648 5110 0,'-50'49'172,"-99"-49"-156,25 0-1,75 0-15,-75 0 16,74 0-16,-24 0 0,24 0 16,-24 0-16,24 0 31,0 0-31,1 0 15,24 0-15,-50 0 0,26 0 0,24 0 32,0 0-32,-24 0 15,-26 0-15,-24 0 0,25 0 16,-1 0 0,1 0-16,24 0 15,25 0-15,1 0 0,-1 0 16,0 0-16,0 0 15,-24 0-15,-51 0 0,75 0 16,-49 0-16,-25-24 16,24 24-16,1 0 15,0 0 1,24 0-16,25 0 0,0 0 16,25-25-16,-49 25 15,24 0 1,0 0-1,0-25 1,1 25 0,-1 0-16,0 0 15,0 0-15,-24 0 16,-75-25 0,99 25-16,0 0 15,0 0-15,0-25 16,1 25-16,-26 0 62,0 0-15,-49 0-47,0 0 16,49 0-16,1 0 15,-51 0-15,76 0 32,-1 0 77,-50 0-93,26 25-16,49 25 234,0-1-234,0-24 16,0 50 15,0-26-31,0 1 0,0 198 16,0-223-1,0 24 1,0-24 15,0 0-31,-50 74 0,25-74 16,1 0-16,24 0 15,0-1 17,0 1 14,0 0-14,0 25 15,24-26-32,1-24 32,0 25-31,0 0-1,24 0-15,-24 0 47,-25-1-31,25-24-16,0 0 0,24 50 15,-24-50 1,0 0-16,0 0 16,24 50-16,51-50 31,-51 0-31,50 0 0,-24 0 16,-25 0-16,49 0 15,25 49-15,-99-49 31,24 25-31,1 0 0,-25 0 16,-1-25 0,26 24 15,-50 1-31,74 0 31,-49 0-31,99 24 16,-49-49-16,-26 0 0,1 0 15,49 0-15,0 0 32,-49 0-32,24 0 0,1 0 15,24 0-15,-49 0 0,74 0 16,-25-49-16,25 49 16,-25-25-16,-25 25 15,50-25 1,-74 25-16,0 0 0,-1 0 15,1 0 1,24 0 0,-24-25-16,24 25 15,26-49-15,-26 24 32,50 0-32,-74 0 0,24-24 15,0 49 1,-24 0-16,0-50 0,-26 50 15,1 0 1,25 0 78,-50-25 62,0 1-156,0-26 16,0-198-1,0 124-15,0-50 0,25 50 16,24-49 15,-49 123-31,25-24 0,0-1 16,-25 50-16,0-24 0,0 24 47,0-25-16,0 1-31,0 24 0,0 0 16</inkml:trace>
  <inkml:trace contextRef="#ctx0" brushRef="#br0" timeOffset="24418.4843">10418 4936 0,'25'0'78,"-100"0"-62,-24 0-1,-25 0-15,25 0 16,-25 0-16,25 0 0,-25 0 15,0 0-15,0 0 16,24 0-16,-24 0 16,25 0-16,50 0 0,-26 0 31,25 0-15,-24 0-16,-25 0 0,74 0 15,-49 0-15,-1 0 16,-24 0-16,-25 0 15,-25 0-15,75 0 16,24 0-16,25 0 16,1 0-1,-1 0 17,0 0-32,-25 0 15,-74 0-15,75 0 16,-51 0-16,-24 0 0,-24 0 15,48 0-15,76 0 188,48 25-188,26 25 16,-25-26-1,-25 1 1,25 25-16,-25-1 15,0 1-15,24-25 32,-24 24-32,0 1 0,0 0 15,0-1-15,25-24 0,-25 25 16,0-1 15,25-49-31,-25 25 16,74 99 15,-74-74-31,50 24 16,-25 1-1,0-26-15,-25-24 16,0 0 0,0 24-16,0-24 15,0 0 1,74 25 93,-49-50-93,0 24-16,-25 1 15,24 0-15,1-25 63,0 25-63,25 0 16,-26-1-16,51 1 15,-50 0 1,24 0-16,1 0 31,124 99-15,-150-124-16,26 24 15,0 1 1,74-25-16,-25 0 0,50 0 16,-125 0-16,26 0 15,0 0-15,-1-49 16,26 49-16,24-50 15,-74 50-15,24-25 16,26 0 0,-50 25-16,-1 0 0,-24-24 15,25 24 1,25 0 0,24 0-16,1-50 0,-1 50 0,0-50 15,1 26-15,-26 24 16,1-25-1,0 25 95,24 0-95,-49 0 1,25 0-16,-26 0 16,51 0-1,-26 0 1,1 0 0</inkml:trace>
  <inkml:trace contextRef="#ctx0" brushRef="#br0" timeOffset="28782.7747">10319 4862 0,'25'0'31,"24"0"-31,1 0 0,-1 0 16,26 0-16,-26 0 15,1 0-15,-25 0 16,0 0-16,24 0 0,-24 0 31,0 0-31,24 0 16,-24 0-1,50 0-15,24 0 0,0 0 0,0 0 16,25 0 0,0 0-16,-24 0 15,24 0 1,-75 0-1,26 0-15,24 0 0,-50 0 16,1 0-16,24 0 0,-24 0 16,0 0-16,74 0 15,-25 0-15,-49 0 16,24 0 0,0 0-1,-24 0-15,0 0 16,-26 0-1,1 0 17,0 0-17,0 0 1,0 0 0,-1 0-16,1 0 15,25 0-15,-25 0 47,-1 0-31,1 0-1,0 0 17,0 0-17,0 0-15,-1 0 0,26 0 16,0 0-1,-1 0-15,1 0 0,24 0 16,26 0-16,-51 0 16,-24 0-16,0 0 31,24 0 47,1 0-78,0 0 16,-1 0-16,-24 25 31,0-1-31,0-24 172,-25 25-172,0 25 15,0 24-15,24 1 16,1-51-16,-25 1 16,0 0-1,0 0 1,0 0 0,0-1-1,0 1-15,0 0 16,0 0-1,0 0 1,0-1 0,0 1-1,0 0 1,0 0-16,0 0 16,0 24-16,0 1 15,0-1 1,0 1-1,0 0-15,0-26 32,0 1-17,0 25 1,-25 0 0,25-26-1,-24-24-15,24 50 16,0-25-1,-25 0 1,25-1 0,0 1 15,0 25-31,0-1 234,0-24-234,-25 0 16,25 0-16,0 0 16,-50 24 93,1-49-109,24 0 31,-49 0-31,49 0 0,-25 0 16,1 0-16,24 0 15,-25 0 1,25 0 0,1 0-1,-1 0-15,0 0 16,-25 0 0,1 0-1,-26 0-15,26 0 0,-1 0 0,0 0 16,1 0-16,-1 0 31,25 0-31,-49 0 16,49 0-1,0 0 1,-24 0 0,24 0 15,-49 0-31,24 0 0,0 0 15,26 0-15,-1 0 32,-25 0-32,1 0 15,-1 0-15,0 0 16,1 0 0,-26 0-16,-24 0 15,49 0-15,1 0 16,-50 0-1,24 0-15,-24 0 16,49 0-16,1 0 16,-75 0-16,-25 0 31,124 0-15,-74 0-1,74 0-15,0 0 0,-24 0 16,-1 0-1,25 0-15,-49 0 16,49 0-16,0 0 31,-24-25-15,-1 25 0,25 0-16,0 0 15,1 0-15,-26-24 31,25 24-31,0 0 16,-24 0-16,-1 0 16,25 0-1,-24-50 1,24 50 171</inkml:trace>
  <inkml:trace contextRef="#ctx0" brushRef="#br0" timeOffset="32701.0591">13742 4787 0,'0'25'0,"25"0"16,-1-25 0,26 25-1,-25-25 1,0 25-16,-1-25 16,1 0-16,50 0 15,-26 0-15,-24 0 0,0 0 31,24 0-31,-24 0 16,0 0 0,25 0-16,-1 0 15,-24 0 1,0 0-16,0 0 16,49 0-1,1 0-15,-26 0 16,26 0-16,-26 0 0,1 0 15,-1 0 17,26 0-32,-26 0 0,26 0 15,24 49-15,-49-49 0,24 25 32,25-25-32,-24 0 15,49 25-15,25-25 0,49 0 16,-173 0-1,0 0 1,-1 0-16,1 25 31,25-25 1,-1 0-1,26 0-31,-50 0 15,24 0-15,-24 0 32,49 0-32,1 0 15,49 0-15,0 0 0,0 0 0,-50 0 32,-49 0-32,25 0 15,-25 0 48,-1 0-48,1 0 1,0 0-16,0 0 62,24 0-62,1 0 0,-25 0 16,24 0-16,1 0 16,-25 24 327,0 26-343,-1-50 0,-24 25 16,0 0 0,0-1-16,0 1 0,0 0 31,0 0-15,0 0 15,-24-25-16,24 49 17,-25-24-17,25 0-15,0 0 32,0-1-17,0 1-15,-25 25 16,0-50-1,25 25 1,0-1 0,-25 1-16,25 0 31,0 25-31,-24-50 0,-1 49 16,0-49-16,0 50 0,25-1 15,-25-24-15,25 0 31,0 0 63,0 25-78,0 24-16,0-49 15,0 24-15,0-24 32,0 0 77,0 25 0,0-26 141,-99-24-234,-99 0 0,-1 0-16,1 0 15,24 0-15,50 0 32,99 0-32,1 0 0,-1 0 15,0 0 16,-25 0-15,1 0 0,-1 0-16,25 0 0,1 0 31,-1 0-15,0 0 15,-49-49-16,24 49-15,0 0 16,1 0-16,24-25 0,-25 25 16,1 0-16,24 0 31,-50-25-31,26 25 16,24 0-1,-49 0-15,-1 0 16,-24 0-1,-25 0-15,50 0 0,24 0 16,0 0 0,26 0-16,-1 0 15,-50 0-15,1 0 16,-25 0-16,49 0 16,-49 25-1,24-25-15,26 0 0,-1 0 16,1 25-1,-1-25 1,0 0-16,26 0 16,-26 0-1,0 49 1,26-49-16,-26 0 0</inkml:trace>
  <inkml:trace contextRef="#ctx0" brushRef="#br0" timeOffset="36387.3144">18876 4986 0,'-24'0'94,"-26"0"-94,25 0 16,0 0 15,-24 0-15,24 0-16,0 0 0,0 0 31,25 25-15,-49-25-1,-51 0 16,51 24-31,24-24 16,0 0 0,25 25-1,-25-25-15,1 25 172,24 0-172,0 49 16,0 1-16,-50-26 0,50 1 15,-25 24 17,0 1-32,1-26 15,-26 50-15,50-49 16,-50-25-16,50 0 16,0-1 62,0 51-63,0-1-15,0-24 16,0-25-16,0 24 0,25 1 109,0-25-77,0 24-17,0-49-15,-25 25 16,24-25 15,26 25-15,-25 0 15,0 0-31,-1-25 0,-24 24 16,25-24-16,25 25 15,-25 0 32,-1-25-16,26 25-15,-50 0 0,25-1-1,0-24 1,0 0-16,-1 0 15,26 0 17,0 0 93,-26 0-110,76-24-15,-100-1 16,49 0-16,-24 0 0,0 25 16,0 0-1,-1-25 1,-24 1 218,-24-1-203,24-50-31,0 51 16,0-1-16,0-50 0,0 26 0,0-26 16,0 1-1,0-1 1,0 26-16,0-1 16,0 1-1,0-1 1,0 25-1,0 0-15,0-24 0,0 24 16,0 0-16,0 0 16,0 1-16,0-1 0,0-25 15,0 25 251,0 1-250,0-1-1,0 0 1,0 0-1,0-24 1,0 24 31,0 0-47,0 0 47,0 0-16,-25 25-15,25-24-1</inkml:trace>
  <inkml:trace contextRef="#ctx0" brushRef="#br0" timeOffset="39097.2272">23540 5854 0,'-50'0'78,"0"0"-63,-74 0-15,-74 0 16,-75 0-16,-49 0 0,-1 0 16,1 0-16,-26 0 15,51 0-15,74 0 16,49 0-16,124 0 16,-24 0-1,49 0 1,0 25-16,-24-25 15,24 0-15,-50 49 0,26-24 16,-1 0-16,-99 74 16,75-49-16,49-25 15,-24-1-15,-26 51 16,26-50-16,-1 49 16,0-49-1,50 0-15,-49 24 31,24 1-31,0-25 0,0 24 16,1 26-16,-1-26 0,-25 26 16,50-51-16,0 26 15,0 25-15,0-26 16,0 26 0,0 24-16,0-25 0,50 1 15,24 24 1,-49-74-16,49 24 15,-24 26-15,24-1 32,-24-24-32,-25-26 0,24 26 15,-24-50-15,149 124 16,-100-25-16,25-24 16,-49-26-16,99 51 15,-99-51-15,-1 1 31,26-1-15,-51 1-16,26-25 0,0 0 16,24 49-1,-24-49 1,-26 0-16,1-1 0,50 51 16,-26-50-16,1 24 0,-25-49 15,-1 25-15,1 0 16,25 0-16,-50-1 15,49 1-15,-24 0 16,25 0 0,24 0-16,50 24 0,-74-49 15,49 0 1,25 0 0,25 0-16,-50 0 0,-49 0 15,-25 0 1,-1 0-1,1 0-15,0 0 0,25 0 16,-26-25-16,51 1 0,74-1 16,-50-25-16,25 25 15,-50 1 1,26 24-16,-1 0 16,-25 0-16,1 0 15,-26 0-15,1 0 31,24 0-31,1 0 0,-26-25 16,26 0-16,-51 25 0,26 0 16,0-25-16,-1 25 15,1 0-15,24-25 0,-24 1 16,-25 24-16,49-25 16,-49 0-16,0 25 15,0 0-15,24-50 16,26-49-1,24 0-15,0 0 16,-25 0 0,-24 49-16,0-49 0,24 24 15,1-24-15,-26 25 16,-24 24 0,0-24-16,24-26 15,-49 51-15,0-1 16,0 1-16,25-75 0,-25 24 15,0 26-15,0 0 16,0-26-16,0-49 16,-25 50-1,25 0 1,-24 25-16,-1 74 0,0-50 16,0 0-16,-24 1 15,-26-1-15,75 25 31,0-24-31,-25 49 0,0-50 0,1 25 32,-51-24-32,50 49 15,1-50-15,-1 50 16,-25-25 0,1 1-16,-1-1 0,-99-50 15,50 51-15,49-1 16,-49 25-16,-50 0 0,-24 0 15,-1-25 1,25 0-16,0 25 16,100 0-16,24 0 15,0 0 1,0 0 0,1 0-16,-51 25 0,50-25 15,1 25 16,-26 0-31,50-1 0,0 1 0,-50 0 16</inkml:trace>
  <inkml:trace contextRef="#ctx0" brushRef="#br0" timeOffset="43408.0097">7293 14213 0,'24'0'0,"-24"25"0,50-25 15,0 49-15,49 1 32,-25 0-32,-49-25 0,74-1 0,0-24 15,1 0-15,24 0 16,-75 0-1,51-24-15,-1-1 0,0 25 16,50 0-16,-25 0 16,-50 0-1,-24 0-15,49 0 0,-25 0 16,-24 0-16,74 0 16,-49 0-16,24 0 15,50 0 1,-125 0-1,1 0-15,25 0 0,-25 0 16,24 0 15,26 0-31,24 0 0,-25 0 0,25 0 16,-24 0-16,24 0 16,-24 0-16,24 0 15,-50 0-15,1 0 47,-75 0 62,0-25-93,-24 0 0,-1-25-16,-24 1 0,49 49 15</inkml:trace>
  <inkml:trace contextRef="#ctx0" brushRef="#br0" timeOffset="44439.5962">8136 12948 0,'0'-25'109,"-25"25"-93,-74 174 0,49-75-16,25-49 15,1-25-15,-1-1 16,25 1-16,0 0 156,0 74-156,0-74 16,0 0-1,-25-25 126,0 0-141,0 0 16,1 0-1,-1 0-15,0 0 16,-25-25 0</inkml:trace>
  <inkml:trace contextRef="#ctx0" brushRef="#br0" timeOffset="46195.9675">7962 12774 0,'50'0'109,"0"25"-93,-26 25 0,1-50-1,25 0-15,-1 0 16,26 0-16,-50 0 47,-1 0-32,1 0 48,0 0-47,0 25 62,-75-25-16,1 0-46,-1 0-1,0 0 17,50 24-32,-24 1 15,24 25 79,-25-25-78,0-25-1,0 0 1,0 0-16,-24 24 16,24-24-1,-25 25 1,25-25-1,1 25-15</inkml:trace>
  <inkml:trace contextRef="#ctx0" brushRef="#br0" timeOffset="48275.2117">8285 13246 0,'25'0'265,"-75"0"-171,25 0-94,0 0 16,25 25-16,0-1 15,0 26 79,0-25-47,25-25-47,-25 25 16,25-25 15,0 24 78,0 1-93,-1-25-1,-48 0 157,-1 0-125,25-25-16,-50 1 1,50-1 108,-25 25-62,25-25-46,-49 0-17</inkml:trace>
  <inkml:trace contextRef="#ctx0" brushRef="#br0" timeOffset="49812.5894">8111 12923 0,'-25'0'79,"50"25"30,0 0-78,0-25-15,0 0-16,-1 49 15,1-24-15,0 0 32,25 0-32,-26 24 15,1-49-15,-25 25 47,25-25-47,0 25 94,-25 0 125,-25 25-219,-74-1 15,74-49-15,-49 25 16,-1 0-16,26-25 0,-26 49 16,50-49-16,-24 0 31,24 0 16,0 0-16,0 0 16,0 0-16,1 0 141</inkml:trace>
  <inkml:trace contextRef="#ctx0" brushRef="#br0" timeOffset="51144.7029">8037 12973 0,'25'0'0,"-1"0"16,1 0 234,-25 49-250,-74 51 0,24-76 15,0 26 1,1 0-1,24-25-15,0-25 0,25 24 0,-49 26 32,49 0-17,0-26-15,0 26 16,0-25-16,-25 49 0,-25-49 16,50 0-16,0 0 15,0 24-15,-25 1 16,1-25-1,24 24-15,0 1 16,-25-25 0,0-25 15,25 24 16,-25-24 125</inkml:trace>
  <inkml:trace contextRef="#ctx0" brushRef="#br0" timeOffset="54631.0711">17909 10517 0,'0'-49'78,"-25"-1"-46,25 25-32,-49-148 15,24 73-15,0 51 32,0-1-32,0 25 62,1 25-62,-1-25 31,25 1-15,-25 24-16,-49 0 16,-1 0-1,25-25-15,-74 25 0,50 0 16,-25 0-16,0 0 15,74 0-15,0 0 0,-74 0 0,-25 0 16,25 0-16,49 0 16,25 0 15,-24 0-31,24 0 0,0 25 16,0-25-16,25 24 15,-49 1-15,49 25 16,0-25-1,-50 24-15,50-24 16,0 25-16,0-25 16,0-1-1,0 1-15,0 50 16,0-51-16,25 1 31,24 0-31,-24 0 0,25 0 16,-1 24-16,-24-24 15,50 25-15,-51-50 16,26 49-16,-25-24 0,24 0 16,-49 0-16,25-1 15,25 1 1,-1 0 0,-49 0-1,25-25 1,0 25-16,0-25 15,0 24 1,74-24 0,-25 0-16,-49 0 15,0 0 1,24-24 0,-24-1-1,-25 0 1,0 0-1,0-24-15,0 24 32,0 0-32,0 0 0,0-49 15,0 24-15,0 25 16,0 1-16,0-1 16,0-25 46,0 25-46,25 1-1,-25-1 1,25 0-16,0 25 16,-25-25 15,0-24 234,0-1-186,0 25-64,0 0 16,0 1 79,0 98 187,0 50-297,0 25 15,0-100-15,-50 26 32,50-26-17,0-24 1,0 0-16,0 0 0,0 24 15,-25 1 1,0-25 0,25 0-16,0-1 0,0 26 15,-24-50-15,24 50 0,0-1 16,0 1-16,0-1 16,-25 1-16,-25 0 15,50-1 1,-49 26-1,49-50 17,0-1-32,0 1 15,0 25 17,0-1-17,0 1-15,0-25 31,0 0-31,0 24 0,0-24 16,0 0-16,0 24 16,0-24-1,0 0-15,0 25 16,-25-26 15,0-24-15</inkml:trace>
  <inkml:trace contextRef="#ctx0" brushRef="#br0" timeOffset="56074.1298">17512 11088 0,'0'24'47,"25"1"-16,0 0-31,24 0 0,51-25 31,-51 0-15,199 0-16,-198 0 0,99-25 16,-75 25-16,50-25 15,25 0 1,-50 1-16,-24 24 0,-26 0 15,50-25-15,-74 25 16,0 0 0,0-25-16,0 25 0,-1 0 15,1 0 1,0 0 0,25 0-16,-26-25 15,1 25-15,0 0 16,-25-25-1,25 1 1,24-1-16,1 0 31,-50 0-31</inkml:trace>
  <inkml:trace contextRef="#ctx0" brushRef="#br0" timeOffset="56807.3374">18207 10443 0,'24'25'0,"1"-1"16,0 1-16,0 0 15,0 0-15,-1 24 16,1 26-16,-25-1 16,0 1-1,25-26 1,-25 75-16,0-25 0,0 50 15,0-99-15,0 24 32,0 26-32,0 24 0,0-50 15,0 0-15,0-49 0,50 74 16,-26-74-16</inkml:trace>
  <inkml:trace contextRef="#ctx0" brushRef="#br0" timeOffset="57542.6863">19645 9971 0,'0'0'0,"25"25"32,-25 25-1,25 49-15,-25 50-16,25 25 0,0 98 15,-1 125 1,1-99-16,-25-25 15,0-25-15,0-50 0,0-24 16,-25-25 0,25-100-16,-49 1 15</inkml:trace>
  <inkml:trace contextRef="#ctx0" brushRef="#br0" timeOffset="58468.973">15751 12502 0,'50'0'16,"-26"0"-1,1 0 1,25 0-16,123 49 15,-49-49-15,-24 0 16,-26 0-16,50 0 16,-99 0-16,25 0 15,-1 0-15,26 0 16,49 0 0,24 0-16,-48 0 15,24 0-15,-50 0 16,-24 0-16,24 0 31,-24 0-31,24 0 0,25 0 16,-24 0-16,-1 0 15,-49 0 126,-75-49-94</inkml:trace>
  <inkml:trace contextRef="#ctx0" brushRef="#br0" timeOffset="61271.2421">15974 14486 0,'0'-74'0,"0"24"15,0-25-15,0 26 0,0-1 0,0 1 78,-25-1-46,1 25-1,-1 0-31,0 25 0,0-24 15,0 24-15,1-25 32,24 0-32,-50 25 15,0 0-15,26-25 16,-1 25 0,0 0-1,0 0-15,0 0 16,1 0-1,-1 0 1,-25 0-16,1 0 16,24 0 15,-50 0 16,50 0-47,1 25 0,-26 0 15,50 0-15,0 24 0,-25 1 16,-24 24 0,49-49-1,0 25 17,0-26-32,0 1 15,0 25-15,0 0 16,0-1-16,0-24 31,24 0-15,-24 0-16,50-1 0,-25 1 15,24 0-15,-24 0 16,25 0 0,24 24-1,-49-49 1,25 50-16,-1-1 15,-24-49-15,25 50 16,-25-25 0,-1-25-1,1 25-15,0-25 16,0 24-16,0 1 125,24-25-78,1-74-47,-25-1 15,-25 26-15,0-1 16,24 25-16,1-24 16,-25-1-16,0 1 15,0 24-15,0 0 16,0 0 0,0 0-1,0 1-15,0-1 31,-25 25 1,25-50 108,0 0-140,0 26 16,-24-26-16,-1 25 16,25 75 234,0 49-250,0-49 15,0-1 1,0 1-16,0 24 0,0-24 15,0 0-15,0-1 32,0 1-32,0-1 140,0 1-140,0 49 16,25 50-16,-1-50 16,-24-74-1,25 49-15,0-49 31,0-25-15,-25 25-16</inkml:trace>
  <inkml:trace contextRef="#ctx0" brushRef="#br0" timeOffset="62383.662">18256 12129 0,'25'0'94,"0"25"-78,0-25-16,-1 50 31,26-50-15,-25 0-1,24 0-15,-24 0 0,0 0 16,0 0-16,0 0 15,0 0 64</inkml:trace>
  <inkml:trace contextRef="#ctx0" brushRef="#br0" timeOffset="63202.4115">18231 12254 0,'0'24'47,"25"-24"-47,-25 25 16,25-25 0,0 25-1,0 0 1,-1-25-16,26 0 15,0 0 17,99 25-32,-125-25 15,26 24 63,-25-24-46,0 25-1</inkml:trace>
  <inkml:trace contextRef="#ctx0" brushRef="#br0" timeOffset="65400.6345">16842 14163 0,'0'25'140,"50"25"-124,0-1-16,-50 76 16,0 23-16,0-24 15,0-24-15,0-1 32,0-25-32,0-24 15,0 24-15,0-24 0,0-25 31,0-1-15,0 26 0,0-25-1,0 0 1,0-1-16,0 26 31,0 25-31,0-1 0,0 25 16,0-24-16,0-51 0,0 26 78,24-50-47,1 25 32,0 0-48</inkml:trace>
  <inkml:trace contextRef="#ctx0" brushRef="#br0" timeOffset="66651.786">18951 12948 0,'49'0'0,"-24"0"15,0 0 1,25 0 0,-26 25-16,1-25 15,0 0-15,0 0 32,0 0-17,24 0 16,26 0-31,-51 0 16,1 0-16,25 0 16,-25 0-16,-1 0 15,1 0 1,0 0 15,25 0-15,-25 0-1,24 0 1,-24 0-16,25 0 16,-26 0-1,1 0-15,0 0 0,0 0 16,0 0-16,24 0 16,1 0-1,-25 0 1,-1-25 140,-24 0-140,-24-24-1</inkml:trace>
  <inkml:trace contextRef="#ctx0" brushRef="#br0" timeOffset="70064.4945">19720 12874 0,'0'0'0,"25"0"16,-25 24-16,24-24 78,1 50-47,0-50-15,25 0 62,-1 0-78,1 0 16,-1 0-16,1 0 15,-25 0 1,24 0-16,-24 0 0,25 0 16,-1 0 15,-24-25-16,0 0 1,0-24 62,0-1-62,-1 1-1,76-1-15,-76 50 16,1-25 0,25-24-1,-50-1 1,0-24-16,25-1 0,-1 1 16,-24-1-16,0-24 15,0 0-15,0-50 16,0 25-16,-24 50 15,-1-26-15,25 1 16,-25-50-16,25 100 31,0-26-31,-74-49 0,24 0 16,50 0-16,0 75 0,-25-1 16,25 25-16,0 0 15,-25-24-15,25 24 16,-24-25-1,-1 1 1,0-1-16,25 1 16,-25 49 62,-24 0-63,24-50-15,-25 0 0,1 26 16,-1-51-16,0 50 0,26-24 16,-26 24-16,0-25 15,1 26 1,-1-26-16,1 0 16,24 25-16,0 1 15,-25-26-15,1 0 16,49 26-16,-50-1 15,25 0 1,0 0 0,-24-24-16,-1-1 15,1-24 1,-51 24-16,76 0 16,-1 26-16,0-1 15,0 0 32,-24 25 31,-1 0-78,-49 0 16,-50 0-1,-25 0-15,25 0 16,-272 0-16,173 0 16,74 0-16,75 0 15,49 0-15,1 0 16,-1 0-16,0 0 16,26 0-1,-1 0-15,0 0 16,-49 0-1,24 0 1,-24 0-16,-26 0 0,26 0 16,0 0-16,-1 0 15,26 0 1,24 0-16,0 0 16,0 0 15,-49 0-31,-75 0 15,50 0 1,-25 0-16,-25 0 16,-149 0-1,125 50-15,-100 24 16,74-24-16,-24-1 16,49 1-1,75-1 1,50-24-16,49 99 109,0-49-93,0-51-16,49 26 15,-49-25-15,0 99 0,25-25 16,0 50 0,-25-75-16,0 26 15,0-1-15,0-25 16,0 1 0,0-1-1,0 25-15,0-24 0,0 24 16,0 0-16,0 0 15,0-24 1,0-26-16,0 1 0,0 0 16,0 24-16,0 0 15,0-24 1,0 0-16,0-26 16,0 1-1,0 0 1,0 0-1,0 0 1,25-25 0,-1 24-16,1-24 15,-25 25 17,25-25-32,0 25 0,0 0 15,-1-25 1,26 49-16,0 1 0,49-50 15,-50 0 1,51 0 0,24 0-16,49 0 15,-73 0-15,24 0 0,-50-25 16,0 25-16,1 0 16,-1 0-1,-24 0 1,-1 0-1,1 0-15,124 0 16,-75 0-16,0 0 16,25 0-16,25 0 15,-25 0-15,74 25 16,-123-25 15,-26 25-31,26 25 0,-26-50 0,26 0 16,-26 0-16,1 49 15,-25-49-15,49 50 32,-49-50-17,50 25-15,-1-25 16,25 24-16,-49-24 0,49 25 16,0-25-1,-49 25-15,49-25 16,-49 0-16,-1 25 0,26-25 15,-51 0 32,1 25-31,25-25-16,49 0 31,-24 49-31,49-24 0,-25-25 0,-25 0 16,-24 0-1,-1 0-15,1 0 16,24 0-16,1 0 16,-50 0-16,-1 0 15,1 0 1,50 25-16,24 0 16,25-25-1,25 0 1,-75 24-16,1 1 15,-26-25-15,-24 0 204</inkml:trace>
  <inkml:trace contextRef="#ctx0" brushRef="#br0" timeOffset="75543.2446">8483 4440 0,'-49'0'94,"-51"0"-63,-73 0-31,-26 0 0,1 0 15,-1 0-15,26 0 16,-1 0 0,125 0-16,-1 0 15,25 0-15,-24 0 0,24 0 0,-25 0 16,-24 0 0,-26 0-16,26 0 15,-50 0 1,0 0-16,50 0 15,-50 0-15,-25 0 0,-25 0 16,50 0-16,-25 0 16,50 0-1,49 50 1,-98-50-16,73 24 16,-148-24-1,149 0-15,-26 0 16,51 0-16,24 0 15,0 25 95,-49 0-110,-1 0 15,26-25 1,-51 49-16,51-24 16,24-25-16,-25 25 0,50 0 15,-49-25 1,24 0-16,25 25 16,-25-25 30,-74 0-30,-50 0 0,100 0-16,-51 24 15,-48-24 1,73 25-16,1-25 0,24 0 16,0 25-16,-49-25 15,50 0 1,-51 25-16,26 0 15,0-25-15,49 0 32,-25 0-17,1 0-15,24 0 0,0 0 16,-25 0-16,26 0 16,-76 74 218,26 25-218,-50 25-16,49-49 15,51-50 1,-1-1-16,25 1 109,0 25-93,49-25-16,1 24 31,0-24-15,-50 0-16,49 0 15,-24-25-15,0 49 16,25-24 0,-1 25-16,-24-50 0,0 0 15,0 24-15,-25 1 16,24-25-16,26 0 15,0 50-15,-1-1 16,-24-49-16,25 50 16,-1-25-1,1 25 1,-1-26-16,-24-24 0,25 50 16,-25-25-16,24 0 0,1-1 15,-1 26-15,1 0 16,-25-50-1,0 0 17,-25 49 77,49 1-109,-24-25 16,50 24-1,-26-24-15,-24 0 16,25 0-16,-1-1 16,-24 26-16,25-50 0,24 50 0,-49-26 15,49-24 1,-24 25-16,-25 0 31,-1-25-31,100 50 16,-124-26-1,50 1 1,0-25-16,24 25 16,-24 0-16,49-25 0,75 0 15,24 0-15,25-25 16,25 0-16,-25-24 15,1 24-15,-26 0 16,-24 0-16,-50 0 31,-25 1-31,25-1 0,-25 0 16,50 25-16,-25-25 16,-25 25-16,1 0 15,-26 0-15,-24 0 0,-1 0 16,1 0 15,-1 0-31,26 0 0,49 0 16,-25 0-16,25 0 0,-49 0 15,24 0-15,-25 0 16,1 0-16,24 0 16,-50 0-16,26 0 15,-1 0-15,-24 0 16,-1 0-16,1 0 47,49 0-32,-49 0-15,74 0 0,25 0 16,24 0 0,150 0-16,-100 0 0,-74 0 15,-124 0-15,24 0 31,-24 0-15,25 0 0,49 0-16,25 0 0,248 0 15,-50 0-15,-73 0 16,-1 0 0,-75 0-16,-24 0 15,-99 0-15,-1 0 16,1 0-1,-1 0-15,1 0 16,-25 0-16,49 0 16,1 0-16,24 0 15,0 0-15,-24 0 0,49 0 16,-50 0-16,25 0 16,0 0-16,1 0 15,24 0-15,25 0 16,-100 0 15,-24 0-31,25 0 0,24 0 0,0 0 16,26 0-16,48 0 15,-24 0-15,25 0 0,-74 0 16,-1 0-16,174 0 16,-25 0 15,-24 0-31,-1 0 0,-49 0 15,-99 0-15,49 0 0,-49 0 32,-26 0-32,26 0 0,0 0 15,24 0-15,25 0 0,-24 0 16,49 0 0,0 0-1,-25 0-15,-25 0 0,1 0 16,24 0-16,-25 0 15,-24 0-15,0 0 16,24 0-16,-49 0 16,24 0-16,1 0 0,0 0 15,-1 0 1,1 0 93,24 0-93,25 0-16,-74 0 31,50 0-31,-51 0 16,1 0-1,0 0 1,0 0 0,-25-25 140,25-49-156,-1-75 16,-24 50-16,0 25 15,0-1-15,0 50 16,0-24-16,25-1 0,-25 0 15,0-24 1,0 49-16,50-24 16,-50-26-16,50 1 15,-50-1-15,0 26 16,49-26-16,-49 26 16,0-1-16,-25-24 15,25 24 1,0 1-1,-24-1-15,24-24 0,0-1 16,-50 1-16,25 24 125,-25 50-109,-49-25-16,-74 0 0,-1 1 15,0 24-15,26 0 16,-225 0-16,76 0 31,49 0-31,0 0 0,24 0 0,26 0 16,0 0-16,24 0 15,-24 0-15,24 0 0,25 0 16,-25 0-16,-49 0 16,-25-25 15,50 0-31,-50 0 16,99 25-16,0-25 0,50 1 15,24-1-15,26 25 0,24 0 31,-99 0 1,25 0-32,-25 0 15,-50 0 1,0 0-16,1 0 0,74 0 16,-1 0-16,1 0 0,74 0 31,-49 0-31,-25 0 0,24 0 15,-24 0-15,25 0 16,-26 0 0,51 0-16,-26 0 15,1 0-15,-25-25 16,0-25-16,74 50 16,0 0-16,-25-24 62,26 24-46,-76-25-16,51 25 0,-26 0 15,26-25-15,24 25 16,0 0 0,-74 0 109,49-25-125,-49 25 0,-75-25 15,1 25 16,-1-24-31,1-1 0,-1 0 16,124 25-16,25 0 0</inkml:trace>
  <inkml:trace contextRef="#ctx0" brushRef="#br0" timeOffset="78246.026">19819 4316 0,'-25'0'78,"0"0"-78,-24 0 15,-26 0-15,1 0 16,-25 0 0,-50 0-16,99 0 15,-49 0-15,-25 0 0,0 0 16,-25 0-16,50 0 31,0 0-31,74 0 0,-25 0 0,25 0 16,1 0-16,-1 0 15,-25 25-15,1-25 32,24 0-1,-25 25-31,25 24 15,1 1 1,-1-25-16,25-1 16,-25 1-16,25 0 31,-50 49-31,50 50 16,-49-49-16,24-1 15,0-49 1,25 25-16,0-1 15,-49 51 1,49-76-16,-75 125 16,50-99-1,-24 24-15,24-49 16,25 0-16,0 24 31,-50 1-15,50 0-16,0-26 0,0 26 0,0-25 31,0 49-15,0-24-16,25 0 0,0-50 15,0 0-15,0 49 0,-1-49 16,1 0 15,0 25-31,0-25 16,24 74-1,-24-49-15,50 25 0,-26-1 16,-24-24-16,0 0 31,0 0-31,-1 24 16,1-49-16,0 25 0,0-25 16,0 25 15,-1 0-16,51 24 1,-26 1-16,-24-50 31,0 25-31,0 0 0,25-1 16,-26 1 15,1-25 47,0 0-78,0 0 0,49 0 16,25 0-16,25 0 0,-24 0 16,-1 0-16,25 0 15,-75 0-15,1 0 16,-25-25-1,0 25-15,74-49 0,-74 24 16,0 0-16,24 25 16,-49-25-1,25 1 32,0-26-31,74-24-16,-49 74 0,-1-75 15,-24 50 1,25-49-16,-26 0 16,1-1-16,25-24 0,-50 49 15,0 1-15,0-51 16,0 26-16,0-25 16,0 24-16,0 26 15,0-26-15,0 26 31,0-1-31,0 1 0,0-1 16,0 0-16,0 26 0,0-51 16,0 50-16,0 1 15,0-1-15,0-25 16,-50-24-16,50 24 16,0 0-1,-49 1-15,-1-1 16,0 25 62,50 1-47,-24-1-31,-26 25 31,0-50-31,1 50 16,-26-49-16,1 24 0,-1 25 16,-24 0-16,50 0 15,-26 0-15,50 0 16,1 0 15,-1 49 125,25 1-156</inkml:trace>
  <inkml:trace contextRef="#ctx0" brushRef="#br0" timeOffset="79767.8676">17462 14759 0,'50'25'109,"0"-1"-109,49-24 0,50 0 16,-50 0-16,0 0 15,0 0-15,-24 0 16,74 0-16,-1-24 0,-23 24 15,-76 0 1,1 0-16,-25 0 16,-1 0 46,1 0-31,0 0-15,0 0 0,24 0-1,1 0-15,0 0 16,-26 0-16</inkml:trace>
  <inkml:trace contextRef="#ctx0" brushRef="#br0" timeOffset="80486.3237">18182 14114 0,'49'49'31,"-49"-24"-15,0 25-16,25 24 0,0 1 16,-25-50-16,0 24 15,0 1 1,0-1-16,0 26 0,0-26 15,0 51 1,0-51-16,0 26 16,-50-1-16,50 0 15,-49 50 1,49-49-16,-25 24 16,25 0-16,0-74 15,0 25-15,0-25 16</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19:42.360"/>
    </inkml:context>
    <inkml:brush xml:id="br0">
      <inkml:brushProperty name="width" value="0.05292" units="cm"/>
      <inkml:brushProperty name="height" value="0.05292" units="cm"/>
      <inkml:brushProperty name="color" value="#FF0000"/>
    </inkml:brush>
  </inkml:definitions>
  <inkml:trace contextRef="#ctx0" brushRef="#br0">15255 4539 0,'-25'25'15,"-25"-25"1,1 50-16,-26-50 15,26 0 1,24 0-16,-49 0 0,-1 0 16,26 0-16,-75 0 31,24 0-15,-24 0-16,25-25 0,0-25 0,-174 1 0,-25-26 15,1-24 1,24 49-16,25 1 15,49 24 1,-24 0-16,25 25 16,-50-25-16,74 1 0,0-1 15,-24 25 1,0 0 0,-1 0-16,1 25 0,24 24 15,-49-24-15,0 25 0,49-26 16,-25 1-1,26 0-15,-26 25 16,26-1-16,74 1 0,-50-25 16,49-1 15,-48 1-31,-1 0 0,25 0 0,-75 0 16,-24-1-16,49 26 15,50-25-15,0 0 0,25-25 16,25 0-16,-1 0 15,1 24 17,-25-24-32,-25 0 0,-25 0 0,25 0 15,-50 0 1,-49 0-16,25 0 0,-1 0 16,26 0-16,-1 0 15,75 0 1,-100 0-16,26 0 0,-26 0 15,26-24 1,24 24 0,0-25-16,-50 0 0,26-25 0,-1 26 15,1-26-15,73 25 32,-24-24-32,75 49 0,-1 0 15,-49 0-15,49-25 31,-24 25-31,-1 0 0,26-25 0,-50 25 16,24 0-16,26 0 16,-26 0-16,1 0 0,-1 0 15,26 0 17,-51 0-32,26 0 0,24 0 15,-49 25-15,25-25 16,-25 0-1,49 0-15,-24 0 16,49 0-16,-25 0 0,25 0 16,1 0-16,-1 25 125,0 49-125,0 0 15,-24 1-15,24 74 16,-25 0-16,50-75 16,-74 25-16,74-49 15,-25 74-15,-25 49 16,1 1-16,-26 99 0,1-75 15,49-148 17,-49 49-32,-1 25 0,26-25 0,-1-49 15,50 24-15,-74 75 0,24-49 32,25-26-32,0 0 15,1 50-15,24 100 16,-50 24-16,0-75 15,26 1-15,-26-50 16,25 0-16,-49 25 16,24-50-16,1 50 0,24 0 15,0-50-15,-25 50 16,1 0-16,24-25 31,-25 49-31,-49 174 0,0-49 16,24 49-16,1-49 0,74 0 15,0 24 1,0-49-16,0-50 16,0 25-16,0-24 15,0-1-15,0-99 16,0 0 0,0-99-16,0-1 0,0 1 15,0 0-15,0 0 16,0 0-1,25-1-15,0 1 16,-1 0-16,76 25 16,-1-1-1,-25 1-15,1 0 0,24-26 16,25 1-16,-25-25 16,25 25-16,0 0 15,-49-25-15,24 25 16,25-1-16,49 26 15,100-25-15,0 0 16,50-1-16,-26 1 16,1 0-1,0-25-15,-26 0 16,-23 0-16,48 0 16,75 0-1,-25 0-15,125 0 0,98-74 16,150-50-16,-26 49 31,-49 1-31,74-50 0,-24 49 16,-1 1-16,-49 24 0,-173 50 15,-75 0-15,24 0 16,-24 0-16,-25 0 0,-49 0 16,-26 0-16,-98 0 15,-26 0 1,-123 0-16,0 0 15,-1 25-15,1-25 16,-1 0 0,26 0-1,-1 0-15,50 0 16,-25 0 0,1 0-16,49 0 0,-75 0 15,0 0-15,-24 0 0,-25 0 16,24 0-16,-24 0 31,0 0-15,0 0 15,0 0-15,24-25-16,26 0 0,49-24 15,-75 49-15,50-75 16,26 26-16,-51 24 15,75-49-15,0-26 0,-75 76 16,0-26 15,-24 25-31,-25-24 0,0 24 16,-1 0-16,1-49 16,25 24-16,-25-25 15,24 1-15,26-50 16,-75 50-16,24-50 0,-24 74 15,25-99-15,75-148 32,-26-26-32,-24-49 0,24-149 15,0-49-15,-49-51 16,-25 1 0,0 149-16,0 124 0,0 74 15,-25 75-15,25 173 16,0-75-1,0 26-15,0 24 16,0-24-16,0 24 0,0 1 16,0-26-16,0 1 15,0-50-15,0 25 16,0 49-16,0-24 16,0-1-16,0 1 0,0-25 15,-24 24 1,24-24-16,-50-25 15,25 25-15,-24 24 16,49 26 0,0-1-16,-25-24 0,0 49 15,0-74-15,25 74 16,-25 0-16,25 0 62,-74 1-62,24 24 16,-49 0-16,-25-50 16,0 25-1,-25-25-15,0 26 0,100 24 16,-1 0-16,-123-100 16,123 76-1,0-1 16,50 0-31,-49 25 16,24-25-16,0 25 47,-25 0-47,26 0 16,-76-25-16,51 1 0,-26 24 15,51 0 1,-1 0-16</inkml:trace>
  <inkml:trace contextRef="#ctx0" brushRef="#br0" timeOffset="1584.2768">22969 4936 0,'-25'0'62,"1"0"-46,-51 0-16,-24 0 0,24 0 16,-24 0 15,-50 0-31,-99 25 0,50 49 15,-50 50-15,49-49 0,51 24 16,24 25-16,24-25 31,51-49-31,24-1 0,25 1 0,0-25 16,-25 0-16,25 24 31,0 51-31,0-51 0,0-24 16,0 0-16,0 49 0,0-24 15,0 24-15,0 1 0,50-26 16,24 75 0,-24-49-16,-1 24 15,-24-50-15,25 26 16,-1-1 0,1-24-16,0-25 15,-50 0-15,0 24 31,0-24 16,0 0-47,0 24 0,0 1 16,0 0-16,-100 24 16,-24 0-1,50 1-15,-50-50 16,0 49-16,0-49 31,0 24-31,0-24 0,74 0 16,-49 49-16,49-49 15,-49-25-15,-25 50 16,-124-1-16,223-24 16,1-25-1,-1 0 1,0 0-1,0 0 1,0 0 0,1-25-1,-1 1 1,0-1 0,0 0-1,0 25 16,25-25-31,-24 25 16,98 25 109,0 25-94,75 74-31,0 25 16,-25-75-16</inkml:trace>
  <inkml:trace contextRef="#ctx0" brushRef="#br0" timeOffset="2818.0944">22622 6350 0,'-25'0'16,"75"0"31,-1 0-47,26 0 15,-50 0 1,49 0-16,-49 0 16,24 0 31,1 0 46</inkml:trace>
  <inkml:trace contextRef="#ctx0" brushRef="#br0" timeOffset="3703.8597">24829 5531 0,'-49'50'0,"-1"49"16,25-24-16,-24 24 31,-1 50-31,25 0 0,-49 123 0,24-48 15,50-200-15,-49 51 16,49-1-16,0-24 16,0 24-16,0-24 15,0 24-15,0-49 16,0 0 0,0 0-1,0 24-15</inkml:trace>
  <inkml:trace contextRef="#ctx0" brushRef="#br0" timeOffset="4384.8846">24879 5457 0,'75'0'62,"-75"124"-46,24-50 0,26 50-1,-25 1-15,0-1 0,-1-100 16,-24 1-16,0 25 0,0-25 15,0 24 17,50 1-32,-25-50 0,-25 49 15,25 1-15,-25 0 32,24-50-32,-24 24 15,25 26-15</inkml:trace>
  <inkml:trace contextRef="#ctx0" brushRef="#br0" timeOffset="5113.1096">24656 6226 0,'25'0'47,"-1"0"-32,51 0-15,-26 0 16,-24 0 15,50 0-31,-1 0 16,-49 0-16,25 0 15,-1 0-15,-24 0 16,0 0-16,0-50 16,-25 26-1,0-1-15,0 0 16,24 0 0,-24 0-16,0 1 15</inkml:trace>
  <inkml:trace contextRef="#ctx0" brushRef="#br0" timeOffset="5739.8843">25326 5655 0,'24'-24'16,"1"24"-16,0 0 15,25 0 1,-1 0 0,1 0-16,-1 0 15,51 0-15,24 0 16,49 0 0,-73 0-16,-1 0 15,-25 0 1,-49 0-1,0 0-15,0 0 0</inkml:trace>
  <inkml:trace contextRef="#ctx0" brushRef="#br0" timeOffset="6303.9207">25971 5705 0,'0'25'63,"0"24"-48,0 26-15,0-1 16,0 50-16,24 50 15,1 0 1,-25-26-16,0 26 16,0-25-16,0-50 0,0 0 15,0-49 1,0-25 0,0 0-16</inkml:trace>
  <inkml:trace contextRef="#ctx0" brushRef="#br0" timeOffset="7288.3782">27608 5755 0,'-25'0'94,"-25"0"-79,-24 0 1,-1 0 0,1 24-16,0-24 0,24 0 0,0 25 15,26-25-15,-1 0 16,-25 0-16,0 25 31</inkml:trace>
  <inkml:trace contextRef="#ctx0" brushRef="#br0" timeOffset="7968.0958">27236 6003 0,'24'25'78,"-24"74"-78,0-25 16,0-24-16,0 49 15,0 25-15,0 50 16,0-1-16,0-24 15,0 25-15,25 99 0,0-50 16,-25-50-16,0-73 31,0-1-31,0-25 0,25 50 16,0-99-16,-25 0 0,24 0 31</inkml:trace>
  <inkml:trace contextRef="#ctx0" brushRef="#br0" timeOffset="64875.1383">8012 6375 0,'99'0'16,"-24"0"-16,49 0 16,0 0-16,-50 0 15,50 0-15,-25 0 0,25 0 16,25 0 0,-25 0-16,-74 0 15,49 0-15,0 0 0,50 0 16,-25 0-1,25 0 1,-25 0-16,0 0 0,25 0 0,-25 0 16,25 0-16,-25 0 15,-25 0-15,0 0 16,75 0 0,49 0-16,25 0 0,-50 0 15,1 0-15,24 0 16,0 0-16,75 0 15,-25 0 1,-50 0 0,-24 0-16,-51 0 15,-98 0-15,24 25 172,-49-1-156,0-24-16,0 0 31,24 0-31,-24 0 0,0 0 16</inkml:trace>
  <inkml:trace contextRef="#ctx0" brushRef="#br0" timeOffset="66363.3667">7417 4986 0,'0'25'32,"0"24"-1,0 1-31,0 24 0,-25 1 0,-50-1 15,51 0-15,-26 50 16,0-49 0,1 49-16,24-75 15,-25 51-15,26-51 0,-1 1 16,25 0-16,-50-26 16,50 1-16,-25-25 62,25 25 63,-24 0-78,-26-25-47,-25 0 0,-73 0 0,-1 49 16,99-49-16,-74 0 15,0 0-15,-49 0 16,-200 0 15,101 0-31,-1 0 0,50 0 0,24 0 16,-49 0-16,50 0 15,-1 0-15,1 0 16,24 0-16,25 0 0,-24 0 16,49 0-1,-25 0-15,50 0 16,49 0-16,-24 0 15,49 0-15,0 124 172,25-49-156,124-26-16,-99-24 16,24 25-16,75 49 0</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19:53.745"/>
    </inkml:context>
    <inkml:brush xml:id="br0">
      <inkml:brushProperty name="width" value="0.05292" units="cm"/>
      <inkml:brushProperty name="height" value="0.05292" units="cm"/>
      <inkml:brushProperty name="color" value="#FF0000"/>
    </inkml:brush>
  </inkml:definitions>
  <inkml:trace contextRef="#ctx0" brushRef="#br0">14163 16768 0</inkml:trace>
  <inkml:trace contextRef="#ctx0" brushRef="#br0" timeOffset="2393.5986">13072 15677 0,'0'0'0,"-74"0"15,-26-50 1,-24 50-16,-24-25 15,73 25-15,-49-49 0,0-1 32,-174 0-32,50-24 15,50 24-15,49 25 0,0 25 16,25-24-16,-25-1 0,25 0 16,-124 0-16,124 0 15,-24 1-15,-51 24 16,1 0-16,-26 0 31,26 0-31,0 0 16,-50 0-16,49 0 0,1 0 15,-1 0 1,75-25 0,50 25-16,24 0 0,-24-50 15,24 50-15,25 0 16,-49 0-16,-1 0 15,51 0-15,-1 0 0,-25 0 16,1 0 15,-1 0-31,0 0 16,-24 0-16,-75 0 16,50 0-1,49 0-15,-74 25 0,-24 25 16,-1 24-16,0 0 0,-25 1 15,1-25-15,-26-1 32,50 1-32,50-1 0,25-24 15,49 25-15,-25-1 16,-74 26 0,0-26-16,0 51 0,-25 24 15,75-50-15,-50 0 16,50-24-1,24-50-15,25 50 0,0-26 16,25 1 0,-24 25-16,24 0 15,0-1-15,-50 26 16,50-1 0,-50 0-16,25 1 0,1-1 15,-1-49-15,-25 99 16,50-50-1,0 1-15,0-26 0,0-24 16,0 25-16,0-1 16,0 1-16,0 24 15,0-24-15,0 0 16,25-1-16,49-24 31,-74 25-31,100 49 0,-26-25 16,25 50-16,50 25 15,-74-99 1,73 99-16,1-25 0,-25-25 16,0-25-16,-49 1 15,-26-50-15,1 49 0,-25-49 16,74 49 0,-49-49-1,-50 0-15,49 0 0,-24-1 16,49 1-16,-49-25 31,25 0-31,24 0 0,-49 0 16,0 0-16,24 0 15,-24 0 1,25 0 0,-1 0-16,-24 0 15,0 0 1,0 0 15,0 0-15,49 0-1,75 0-15,-25 0 0,25 0 16,-25 0-16,25-74 16,-1-1-16,-48 75 15,73-49 1,75-50-16,0-1 0,0 26 15,-74-1-15,-50 26 32,0-1-32,-74 25 0,-1 1 0,1-1 15,-25 25-15,0 0 0,-1 0 16,1 0 0,25 0-16,-1 0 15,26 0-15,24 0 31,-49 0-31,24 0 16,-24-25-16,-1 25 16,-24 0-16,0 0 31,24 0-31,1 0 16,25-25-1,49-24 1,24-1-16,1 0 15,149 26 1,-25-26-16,-75 25 0,-24-24 16,-149 49-1,-1 0-15,1 0 32,25-25-1,-50 0-16,49 0-15,1 0 16,-25-24-16,24-1 16,26 1-16,-1-26 0,25-74 31,25 50-31,-99 49 0,50-49 16,24-50-16,50-49 15,24 24 1,-49 26-16,25-26 0,-25 50 15,0 74-15,-74-24 32,-25 49-32,49-25 15,-74 26-15,25-26 16,0 25 0,-25 0-1,0 1 16,0-1-31,0 0 16,0-25 15,0 26 16,0-1-47,0 0 16,0-25-16,0 26 15</inkml:trace>
  <inkml:trace contextRef="#ctx0" brushRef="#br0" timeOffset="5764.8574">28600 16768 0,'-50'0'15,"1"0"1,-26-25 0,26 0-16,-1 25 0,-49 0 15,24 0-15,1 0 16,-25 0-1,-1 0-15,26 0 0,-25 0 16,24 0-16,-49 0 0,0 0 31,-24 0-31,48 0 16,1 0-16,49 0 16,-24 0-16,-25 0 15,0 0-15,-1 0 16,-24 0-16,25 0 15,0 0-15,-25 0 16,-50 0-16,1 0 16,-75 0-16,0 0 15,24 0-15,-49 0 16,25 0-16,-24 0 16,48 25-16,1 0 0,25 25 15,-1-26-15,26 1 16,24 0-1,99-25 1,-74 0-16,-25 25 16,100-25-16,24 0 15,-50 25-15,1-25 16,-25 24-16,24-24 16,-24 50-16,0-50 0,-50 0 15,50 25 1,25-25-16,24 25 0,-24-25 15,24 24 1,-49-24-16,49 0 0,-24 0 16,49 25-1,0-25 1,0 0-16,-49 0 0,49 25 16,0-25-16,0 0 0,-49 0 15,0 0 16,-26 0-31,26 0 0,0 0 16,-1 0-16,1 0 0,-26 0 16,26 0-16,-50 0 15,50 0-15,-50 50 16,49-26-16,26-24 31,-26 25-31,26-25 0,49 25 16,-25-25-1,0 0 32,0 0-31,25 25 0,0 49-16,0 25 15,50-24-15,-1-1 0,26 50 16,-50-99-16,-1 50 31,1-26-31,25-24 0,-25 25 16,-1-50-1,51 74 1,-26-49-16,26 24 16,-26 1-16,-24-25 15,50 24-15,-26-24 0,51 74 16,-26-49-1,0 0 1,-24-26-16,-25 26 16,24-25-16,-49 0 0,50-25 15,24 49-15,-49-24 16,0 0-16,49 25 16,-49-50-1,223 99 16,-223-99-31,25 0 16,24 25-16,1-25 16,-1 24-16,0-24 15,-24 0-15,0 25 16,74-25-16,0 0 16,-75 0-16,75 0 15,25 0-15,74 0 0,25-25 31,50-24-31,-25-1 16,74 1-16,-124-26 16,50 50-16,-50 1 15,1-26-15,-51 25 0,-49 25 16,-24 0-16,-1 0 31,0 0-31,25 0 0,-25 0 16,25 0-16,50 0 0,0 0 15,222 0-15,-98 0 16,-50 0 0,25 0-1,-75 0-15,-24 0 0,-124 0 16,-1 0-16,26 0 16,24 0-1,-25 0-15,125-25 0,-1 0 0,25-24 16,-99 24-1,-49 0-15,-26 25 16,-49-25-16,25 25 94,-25-24 15,0-76-93,0 26-1,0 49-15,-25-49 16,25 49 0,-24-25-16,-1 26 0,-25-26 15,1 0-15,-1 26 16,50-1 0,-50-50-16,26 26 15,-1-1 1,0 1-1,-25-26-15,50 50 0,0-24 16,0 24 15,0 0-31,0 0 0,0 0 16</inkml:trace>
  <inkml:trace contextRef="#ctx0" brushRef="#br0" timeOffset="12762.7432">19869 13246 0,'49'0'0,"1"0"16,-1 0-16,26 0 15,-26 0-15,1 0 16,24 0-1,-24 0-15,24 0 16,-24-25-16,0 25 16,24 0-16,0-25 0,1 0 0,-1 25 15,-24 0 17,24 0-32,-74-25 0,25 25 15,50 0-15,-51-24 16,1 24-1,25 0-15,-1 0 16,-24 0-16,0 0 16,0 0-16,24 0 15,1 0-15,24-25 0,-24 25 16,24 0-16,-24 0 31,-25-25-31,0 25 16,24 0-16,1 0 0,0-25 0,-1 25 31,1 0-31,-1-49 16,1 49-16,0 0 15,-26 0-15,1 0 0,0 0 16,0 0-16,0 0 16,-1 0-16,26 0 203,-25 0-203,0 0 0,-1 0 47,26 0-32,0 0-15,-1 0 16,-24 0-1,0 0 1,0 0-16,-1 0 16,1 0-16,0 0 15,0 0-15,24 0 63</inkml:trace>
  <inkml:trace contextRef="#ctx0" brushRef="#br0" timeOffset="15091.155">27037 13196 0,'25'0'16,"0"0"-1,49 0-15,1 0 32,-51 0-32,26 0 15,0 0 1,-1 0-1,26 0-15,-1 0 0,25 0 16,-24 0-16,-1 0 16,-24 0-16,24 0 15,25 0 1,-49 0 0,0 0-16,-1 0 0,-24 0 15,25 0-15,-1 0 16,1 0-1,-1 0-15,26 0 0,-1 0 0,1 0 16,-1 0 0,25 0-1,-49 0-15,24 0 16,1 0-16,-51 0 0,26 0 16,-25 0-1,25 0 16,-26 0-15,1 0 0,0 0-16,0 0 31,49 0 0,-49 0-31,0 0 16,24 0 15,1 0-31,0 0 16,-1 0-1,1 0 17,-149 25 93</inkml:trace>
  <inkml:trace contextRef="#ctx0" brushRef="#br0" timeOffset="15711.0957">28426 14039 0,'25'0'16,"25"0"15,-26 0 0,26 0-31,-25 0 16,74 0-16,-49 0 16,-26 0-16,1 0 15,25 0 1,-1 0-16,1 0 15,0 0-15,-26 0 16,26 0 0,-25 0-16,74 0 15,-74 0-15,0 0 16,24 0-16</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20:13.953"/>
    </inkml:context>
    <inkml:brush xml:id="br0">
      <inkml:brushProperty name="width" value="0.05292" units="cm"/>
      <inkml:brushProperty name="height" value="0.05292" units="cm"/>
      <inkml:brushProperty name="color" value="#FF0000"/>
    </inkml:brush>
  </inkml:definitions>
  <inkml:trace contextRef="#ctx0" brushRef="#br0">20786 10046 0,'-24'0'156,"-26"0"-141,25 0 1,0 0-16,0 0 16,1 0-1,-1 0-15,0 0 16,0 0 0,0 0 15,1 0-16,-1 0 32,-25 0 31,25 0 1,1 0-79,-1 0 0,0 0 46,0 0-14,-24 0 280,24 0-281,0 0 16</inkml:trace>
  <inkml:trace contextRef="#ctx0" brushRef="#br0" timeOffset="3154.9249">28327 9897 0,'-25'0'156,"0"0"-156,-24 0 16,24 0-1,0 0 1,0 0 0,1 0-16,-1 0 31,-25 0 0,0 0 32,26 0-63,-1 0 15,0 0 1,0 0 15,0 0-31,-24 0 391,24 0-141,0 0-203,0 0-16,1 0-31,-1 0 16,0 0 46,0 0-31,0 0 47</inkml:trace>
  <inkml:trace contextRef="#ctx0" brushRef="#br0" timeOffset="7471.949">22572 13469 0,'0'-25'125,"-25"25"-109,-24 0-16,24 0 31,-25 0-15,1 0 0,24 0-1,-25 50 1,100-50 124,49 0-140,-24 0 16,-26 0-16,-24 0 16,0 0-1,0 0 1,24 0-16,-24 0 31,25 0-15,-25 0-1,-1 0 1,1 0-16,0 0 16,0 0-16,24 0 15,-49-99-15,50 24 16,-50 26 15,0 24-31,0-75 0,0 51 0,50-26 16,-26 26-16,-24-26 15,25 51-15,0-51 16,0-24 0,-25 74-16,74-49 15,-74 49-15,0-49 16,0-1-16,25-24 0,-25 49 16,0-49-16,0-25 15,0 25 1,-25-149-16,-24 124 15,-1 74-15,50 1 16,-25-26 0,0 26-16,1 24 15,24 0-15,-50-25 0,50 26 16,0-1 0,0 0-1,-25 0 1,0 0 15,1 0 0,-1 1-15,0-1-16,0 25 16,-24-50-16,24 50 31,-50-49-31,26 49 0,24-50 15,0 50-15,0-50 32,-24 50-17,24-49 48,0 49-48,25-25-15,-25-25 16,25 1-16,0-26 0,-49 1 16,49 0-16,0 24 15,0 25-15,0-24 16,0-1 0,0 0-1,-50 1-15,50 24 16,0 0-1,0 0 1,0 1 31</inkml:trace>
  <inkml:trace contextRef="#ctx0" brushRef="#br0" timeOffset="9071.6841">22547 10046 0,'0'-25'31,"-24"25"16,-1 0-47,-25 0 16,25 0 46,1 0-46,-1 0-16,0 0 15,0 0 1,-24 0 31,24 0-16,0 0-31,0 0 94,25 50-94,0-25 15,0 24-15,25 1 16,0-25-16,-25-1 63,0 1-48,0 25 63</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20:26.823"/>
    </inkml:context>
    <inkml:brush xml:id="br0">
      <inkml:brushProperty name="width" value="0.05292" units="cm"/>
      <inkml:brushProperty name="height" value="0.05292" units="cm"/>
      <inkml:brushProperty name="color" value="#FF0000"/>
    </inkml:brush>
  </inkml:definitions>
  <inkml:trace contextRef="#ctx0" brushRef="#br0">20836 9897 0,'-25'0'125,"-24"0"-94,24 0-31,-124 25 16,99 0-16,25-25 0,-24 0 31,-1 24-15,25-24-16,1 0 0,-1 0 16,0 0-1,0 25-15</inkml:trace>
  <inkml:trace contextRef="#ctx0" brushRef="#br0" timeOffset="1389.2186">20662 7094 0,'-49'-25'94,"-1"1"-79,0-1-15,-24 25 0,24-25 16,-24 0-16,49 25 15,-24-25 1,-1 25-16,0-24 0,1 24 16,24-25-1,0 25 48,0-25-63,-24 0 47</inkml:trace>
  <inkml:trace contextRef="#ctx0" brushRef="#br0" timeOffset="4193.5593">22647 10220 0,'49'24'0,"1"-24"0,-25 25 0,0-25 15,24 0-15,-24 0 0,0 0 16,24 0-16,-24 0 15,0 0-15,25 0 16,-26 0-16,1 0 31,0 0-15,25 0-16,-1 0 16,1 0-16,-1 0 0,-24 0 15,0 0 1,25 0-1,-1 0-15,26 0 0,-26 0 16,1 0-16,-25 0 0,24-25 16,1-24-16,-25-1 0,-1 1 31,1-26-15,0 50-16,0-74 15,25 25-15,-50-26 0,74-48 16,-74 73-16,50-49 15,-1 0-15,1 25 32,-25 0-32,-25 49 15,0 0-15,0 1 16,0-1-16,0 25 16,0-24-16,0 24 15,0-25 1,-50 1-16,25-1 0,-24-24 15,24 49-15,0 0 32,-25-24-32,50 24 0,-74-25 15,24 1-15,-49-51 32,49 51-32,-49-50 0,25 24 15,-25-24-15,24 24 0,50 1 16,-49 0-1,24 24-15,1-24 0,24 49 16,0 0-16,0 0 31,1 0-31,-51-74 0,26 25 0,-1 49 16,0-74 0,-24 49-1,24 1 1,25-26-16,-24 26 15</inkml:trace>
  <inkml:trace contextRef="#ctx0" brushRef="#br0" timeOffset="5296.8029">22547 6672 0,'0'0'16,"-24"0"-16,-1 0 0,0 0 15,-25 0 1,26 0 15,-1 0-15,0 0 15,0 0-15,0 0-16,1 25 31,24 0-16,0 25 1,0-26-16,0 1 16,0 0-1,0 25 1,0-25-16,0-1 16,0 1 62,0 0-63,0 25-15,24 49 32,1-50-32,-25 1 0,0 24 15,0-24-15,0-25 0,0 0 16,0 24-16,0-24 62</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20:42.242"/>
    </inkml:context>
    <inkml:brush xml:id="br0">
      <inkml:brushProperty name="width" value="0.05292" units="cm"/>
      <inkml:brushProperty name="height" value="0.05292" units="cm"/>
      <inkml:brushProperty name="color" value="#FF0000"/>
    </inkml:brush>
  </inkml:definitions>
  <inkml:trace contextRef="#ctx0" brushRef="#br0">24011 719 0,'-74'0'16,"24"-24"-16,-25-1 0,1 0 31,-25-25-31,24 26 0,-24-1 16,-50 25-16,75-25 16,-50 25-16,0-50 0,25 50 15,0 0 1,-50 0-16,49 0 15,1 0-15,50 0 16,-26 0 0,-24 0-16,0 0 15,0 0-15,-25 25 0,24 0 16,51 0 15,-1 0-31,25-25 0,0 0 16,1 0-16,73 74 109,1-49-93</inkml:trace>
  <inkml:trace contextRef="#ctx0" brushRef="#br0" timeOffset="554.8391">24185 943 0,'-50'0'32,"-74"0"-32,50 0 15,-26-25-15,-73 0 16,-1 0-16,-148 25 15,24 0-15,50 0 16,49 0-16,26 0 16,24 25-1,-25-25-15,125 0 0,24 25 16,-25-25 0,1 25-1,-1-25-15</inkml:trace>
  <inkml:trace contextRef="#ctx0" brushRef="#br0" timeOffset="14299.3334">24557 3448 0,'49'0'47,"1"-25"-31,-25 25-1,24 0 1,1 0-1,24 0-15,-49 0 0,25 0 16,-1 0 15,1 0-31,0 0 16</inkml:trace>
  <inkml:trace contextRef="#ctx0" brushRef="#br0" timeOffset="16202.5565">21878 7045 0,'0'24'62,"25"-24"1,24 0-63,26 0 0,24 0 15,-25 0-15,25 0 16,-49 0-16,-25 0 0,0 0 15,-1 0-15,1 0 47,0 0-47,0 0 16,0 0-16</inkml:trace>
  <inkml:trace contextRef="#ctx0" brushRef="#br0" timeOffset="19490.2073">29493 9426 0,'25'0'187,"24"0"-187,50 49 16,-99 51-16,0-26 15,50 0 1,-25 1-16,0 49 16,-1-75-16,1 1 46,0-50 17,-25 25-47,0 0 46,0 24-31,-25-24-15,-24-25 0,-51 50-16,76-50 0,-26 49 15,25-49-15,-24 0 16,-1 0-1,25 0-15,0 0 16,1 0-16,-26 0 16,0 0-1,50 25 79,-24 0-78,-1-25 15,0 0 16,0 0 0,25-25-47,0-24 15,0-26-15,0 26 16,0 24-16,0 0 0,0-25 16,0 25-16,0 1 15,0-1-15,0-25 16,25-24-16,-25 49 15,0 0-15,0 0 16,0 1 0,0-1 15,0 0 0,0 0 63,0-24-94,0 24 16,25-25-16</inkml:trace>
  <inkml:trace contextRef="#ctx0" brushRef="#br0" timeOffset="21846.7294">29964 9351 0,'25'0'31,"0"0"16,-1 0-47,1 0 16,0 0-16,25 0 15,-1 0-15,-24 0 63,-75 0 124,26 0-171,-26 0-16,0 0 16,26 0-1,-1 0-15,25 25 110,49 0-95,51 25-15,-76-50 16,1 49-1,0-49-15,0 0 32,0 0-17,-25 25-15,25-25 16,-1 25 0,1-25 46,0 25-31,0-1 32,-25 1 93,-25 0-140,0-25 31,0 0-32,1 0 1,-1 0-16,0 0 62,-25 0-46,75 25 187,50 0-203,-51-25 16,1 0-1,0 0-15,-25 49 141,0-24-125,0 0-16,0 0 15,0-1-15,0 26 16,0 0-1,0-26-15,0 1 16,-25-25 31,0 0 0,1 0 62</inkml:trace>
  <inkml:trace contextRef="#ctx0" brushRef="#br0" timeOffset="22673.6413">30609 10244 0,'-25'0'78,"-24"0"-62,24 0-16,-25 0 15,25 0-15,1 0 0,-26 0 16,25 0-16,-24 0 16,24 0-16,-25 0 31,25 0-31</inkml:trace>
  <inkml:trace contextRef="#ctx0" brushRef="#br0" timeOffset="24402.5041">29567 9227 0,'25'0'47,"0"0"-32,24 0-15,-24 0 0,0 0 16,0 0 15,0 0-31,49 0 16,0 0-16,-24 0 15,74-124 1,-74 50-16,24-50 0,25-50 16,1 1-16,-26-26 15,0 75-15,-24-25 0,-50 100 16,50-75-16,-50 74 15,0-49-15,0 0 16,0-1 15,0-24-31,-25 0 0,-25 25 0,1 0 16,-26 25-16,26-26 16,-51 26-16,51 24 15,-51-24-15,76 49 0,-26 0 16,-49-49-16,74 49 31,-49-25-31,-26-24 0,26 49 16,-50-49-16,25-1 15,0 1-15,-25 0 16,49-1-16,-49-49 16,74 75-16,1 24 31,-1-25-31,-74-74 15,75 74-15,24 1 0,-50-1 32,26 1-32,-50-75 0,-75-124 15,174 198 17,-74-49-32,-1-75 15,26 50-15,24 74 16,25-24-16,0 24 31,0 26-31,-25-26 0,25 25 16,0 0-1,0 1-15,0-1 16,0-25 15,0 1-15,0-1-16,0 0 0,-25 1 31,0-1-15,0 1-1,1 49 1,-1-50-16,0 50 16,-25-50-16,26 1 0,-26-1 15,0 25-15,1-49 31,24 74-31,25-25 16,-25 25 109,0 0-94</inkml:trace>
  <inkml:trace contextRef="#ctx0" brushRef="#br0" timeOffset="26481.5782">22324 6424 0,'25'0'47,"25"0"-47,49 0 0,-50 0 16,1 0-16,0 0 0,-1 0 15,26 0 1,-26 0-16,-24 0 16,0 0-16,25 0 0,98 0 15,-24-74 1,-49 24-1,-1-49-15,1 50 0,49-51 16,24 1-16,1-25 16,99 0-16,-49 0 15,-26 25-15,-98 49 16,24 25-16,-49 1 16,-1-26-1,1 0-15,24-24 0,26 0 16,-26-1-1,25 1-15,-49 24 16,24-24-16,-49 24 16,25 25-16,-26 0 0,26-24 15,24 24-15,-24-25 16,0 1-16,-26-26 16,26 1-1,0 24-15,-26 1 16,1 24-16,0 0 0,0 0 15,-25 1 1,25-1 0,-25 0-1,24 25 32,1-25-47,0 25 16,25-25-1,-1 1-15,-24 24 0,-25-25 16,25 25 0,0-25-1,0 0 1,-1 25-16,1-25 16,0 1-1,-25-1 1,25 25-1,-25-25 48,0 0-63,25 0 16,-25 1-1,0-1 48</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21:14.289"/>
    </inkml:context>
    <inkml:brush xml:id="br0">
      <inkml:brushProperty name="width" value="0.05292" units="cm"/>
      <inkml:brushProperty name="height" value="0.05292" units="cm"/>
      <inkml:brushProperty name="color" value="#FF0000"/>
    </inkml:brush>
  </inkml:definitions>
  <inkml:trace contextRef="#ctx0" brushRef="#br0">29815 9376 0,'0'75'157,"0"49"-142,-25 124 1,25-199-16,0-24 16,0 25-16,0-26 15,0 26 1,0 0-16,0-1 15,0-24 32,0 0 78,-24-25-93,-26 0-17,0-25 16,1 0-31,-1 25 0,25 0 16,1-24-16,-51-1 16,50 0-1,1 0 1,-1 25 15,0-25-31,0 0 31,-24 25-15,24-24 0,50 24 140,24 0-156,-24 0 0,0 0 16,0 0-16,-1 0 15,26 0 16,-25 0-15,0 0-16,-1 0 16,1 0-1,0 0 1,0-25 15,-25 0-15,0 0 15,0 0-31,0-24 0,0-1 16,0 25 15,0-24-31,0 24 156,-25 25-156,-25-50 16,1 50-1,24 0 1,25 25 125,25 0-141,49 25 15,-49-1 17,25-49-17</inkml:trace>
  <inkml:trace contextRef="#ctx0" brushRef="#br0" timeOffset="2899.0821">30187 9475 0,'50'0'31,"0"0"-15,-1 0-16,1 0 0,-1 0 15,-24 0 1,0 0 0,0 0-16,0 0 93,-1 0-30,-48 0 62,-1 0-109,-25 0-1,25 25-15,1 50 31,-1-75-31,25 24 16,-25 1 140,25 0-109,0 0 31,0 0-46,-25-25 124,0 0-141,1 0-15,24 24 172,0 1-172,24 0 16,1-25 0,0 0-1,0 0-15,0 0 16,-1 0-1,26 50 126,-25-50-125,0 0-1,-1 0 1,1 24 93,-25 1-93,0 25-16,-25-50 16,1 25-1,-1-25 32,0 0-31,0 0 15,0 0-31,-24 0 31,24 24 157,0-24-173,0 0 95,-24 0-110,24 0 15,0 0-15,0 0 0,0 0 47,-24 0-47,24 0 0,0 0 16,25 25-16</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21:32.438"/>
    </inkml:context>
    <inkml:brush xml:id="br0">
      <inkml:brushProperty name="width" value="0.05292" units="cm"/>
      <inkml:brushProperty name="height" value="0.05292" units="cm"/>
      <inkml:brushProperty name="color" value="#FF0000"/>
    </inkml:brush>
  </inkml:definitions>
  <inkml:trace contextRef="#ctx0" brushRef="#br0">12179 14114 0,'50'0'125,"24"-50"-110,-49 50-15,0 0 16,0 0-16,-1 0 15,1 0-15,25 0 32,24 0-32,-74-49 15,99-1-15,-74 0 0,25 1 16,-25 24-16,24-25 16,1 26-16,24-26 15,-24 25 1,-25 0-16,-1 25 0,1 0 15,25-24 1,-25 24 0,-1-25-16,26 25 15,0 0 1,-25-25-16,-1 25 16,1-25-16,50 25 15,-51-25-15,76-49 16,-51 24-1,26 1-15,-26 24 16,1-25-16,-1 50 16,-49-24-1,25 24-15,0 0 47,25 0-47,24 0 16,0 24-1,-24 1-15,0 0 0,-1 25 16,-24-26-16,74 51 31,-49-26-15,24-24-16,-49 0 0,25 0 0,-1 24 31,1-24-31,0 25 16,-26-50-16,-24 25 0,50-1 15,0 26-15,-26 0 16,26-26-16,-25-24 0,24 50 16,1-25-1,0 24 1,-1-24-16,1 25 0,-1-25 0,-24 24 16,25-24-1,-1 25-15,-24 24 16,25 1-16,0 24 31,-26-25-31,-24-24 0,25-1 16,-25-24-16,0 25 15,0-1-15,0 26 16,0-26-16,0 26 0,0 24 0,0-25 16,0 1-1,0-1-15,0 1 16,0-26-1,0 1 1,-25 24-16,-24-24 0,49 0 16,-25-1-16,-25-24 0,1 25 15,24-26 1,-25 1-16,-24 0 31,74 0-31,-25-25 16,-25 0-16,26 25 15,-26-1 1,25-24 0,-24 0-16,-26 25 0,1 0 15,-1-25-15,-24 25 16,25 0-16,-1-25 16,-24 0-1,25 0-15,-26 0 0,26 0 16,0 0-16,-1 0 31,26 0-31,-26 0 0,50 0 0,-49 0 16,0 0-16,24 0 31,-24 0-31,-1 0 0,1 0 16,-1 0-16,1 0 0,24 0 15,-24 0 1,-1 0-1,1 0-15,24 0 0,26 0 16,-51-50-16,26 50 16,-1-50-16,25 50 15,0 0-15,1 0 16,-1 0-16,0 0 16,0 0-1,-24-49-15,-1 49 31,25 0-31,0-25 16,1 25 0,-26-50-16,0 26 15,26-1 1,-26 0-16,50 0 16,-50 0-16,25 25 15,-24-49 1,-1 24-16,50 0 15,-25 0-15,1 1 16,-1-1-16,0 0 16,0 0-16,0 0 15,1 1-15,-1 24 16,25-25-16,0 0 16,-25 0-16,25-25 15,0 1-15,0-50 16,0 24-1,0 1-15,0 49 16,0 0-16,0 0 16,0-24-1,25-1-15,0 25 0,24-74 16,1 25-16,-1-50 16,100-124-1,-124 198-15,0-49 16,0 24 15,24 51-31,-49-1 0,0 0 0,25 0 16,0 25 31,0 0 46,24 0-93,-24 0 32,0 0-1,25-49 31</inkml:trace>
  <inkml:trace contextRef="#ctx0" brushRef="#br0" timeOffset="2561.0002">15478 9971 0,'-25'0'109,"-49"75"-109,24-50 0,-49 49 16,-50 1 0,75-26-16,-25-24 15,-1 49-15,-24-24 0,75 24 16,24-49-16,-25 0 31,26-25-31,24 25 16,-25 0-1,25-1 1,-50 51-16,50-50 16,-25-1-16,-49 26 31,74-25-31,-50 24 15,1-24-15,49 0 0,-50 0 16,50 0 0,0-1-16,-50 26 15,50-25-15,-24 0 0,-1-1 32,-50 51-32,51-50 15,-1 24-15,0 1 16,0-25-1,25 0 1,0-1-16,-25 1 0,25 25 16,-24-1-1,24-24-15,0 0 0,0 0 16,0 0 0,0-1-1,0 26 1,0-25-16,0 0 15,0-1-15,0 1 16,0 25 0,0-1-1,0-24 1,0 0 15,0 0-31,0 0 16,49 24 46,-24 1-62,0-50 0,24 25 16,-49-1 15,50-24-31,-25 50 16,0-50-16,-1 25 15,1 0 1,50 24-16,-51-49 0,1 50 16,0-50-16,0 0 15,25 25-15,-26 0 0,1-1 16,0 1-16,25 0 16,-1 25-1,1-26-15,-50 1 16,25-25-16,49 50 15,-49-25-15,0-25 32,-1 24-32,26 1 0,0-25 0,-26 0 15,51 25-15,-1-25 16,25 0-16,25 0 0,25 0 16,-49 0-16,-1 0 15,-25 0 1,-24 0-16,-1 0 15,1 0-15,0 0 16,24 0 0,0 0-16,-24 0 0,0 0 15,-1 0-15,1 0 16,-1 0-16,1 0 31,25 0-31,-26 0 0,-24 0 0,25 0 16,-26-25-1,-24-24 1,0-26 0,0 26-16,50-26 15,-50 1-15,0 24 32,0 1-32,0-26 0,0 1 0,0 24 15,0 0-15,0-24 16,0 0-16,0-26 31,0 26-31,-25 0 0,25 24 0,0-24 16,-25-26-16,-24-24 15,-1 50 1,25-25-16,1-25 0,-26 49 16,0-49-16,25 75 31,1-26-31,-1 50 0,0-49 0,25 49 15,-25 25-15,25-49 16,-25 24-16,1 0 0,-1 0 16,0 0 15,25 1-31,-50-1 16,1 0-16,-1 0 15,25 25 1,-49-25-16,-25-24 15,24 24-15,26 0 0,-1 0 16,1 1-16,-1-1 16,-24 0-16,49 25 15,-25-25-15,25 0 16,0 25 15</inkml:trace>
  <inkml:trace contextRef="#ctx0" brushRef="#br0" timeOffset="4645.6593">17314 7516 0,'-25'0'16,"0"0"30,-25 0-30,26 0 0,-1 0 15,0 0-31,-25 0 0,1 0 16,24 0-1,-25 0-15,26 0 0,-26 0 16,25 0-16,-24 25 15,24-1-15,-25 51 32,-24-50-32,24 24 0,1-49 15,-1 75-15,0-51 0,26 1 16,-26 0-16,-25 49 31,51-74-31,-1 25 16,-25-25-16,25 25 0,1 0 15,-1-25-15,0 0 16,0 50 0,-24-26-1,24 26-15,0-25 16,0 0-16,25 24 16,0 1-1,-25-25-15,1-1 0,24 26 16,0-25 15,0 49-31,0-49 16,0 25-16,0-26 15,24 1-15,-24 0 32,25-25-17,0 50 16,25-26-31,-26 26 16,1-25-16,25 0 0,-25 24 16,24-24-16,26 25 0,-26-1 15,26 1-15,24 0 16,-74-1 15,74 1-31,-49-25 0,49 49 16,-50-24-16,26-1 0,-1 1 15,-24-25 1,-1 24-16,1-24 0,24 0 16,50-25-16,-49 0 15,24 0-15,25 0 16,-25 0-16,-74 0 16,0 0-16,0 0 15,49 0-15,-24 0 16,-25 0-16,24 0 15,26 0-15,-26 0 16,1-50-16,-1 25 16,-24 1-1,25-26-15,-25 25 0,-1 0 16,26-49-16,24 0 16,-49 24-16,0 50 15,25-74-15,-50 24 16,25 0-16,-1 1 0,-24 24 47,0-50-47,0 1 0,0-25 15,0 49-15,0 1 0,-24-51 16,-1 26-16,-75-50 16,26 25-1,24 49-15,1 1 0,-1-1 16,50 25-16,-74-25 15,24-24 1,25 74-16,-24-50 0,24 50 16,0 0-16,0 0 15,-24-49 1,24 49-16,-25 0 16,26 0-1,-1 0 32</inkml:trace>
  <inkml:trace contextRef="#ctx0" brushRef="#br0" timeOffset="6465.3327">29046 3919 0,'-49'0'0,"-1"-25"0,25 1 16,0 24 0,1 0-16,-1-25 15,-25 0-15,25 25 0,1 0 16,-26-50-16,25 50 0,-24 0 15,24 0 17,-25 0-32,-24 0 0,24 0 15,-24 0-15,-1 0 32,1 0-32,-50 0 0,0 0 15,-25 0-15,25 0 0,25 0 16,24 0-16,1 0 31,24 0-31,-49 50 0,50-25 16,-26 0-16,26-25 15,-26 24-15,-49-24 0,25 50 0,-25-50 16,0 25 15,74 0-31,-49-25 0,-25 49 16,25-24-16,-50 25 15,50-26 1,49 1-16,-24 0 16,-1 25-16,26-50 15,24 0-15,-50 49 0,26-24 16,-1-25-16,25 25 16,-49 0-16,49-25 15,25 24-15,-49-24 16,24 25-16,0 0 31,25 25-15,-25-26-16,25 51 15,-25-1 1,25-24-16,0 74 0,0-74 16,0 24-16,25-49 15,25 49-15,-25 25 16,49 1-16,-24-51 15,-26 1-15,26-1 16,-25 26 0,24-50-16,-49 24 15,25-24-15,0 0 16,0 0-16,24-1 0,-24 1 16,50 25-16,-1 24 15,-24-24-15,74 24 16,-50-24-1,50 24-15,-49 1 16,73 24-16,1-49 16,-99-50-1,74 0-15,223 0 16,-49 0-16,-50 0 0,-50 0 31,-24 0-31,24 0 16,-24-25-16,24 0 15,-24 0-15,0-24 0,-25-1 16,-1-24-16,1-1 16,-99 26 15,24-1-31,-24 25 0,-1-25 16,-24 1-16,25-50 0,-25-50 15,24 0 1,-49 75-1,0-26-15,0 1 0,0-25 16,0 25-16,0-124 16,-49 49-16,-26 50 15,-24 0 1,0 0-16,74 74 16,0 50-16,-49-49 0,-1 49 15,51 0 1,-51 0-16,26 0 0,-26 0 15,1 0-15,-50 0 16</inkml:trace>
  <inkml:trace contextRef="#ctx0" brushRef="#br0" timeOffset="8017.8645">28426 9500 0,'-25'0'110,"-24"0"-110,-26 50 0,-24-25 0,25-1 15,-1-24-15,-24 25 16,-25 0-16,-25 25 15,0-1 1,1 1-16,24-1 16,-25-24-16,0 25 15,50-25-15,24 24 16,-24 1-16,0 0 16,-25-1-16,0 50 15,74-49 16,-49 0-31,-50 49 0,-74 74 0,0-49 16,74 0-16,0-24 16,149-51-16,0 1 31,0-25-31,0 99 16,0-50-16,0 1 31,0-51-31,0 125 15,0-74-15,0 24 0,0-25 16,0-24-16,74 24 16,-24 25-16,24-24 15,-24-26 1,0 26 0,74 24-16,-25-24 15,-25 24-15,174 50 16,-99-25-16,74-25 15,-148-74-15,148-25 16,25 0-16,0 0 16,0 0-16,-25 0 31,1 0-31,24 0 0,-25 0 16,0 0-16,149-124 15,-223 24 1,-25-24-16,-25-49 0,-24-51 15,-1 1-15,-24 0 16,-25 49-16,-1 26 16,1 24-1,-25 99 1,0-99-16,0 24 16,-49-48-1,49 73-15,0-24 0,-50-50 16,-49-49-16,0-1 15,-25-49-15,24 50 16,-24 24-16,-49-223 16,98 273-16,26 25 15,24 49-15,-99-74 32,99 100-32,-25-1 15,-24 0-15,24 0 0,-49 25 16,25 0-16,-50 0 31,0 0-31,-25 0 0,99 0 16,-74 0-16,-25 75 15,1 49-15,-26-25 16</inkml:trace>
  <inkml:trace contextRef="#ctx0" brushRef="#br0" timeOffset="10076.8959">27037 13667 0,'-25'0'16,"-24"0"-16,-1 0 0,25 0 15,-24 0 1,-1 0-16,0 0 16,1 0-16,-1 0 15,1 0-15,-1 0 16,-24 0-16,24 0 16,0 0-16,-49 0 15,50 0-15,-26 0 31,26 0-31,-26 0 0,1 50 0,-50 24 16,99-49-16,-50 0 16,26 0-16,24 0 15,-49-1-15,-26 26 16,76-50-16,-51 50 16,26-26-1,-26-24-15,26 50 16,-1-25-16,0 0 15,26-1-15,-1 26 16,0-25-16,-25 24 16,50 26-16,-24-25 15,24-1-15,0-24 16,0 25-16,0-1 16,0 1-16,0 74 31,49-25-31,1-49 15,-25-1-15,24 1 0,1-1 16,49 100-16,-49-99 16,-1-1-16,-24-24 15,25 25 1,24-25 0,-49 24-16,49 1 0,25 0 15,-24-1 1,-1-24-16,100 25 15,-50 24-15,-25-74 0,-24 25 32,49-25-32,124 0 15,24 0-15,-73 0 16,-75 0-16,-50 0 0,1 0 16,-26-50-16,-24 50 15,25 0-15,-1 0 16,1-49-16,24 24 15,26 0 1,-26 0-16,25-24 16,50-26-16,25 1 15,-25-1-15,-125 50 16,26-24-16,-50 24 16,25-25-1,0 26 16,-1-26-31,1 0 16,25-49-16,-25 25 0,24-25 16,-49 24-16,0 26 15,0-26-15,0-49 16,-25 75-16,-74-26 31,25 50-31,-25-74 16,24 0-16,-49 49 0,0-49 15,0-25-15,0 50 0,0-1 16,25 1 0,49 49-16,1 0 15,-51 0-15,76 25 16,-26 0-16,-24-24 31,-1-26-31,26 50 0,-1 0 0,25 0 47,0 0-31,1 0 15,-26 0-31,25 0 16,-25 0-16,26 0 31,-1 0-31,0 0 140</inkml:trace>
  <inkml:trace contextRef="#ctx0" brushRef="#br0" timeOffset="12810.1039">12204 14660 0,'25'0'31,"49"0"-15,1 0 0,-1 0-16,-49 0 31,0 0-31,74 0 16,-74 0-16,49 0 0,-24 0 15,24 0-15,-24 0 16,-1 0-16,1 0 15,-25 0-15,24 0 0,-24 0 16,25 0-16,-1 0 16,-24 0-1,50 0-15,-1 0 0,-24 0 16,-50-25-16,24 25 31,26-25-31,-25 25 16,0 0-1,-1-50 95</inkml:trace>
  <inkml:trace contextRef="#ctx0" brushRef="#br0" timeOffset="13765.6566">13419 14337 0,'25'0'109,"0"25"-93,25 25 0,-1-1-16,-24-24 0,0 0 15,24 0-15,-24-1 31,0 1 94,-25 25-125,-74 24 16,-50-24 0,49-25-16,1-1 15,-1 26-15,-24-25 16,0 0 0,24-25-1,-24 49-15,50-24 0,-51 0 16,76 0-16,-26-1 15,25-24 1,25 25-16</inkml:trace>
  <inkml:trace contextRef="#ctx0" brushRef="#br0" timeOffset="14433.0616">11782 13395 0</inkml:trace>
  <inkml:trace contextRef="#ctx0" brushRef="#br0" timeOffset="15541.8332">12030 13667 0,'0'25'78,"0"50"-62,-49 73-16,-100 100 15,124-99 17,-49-25-32,74-24 0,-50-51 0,50 26 15,-25-1-15,25 0 31,-25-24-31,25 0 16,0 24-16,0 25 0,0-49 16,0 74-16,0-75 15,0 125-15,0-99 16,0-1-16,0 0 16,0-24 15,0 0-31,0-1 15,50 1 1,0-1 0,-1 1-1,1 0-15,-1-26 16,1 26 0,24 0-16,-49-26 0,0-24 15,0 25-15,0-25 16,-1 0-1,26 0 1,-25 0 15,0 0-31,24 0 16,1 0 15,0 0-31,24 0 0,-24 0 16,-26 0-16,26 0 15,-25 0 48,-25-25-63,0-24 31,-25 49 16,0-25-31,0 0-1,-24 0 1,-50 1 0,24 24-1,26 0-15</inkml:trace>
  <inkml:trace contextRef="#ctx0" brushRef="#br0" timeOffset="16705.1863">12179 16024 0,'25'0'16,"0"25"15,0-25-15,-25 24-16,24-24 15,26 25 1,-25 0 0,0 0-1,-1 0-15,1-25 32,0 24-32,0-24 15,0 25 16,24 0 32,-24 25-47,0-50 62,-50 24-16,-49-24-46,-50 0 15,49 25-31,-24-25 0,24 50 16,1-50-1,-25 0-15,24 0 0,26 0 16,24 0-16,-49 0 16,24 0-16,25 0 0,-24 0 15,-1 0 1,0 0-16,1-25 15,49 0-15</inkml:trace>
  <inkml:trace contextRef="#ctx0" brushRef="#br0" timeOffset="18765.6663">20613 4266 0,'24'0'47,"1"0"-16,0 0-31,0 0 0,25-24 16,-26 24-16,51 0 16,-50 0-16,49 0 15,-49 0 1,24 0 0,1 0-16,24 0 0,-24 0 15,0 0 1,-26 0-1,26 0-15,0 0 0,-1 0 16,26 0-16,-1 0 16,-24 0-16,49 0 15,-49 0-15,-1 0 0,-24 0 16,0 0 15,0 0-31,24 0 16,26 0-1,-26 0-15,1 0 16,-1 0-16,-24 0 16,0 0-16,0 0 15,24 0 17,-24 0-1,0 0-16,0 0 1,0 0 0,-1 0 15,1 0-31,0 0 16,0 0-1,0 0 16</inkml:trace>
  <inkml:trace contextRef="#ctx0" brushRef="#br0" timeOffset="20460.8393">22250 4514 0,'-25'0'0,"0"25"16,0 0-16,25 0 31,0 0-15,0-1-16,0 1 16,0 0-16,0 25 0,0-26 15,0 51 1,50-25-16,0-26 0,-1 1 15,50 50 1,-24-75-16,123 124 16,-148-100-16,74 1 15,-74 0 1,-26 0 0,51 0-16,-1-25 0,25 0 0,-24 0 15,24 49 1,-74-49-16,74 0 15,-25 25-15,26 0 16,-26-25-16,0 0 16,26 0-16,-51 0 15,1 0 1,0 0-16,-1 0 16,-24 0 15,0 0-31,24 0 0,-24 0 15,0 0-15,0 0 16,24 0-16,1 0 31,-25 0-15,0 0-16,24-25 16,-24 0-16,0 25 46,0-25-46,-1 25 94,1 0-94,25 0 31,-25 0-15,-1 0-16,1 0 0,0 0 16,49-24-16,-49-1 0,0 25 15,-25-25 17</inkml:trace>
  <inkml:trace contextRef="#ctx0" brushRef="#br0" timeOffset="21461.7851">24581 5011 0,'50'0'32,"-25"0"-17,49 0-15,-24 0 16,-25 0-16,-1 0 0,1 0 16,0 0-16,0 0 31,0 0-31,0 0 15,-1 0 1,1 0-16,25 0 16,-25 0-16,-1 0 62,1 0-62,-25 49 0,50 26 0,-50-1 31,25 0-31,-25-24 16,0 24-16,0-24 16,0 0-16,0-1 0,-25-24 15,25 0 63,-25-25-78,0 0 0,0 0 16,-24 0 0,49 25-1,0-1 1,0 1 0,-25 25-1</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22:23.768"/>
    </inkml:context>
    <inkml:brush xml:id="br0">
      <inkml:brushProperty name="width" value="0.05292" units="cm"/>
      <inkml:brushProperty name="height" value="0.05292" units="cm"/>
      <inkml:brushProperty name="color" value="#FF0000"/>
    </inkml:brush>
  </inkml:definitions>
  <inkml:trace contextRef="#ctx0" brushRef="#br0">2406 4217 0,'0'-25'125,"-50"-25"-109,1 26-16,-1-51 15,25 50 1,-24-74-16,-1-25 31,50 50-31,-49-75 0,49 99 16,-50-74-16,0-25 31,26-24-31,24-1 0,0 50 0,0 0 16,0 0-16,0 74 31,0-24-31,0 49 0,0-24 16,0-1-16,0 0 0,0 26 31,0-26-31,0 25 15,0 0-15,24-24 16,1-1-16,74-24 0,-49 74 31,49-50-15,-24-24-16,73-1 0,-24-49 16,25 25-16,-99 74 31,74-49-31,0-25 0,-25 24 15,25 1-15,0-1 0,-99 51 16,49-1 0,-24 25-16,-25 0 31,-25-25-31,49 25 0,1 0 16,-25 0-1,0 0-15,49 0 16,-24 0-16,24 0 15,-49 25-15,0-25 16,49 0-16,25 25 16,25-1-16,-49-24 15,-26 25 17,51-25-32,24 0 0,49 0 0,100 0 15,-50 0-15,-24 0 16,-26 0-16,-49 0 15,-24 0-15,-51 0 0,26 0 16,-50 0-16,74 0 16,0 25-16,-25-25 0,26 0 31,98 0-31,50 0 16,-99 0-16,25 25 15,-1 0-15,1-1 0,24 1 16,-24 25-16,-149-50 31,49 0-31,50 49 0,-49-24 16,-26-25-16,50 0 0,25 50 31,-24-25-31,-1-25 0,0 0 16,50 49-16,-25-49 15,25 25 1,0-25-16,-50 25 15,-50-25-15,1 25 0,24-25 16,-24 0 0,49 49-16,-49-49 15,-1 0-15,26 25 0,-50-25 16,-1 0 0,26 25-1,0 0-15,49-25 0,-49 0 16,24 25-16,25-25 0,0 24 15,-49-24 1,74 25 0,0 0-16,25 0 0,-50 0 15,-49-25-15,-26 0 32,1 0-1,0 0-31,0 24 15,-25 1 95,0 25-110,0-25 0,0 24 0,0 26 15,0-26-15,0 1 16,0-1-16,0 1 16,0 49-1,0-24-15,0-26 16,0 1-16,0 24 31,0-24-31,0 0 0,0-1 16,0 1-16,0-25 0,0-1 31,0 1-31,0 25 47,0-25-31,0-1-1,0 1 1,0 0-16,0 25 15,0-26 1,-25 26 0,25-25-1,-50 24-15,26-24 16,-26 50-16,-49-26 0,24 1 16,1-25-1,-75 74-15,25-50 0,75-24 16,-51 25-16,-48 24 0,-1-24 15,0-25-15,-25 0 16,1 24-16,49-24 16,-25 0-16,50-25 15,49 49 17,-24-49-32,-100 0 15,99 0-15,1 0 16,-25 0-16,24 0 0,26 0 15,-100-24 1,99 24-16,-24 0 16,0 0-16,-50-25 15,74 25-15,-25-25 32,-98 25-32,98 0 15,-98 0 1,74 0-16,49 0 15,-24 0-15,-26 0 0,-48 0 0,48 0 16,26 0 15,-1 0-31,-24 0 16,0 0-16,-50 0 0,100 0 0,-26 0 16,1 0-16,-1-25 15,-24 25-15,25 0 16,-25-49-16,24 49 15,1 0 1,-26 0-16,-48 0 0,98 0 16,-49 0-1,-25 0 1,-50 0-16,-49 0 0,74 0 16,25 0-16,-25 0 15,25 0 1,75 0-1,-51 0-15,26 0 16,0 0-16,-1 0 0,1 0 16,-1 0-16,1 0 15,-25 0 1,-1 0-16,26 0 0,24 0 0,1 0 16,-1 0-1,1 0-15,-1 0 16,0 0-16,-24 0 15,0 0-15,-1 0 16,26 0-16,-26 0 0,26 0 16,-51 0-1,51 0 1,-1 0-16,50 24 31,-25-24-15,-24 0 93,24 0-78,-50 25-31,26 25 16,24-50-16,0 0 31,0 0-15,-24 0-16,24 0 16,-25 0-16,1 0 15,24 0 32,0 49 187</inkml:trace>
  <inkml:trace contextRef="#ctx0" brushRef="#br0" timeOffset="2034.6721">26293 6400 0,'0'-25'125,"-50"-25"-125,-74-74 15,75 99-15,-26-24 16,26-1-16,24 1 0,-50-1 0,51 25 16,-1 25 15,0-25-31,25 1 16,0-1-16,0 0 0,0-50 15,-50 26-15,50-1 0,-24 1 31,-1-26-31,25 1 0,0 24 16,0 25-16,0-24 16,0-1-1,-25-24-15,25 24 0,0-24 16,0 49-16,-25 0 16,25-24-16,0-26 0,0 50 31,-25 1-31,-24-1 47,49 0-47</inkml:trace>
  <inkml:trace contextRef="#ctx0" brushRef="#br0" timeOffset="4054.9418">25921 4638 0,'-25'0'156,"0"0"-140,0 0 15,1 0-16,-1 0-15,0 0 32,0 0-17,0 0 32,1 0-47,-1 0 47,0 0-47,0 0 31,0 0-31,1 0 63,-1 0-16,0 25 15,-49 0-62,74 0 16,-25-25 15,0 49-31,25 1 16,0-25-1,0 0 17,0 0-17,0-1 32,0 1-31,0 25-1,-25-25 1,25-1 15,0 26-31,-25-50 16,25 25-16,-24-25 15,24 25 1</inkml:trace>
  <inkml:trace contextRef="#ctx0" brushRef="#br0" timeOffset="20739.9093">3770 9079 0,'124'-75'16,"75"1"-16,-75 24 15,25 50 1,-100 0-16,1 0 0,-1 0 16,-24 0-1</inkml:trace>
  <inkml:trace contextRef="#ctx0" brushRef="#br0" timeOffset="21974.9758">3497 9054 0,'100'0'109,"-51"0"-93,26 0-16,49 0 0,-50 0 15,50 0 1,-25 0-16,-24 0 15,24 0-15,-49 0 16,-1 0 0,1 0-16,-1 0 15,1 0 1,0 0-16,-1 0 0,50 0 16,-74 0-16,0 0 15,0 25 16,0-25-31,24 0 0,26 0 0,-1 0 16,25 0-16,-49 0 31,0 0-31,-1 0 0,-24 0 0,25 0 16,-26 0 15,51 0-31,-1 0 16,-49 0-16,0 0 15,0 0-15,-1 0 16,1 0 15,0 0-15,0 0 0</inkml:trace>
  <inkml:trace contextRef="#ctx0" brushRef="#br0" timeOffset="24995.1212">10939 8930 0,'25'-25'16,"24"25"-1,-24 0 32,25 25-16,-26-25-31,51 0 0,-1 0 16,-24 24-16,24-24 31,-24 0-31,0 0 0,-1 0 16,50 0-16,-49 0 31,24 0-31,-49 0 0,25 0 16,-25 0-16,-1 0 31,1 0-15,25 0-16,24 0 0,-49 0 15,0 0-15,0 0 16,-1-49 15,51 49-31,-50 0 16,0 0-1,-1 0-15,1 0 16,25 0 0</inkml:trace>
  <inkml:trace contextRef="#ctx0" brushRef="#br0" timeOffset="26816.471">14436 8657 0,'124'0'140,"-24"0"-124,-51 0-16,50 0 0,25 25 16,-49-25-16,-26 0 15,1 0-15,24 0 16,1 0-16,-1 0 0,-24 0 15,49 0-15,-24 0 16,-26 0-16,50 0 16,-49 0-1,0 0-15,-1 0 16,-24 0 0,0 0-16,0 0 0,-1 0 15,1 0-15,25 0 31,24 0-31,1 0 0,-26 0 0,-24 0 16,0 0-16,24 0 16,76 0-1,-1 0-15,-25 0 16,74 0-16,-73 0 31,-76 0-31,76 0 16,-26 0-16,100 0 15,-100 0 1,25 0-16,50 0 16,-74 0-16,49 0 15,-25 0 1,0 0-16,-25 0 0,26 0 16,-51 0-16,1 0 15,-25 0-15,-1 0 16,1 0 15,25 0 0,-25 0-31,24 0 16,-24 0 15,0 0-31,25 0 16,-26 0-16,1 0 0,0 0 15,0 0 64</inkml:trace>
  <inkml:trace contextRef="#ctx0" brushRef="#br0" timeOffset="29427.3023">16644 2084 0,'-25'49'172,"-24"-24"-157,24 25-15,0-1 16,0-24-16,25 25 31,-49-1-31,49-24 16,-25 49-16,-25-49 0,50 0 15,0 25-15,-50-26 32,50 1-17,0 0-15,0 0 47,-24-25-16,24 25-31</inkml:trace>
  <inkml:trace contextRef="#ctx0" brushRef="#br0" timeOffset="30550.7026">16049 2877 0,'0'25'125,"24"-25"-94,1 0-31,50 0 16,-1 0-1,-24 0-15,-1 0 0,1 0 16,0 0-16,24 0 0,0 0 15,1 0-15,24 0 16,-49 0-16,-26 0 16,26 0-1,0 0 1,-1 0-16,1 0 0,49 0 16,-25 0-16,-24 0 0,0 0 15,-26 0 16,1 0-31,0 0 32,0 0-17</inkml:trace>
  <inkml:trace contextRef="#ctx0" brushRef="#br0" timeOffset="32723.6032">17289 2654 0,'49'25'203,"-24"-25"-187,-25 25 125,75 74-126,-51-49 1,1-50-1,0 24 1,0-24 0,-25 25 31,25 0 15,0-25-62,-1 50 94,-24-1-94,0 1 31,-24-50 0,-1 0-31,0 0 0,0 0 16,0 0 15,0 0 16,1 0-47,-26 25 16,25-25-1,0 0 1,1 0-16,-1 0 16,0 24-1,-25-24 1,26 0-1</inkml:trace>
  <inkml:trace contextRef="#ctx0" brushRef="#br0" timeOffset="36353.419">2555 2977 0,'0'-50'46,"25"0"-30,-1 26-16,-24-26 31,0 25-31,0-24 16,0 24-16,0 0 0,0-25 16,0 25-16,0 1 15,0-1-15,0-25 16,0 25-1,0 1-15,0-26 16,0 25 0,0-24-1,0-26 1,50 1-16,-25 24 0,-25 1 16,50-51-16,-50 26 15,0 49-15,24 0 16,-24 1-1,50 24 64,0-25-79,-1 25 15,1 0 1,-1-25-16,1 25 15,0-50-15,-26 50 16,1 0-16,0 0 63,0 0-32,24 50-31,-24-50 0,0 50 15,0-50-15,49 49 16,-49-24 0,0 0-16,0 0 15,-1-1-15,51 76 110,-75-76-110,25 1 0,-25 25 15,24-25 17,-24-1-32,0 26 0,25-25 0,-25 0 15,0 24-15,25 1 31,-25-25-31,0 49 110,0-24-95,0-26-15,0 26 16,0 0 0,0 24-16,0-49 15,0 25-15,-25-50 16,25 24-16,0 1 0,0 0 16,0 0-1,0 24 1,0 1-16,0 24 0,0-24 15,0-25-15,0 0 16,0-1 0,0 26-1,25-25 1,-25 0-16,0-1 16,25 1-1,-50-25 126,0 0-141,0 0 15,-49 0-15,0 0 0,-1 0 16,50 0-16,-49 0 16,0-74-1,49 74 1,0 0-16,-25-25 16,26 25-16,-26-50 0,0 50 46,1-24-30,-1-26-16,1 50 16,-1 0-1,0-25-15,1 0 16,24 25 0,0 0-16,0 0 0,-24 0 15,24 0 1,0 0 15,0 0 0,0 0-31,1-24 16,-1-1 62,-25 0-78,25 0 47,1 0-31</inkml:trace>
  <inkml:trace contextRef="#ctx0" brushRef="#br0" timeOffset="40307.0717">13643 2307 0,'0'-25'125,"-25"0"-110,0 25 17,25 25-17,-25 0 32,25 0-31,0 74-1,-49-74-15,49 24 0,-25 1 16,25 24 0,-25-74-16,25 25 15,0 0-15,-25-25 0,25 25 31,0 24-15,-25-24-16,25 0 0,0 25 16,0-1-16</inkml:trace>
  <inkml:trace contextRef="#ctx0" brushRef="#br0" timeOffset="41733.3083">13469 2108 0,'25'0'171,"0"0"-171,-1 0 16,1 25-16,50 50 16,-75-51-16,24 1 15,-24 0-15,25-25 16,-25 25 15,0 0 32,0 74-63,75 0 0,-75-74 15,24 49-15,1-74 16,25 100 156,-1-26-141,-24 0-31,-25-24 0,50-25 16,-50 24-16,49 1 15,1 0 1</inkml:trace>
  <inkml:trace contextRef="#ctx0" brushRef="#br0" timeOffset="42738.1804">13444 2753 0,'25'0'109,"25"0"-109,74 0 16,-100 0-1,26 0 17,-25 0-32,0 0 0,-1 0 15</inkml:trace>
  <inkml:trace contextRef="#ctx0" brushRef="#br0" timeOffset="43842.7513">12849 3944 0,'-50'0'125,"1"0"-94,24 0-31,-25 0 0,25 25 15,25 0 1,-24-1 0,-1 1-16,25 0 15,0 49-15,-25-49 16,0 25 0,25-25-1,0-1 16,0 1-15</inkml:trace>
  <inkml:trace contextRef="#ctx0" brushRef="#br0" timeOffset="44848.0123">12353 3894 0,'99'0'62,"-99"25"-62,25 0 0,0 0 16,-1-25 0,26 74-1,-25-74-15,0 25 0,24 25 16,1-1 15,24 1 16,-49-50-47,0 25 16,0-1-1,-1 1 1,1-25 0,-25 25-16,25-25 0,0 25 31</inkml:trace>
  <inkml:trace contextRef="#ctx0" brushRef="#br0" timeOffset="45954.9967">13022 4167 0,'25'0'172,"0"50"-126,-25-25-46,25-25 125,0 74-109,74 75 0</inkml:trace>
  <inkml:trace contextRef="#ctx0" brushRef="#br0" timeOffset="47180.0563">13717 3721 0,'25'25'78,"0"-1"-62,24 1-16,-49 0 16,75 0-16,-51 0 15,26-1-15,-25 1 16,24 25-16,51-1 0,-100-24 16,49 0-1,1 25-15,24-26 16,-24 26-16,-25-50 31,49 50-31,-49-1 0,0-49 125</inkml:trace>
  <inkml:trace contextRef="#ctx0" brushRef="#br0" timeOffset="48109.0059">14312 3721 0,'-25'0'32,"1"0"-32,-1 0 15,25 25 16,-50 49-15,50-49-16,0 24 16,-25 51-1,25-76 1,0 1 0,0 25-16,-24-25 15,24-1 1,0 1-1,0 0-15,0 0 16,0 0-16,0-1 16,0 26-1,0 0 1,0-26 0,-25 26-16,0 0 15,25-26 1,0 1-16</inkml:trace>
  <inkml:trace contextRef="#ctx0" brushRef="#br0" timeOffset="49882.6665">14585 4242 0,'25'0'125,"0"0"-109,0 0-16,-1-25 15,1 25 16,0 0 32,-25 25 140,0-1-187,-25-24-1,-24 0 48,49 25-32,-25 25-31,0-25 16,0-25 15,25 24-31,-25-24 109,25 25-109,0 0 32,0 0-17,0 0 1,25-25-1,0 24 1,0 1 0,0-25-16,-1 0 0,1 0 15,0 0 1,0 0-16,24 25 125,-24-25-109</inkml:trace>
  <inkml:trace contextRef="#ctx0" brushRef="#br0" timeOffset="50834.1975">15156 3646 0,'24'0'0,"26"0"46,-25 50-14,0-50-32,-1 25 15,1-25-15,0 25 0,0-1 16,25 1-16,-26 0 16,26 0-1,0 24-15,-26-49 0,51 75 0,-1-50 16,1 49-1,-1-49-15,-24 0 16,-1-1 0,1-24-16,-1 25 0,-49 0 15,50-25 17,0 25-32,-50 0 15,49-25-15</inkml:trace>
  <inkml:trace contextRef="#ctx0" brushRef="#br0" timeOffset="51929.4388">15900 3572 0,'-25'0'0,"0"0"47,25 25-31,-49 24-16,49-24 15,0 0 1,0 0 15,0 24-31,0-24 0,-25 25 16,25-1-16,0 1 16,0 0-16,0-1 15,0 1 1,0-25-16,0-1 31,0 1-31,0 0 16,0 0-16,0 0 15,0-1 17,0 26-17,0-25 16,0 0-31,0-1 16,0 1-16,0 0 16,0 0-1,0 0-15,-25-1 141</inkml:trace>
  <inkml:trace contextRef="#ctx0" brushRef="#br0" timeOffset="54339.285">16371 4093 0,'25'0'94,"-25"25"-94,0-1 15,0 1-15,0 25 32,0-1-32,0 1 15,0-25 1,0 0 0,0-50 421,50 25-437,-26 25 16,1-25 31,0 0-1,0 0-30,-25 24 15,49-24 516</inkml:trace>
  <inkml:trace contextRef="#ctx0" brushRef="#br0" timeOffset="54923.7219">16768 4415 0,'0'-49'110,"50"24"-95,-26 25 1,1 0-16,0 0 47,0 0-47</inkml:trace>
  <inkml:trace contextRef="#ctx0" brushRef="#br0" timeOffset="55765.5434">16942 4043 0,'49'-25'94,"1"25"-79,24 75 1,-24-1 0,-1 25-16,199 323 15,-248-372-15,75-1 31,-50 26-31,0-50 0,-50-25 141,0-100-141</inkml:trace>
  <inkml:trace contextRef="#ctx0" brushRef="#br0" timeOffset="56703.7503">18182 3497 0,'25'0'0,"-1"0"15,-24 50 48,0 24-63,0-24 15,0 0-15,0-25 16,0 74-16,-49-50 16,-1 51-16,50-76 15,0 26-15,-49 0 16,49-1-1,-50-24-15,50 0 32,0 0-17,-25-25-15,0 24 0,1 1 16,24 0 0</inkml:trace>
  <inkml:trace contextRef="#ctx0" brushRef="#br0" timeOffset="57371.1573">17661 3721 0,'0'-25'0,"25"25"16,0 0-16,-1 0 15,26 0-15,0 25 0,-1 24 16,-24-24-16,74 74 16,-24-49-1,49 74-15,0-50 0,0 1 16,-50-1-16,1-49 16,-26 0-16,1 0 31,-25-25-31,-1 24 0,26-24 31</inkml:trace>
  <inkml:trace contextRef="#ctx0" brushRef="#br0" timeOffset="58619.0199">19050 4415 0,'50'0'47,"24"25"-47,-74 25 16,50 24-16,-1 25 0,-49-74 15,25 0-15,0 24 16,0-49 171,-1 0-155,1 0-32,25 0 15,-50-49-15,25 24 0,-1-25 16,1-24-16,0 49 16,0 25-1,-25-25 16,25 25-31,0 0 235,-25 100-220,24-1-15,-24-50 0</inkml:trace>
  <inkml:trace contextRef="#ctx0" brushRef="#br0" timeOffset="60279.9242">13667 3125 0,'-24'0'172,"-1"0"-157,0 0 1,0 0 0,0 0-16,25 25 15,-24 0 1,-1-25-16,0 50 16,0-50-16,25 24 0,-25 1 15,1 25 16,-1-25-15,0-1 62,0 1-62,0 0-16,25 0 15,-24-25 1,24 25-16,-25-25 16,25 24-16</inkml:trace>
  <inkml:trace contextRef="#ctx0" brushRef="#br0" timeOffset="61332.379">13940 3274 0,'50'0'94,"-1"75"-78,-24-51-16,25 26 15,-50-25-15,0 0 16,25-25 109,-25 49-109,0 1-1,0-25-15,24-1 16,1 1 46,0 0-62</inkml:trace>
  <inkml:trace contextRef="#ctx0" brushRef="#br0" timeOffset="62119.3433">14163 2877 0,'25'0'0,"0"25"16,25 0 15,-1 25-31,1-26 16,0 1-1,-50 0-15,49 25 16,26-26-16,-26 26 16,-24-25-16,25 24 31,24 1-31,-49-25 0,0 0 16,-25-1-16,49 1 15,-24-25 1,0 25 15</inkml:trace>
  <inkml:trace contextRef="#ctx0" brushRef="#br0" timeOffset="62914.6386">14982 2902 0,'50'25'31,"-26"0"-15,1-25-1,0 25-15,0-1 16,49 26-16,-24-25 0,74 49 16,-74-49-16,-26 0 15,1 0-15,25-25 16,-1 24-16,-24 1 16,0 0-16,25 0 15,-1 24 1,-24-24-16,0-25 15,0 25-15,-1 0 16,26 0 0,24 24-16,-24 1 15,0-25-15,-1-1 0,-24-24 16,-25 25 0</inkml:trace>
  <inkml:trace contextRef="#ctx0" brushRef="#br0" timeOffset="66594.638">15577 2654 0,'-24'-25'16,"-1"0"-16,-50-74 16,1 74-1,49 1-15,-25-26 0,1 25 16,-1 0-16,25-24 16,-24 49-16,-1-50 15,25 50 1,-49-49-16,24-26 31,26 75-15,-26-25-1,25 25-15,-74 0 0,49 0 16,1 0-16,-1 0 16,-24 0-1,24 0-15,-24 0 16,-1 0-16,26 0 15,-1 0-15,0 0 0,26 0 16,-1 0-16,-50 0 16,26 0-1,-1 0-15,-49 0 0,25 0 16,24 0-16,25 25 31,0-25-15,1 25-16,-1-25 0,0 0 0,0 0 15,0 25 1,-24 0 0,-1-1-1,25 1-15,1-25 0,-1 0 16,-25 50 0,1-50-16,-1 49 15,-49-24-15,74 0 16,-25 0-1,25 0-15,-24-25 16,-1 0 15,-24 0-15,-1 49-16,1-24 0,24 0 16,26-25-16,-26 49 15,-74-24-15,50 50 16,-1-50-16,-74 49 15,25 0-15,0 1 16,99-50 0,-49-1-1,24 1-15,-49 74 16,25-49-16,-25 24 0,74-49 31,0 0-31,0 0 16,0-25-16,1 25 0,24-1 15,-25 26-15,25 0 16,-25-1-16,25-24 0,-25-25 16,25 25-16,0 0 31,0 24-31,0-24 0,0 0 31,0 25-15,0-26-16,0 26 15,0 0-15,25 24 16,25-49-16,-50 0 16,49 49-16,-24-49 15,0 0-15,24 24 16,1 1-16,0-1 16,-26-24-1,26 50-15,-25-75 16,24 24-16,1 1 15,-25 25 1,49-1 0,1 1-16,-26-25 0,1 0 15,-50-1-15,49 1 16,1 0-16,-25 0 16,0 0-16,49 24 15,1-49-15,49 0 0,-75 25 16,50 0-16,50 0 15,0 0-15,0-25 0,-25 0 32,-25 0-32,-24 0 15,-26 0-15,-24 0 16,25 24-16,-26-24 16,26 0-16,0 0 0,74 0 15,0 0 1,-50 0-1,25 0-15,0 0 0,-74 0 16,25 0-16,-1 0 31,26 0-31,-1 0 0,-24 0 16,24 0-16,-24 0 16,0 0-16,-1 0 46,1 0-46,24 0 16,-24 0-16,-1 0 16,1 0-16,-25 0 15,0 0 32,24 0-47,50 0 16,-24 0-16,49 0 0,-25 0 31,-24 0-31,-26 0 0,125 50 16,-125-50-16,1 0 15,0 0 1,-1 0-16,-24 25 16,0-25-1,0 0 16,-1 0-15,1 0 15,50 25-15,-1-25-16,0 0 16,1 0-16,-1 0 0,-24 0 15,0 0 1,24 0-16,-49 0 15,0 0-15,-1 0 16,26 0-16,-25 0 0,49 0 16,-24 0-16,-1 0 15,1 0 1,-25 0-16,0 0 16,-1 0-16,1 0 46,25 0-30,-1 0-16,-24 0 16,0 0-1,0 0-15,24 0 16,1 0 0,0 0-1,-1 0-15,-24 0 16,0 0 46,0 0-46,0 0-16,-1 0 16,1 0-1,0 0-15,25 0 0,-1 0 31,26-25-15,-75 0 0,24 25 15,-24-25-15,0-49 30,0-26-30,0 51-16,0-1 16,0 1-16,0-26 0,0 26 15,-24 24 1,-26-50-16,25 26 16,-24-1-1,-1-24-15,0-25 16,-49 24-16,49 1 0,-24 24 31,24 1-31,26 24 0,-1 0 16,0-25-16,0 50 15,-24-49 1,49 24-16,-50-25 0,-24 1 16,49 24-16,0 0 15,-49-25 1,49 50-16,-25-74 15,25 74-15,-24-50 0,24 50 16,-25-24-16,26-1 16,-1 25-1,25-25-15,-25 0 0,0 25 16,-49-49-16,-1 24 16,-74 0-16,1-49 15,48 24-15,-48-24 16,98 49-16,0 25 15,26-25 17,-1 0-1,0 0-31,0-24 31,0 49 0,1 0-31,-1-25 47,25 0-31,-75 0-16,51 25 16,24-24-1,-25 24 110,25-25 110,49 25-220,1 25-15</inkml:trace>
  <inkml:trace contextRef="#ctx0" brushRef="#br0" timeOffset="67954.7659">17338 3919 0,'0'-49'78,"0"24"-46,0 0-32,0 0 15,0 0 48,25-24-63,0 24 0,25-25 15,-1 25 17,-49 1-1,0-1 0,25-25-31,0 25 16,25 1-16,-50-1 15,24 0 1,1 25 47,0 0-48,25-25-15,-26 0 0,1 25 16,25 0-16,-25-24 31,-1 24-31,1 0 16,0 0-1</inkml:trace>
  <inkml:trace contextRef="#ctx0" brushRef="#br0" timeOffset="69619.9299">17959 3125 0,'49'0'110,"-49"25"-110,25-25 31,0 25 78,0-25-109,-25 25 16,24 0 31,26-25-31,-50 24-1,50 26 126,-26-25 109,-24 0-219,-24-25 16,-1 24-47,0-24 78,0 25-62,-24-25-1,49 25 1,-25-25 15,25 25-31,-50 0 31</inkml:trace>
  <inkml:trace contextRef="#ctx0" brushRef="#br0" timeOffset="89054.4706">1637 3175 0,'50'0'47,"24"0"-31,-24 0-1,49 25-15,-49-25 16,-1 0-16,26 25 15,-26-25-15,1 0 16,-1 24-16,1-24 16,0 0-16,24 0 15,174 75 1,-173-75-16,49 0 16,0 25-16,124-1 15,-25 51-15,223-26 16,-272 1-1,-25-25-15,-25-25 0,25 0 16,49 25 0,-24-1-1,-75 1 1,50 0-16,74 0 0,-25 0 16,-24 0-1,25-1-15,-51 1 16,-48 0-16,-51-25 0,1 25 15,-25-25 17,-1 0-32,1 0 47,0 0-47,25 0 15,24 0-15,0 0 16,1 0-1,-26 0-15,51 0 0,-26 0 16,25 0-16,-49 0 16,49 0-1,0 0-15,-49 0 16,0 0-16,-26 0 16,1 0-1</inkml:trace>
  <inkml:trace contextRef="#ctx0" brushRef="#br0" timeOffset="92628.3971">23937 1091 0,'-25'75'125,"0"-26"-109,25-24-16,-25 25 15,0-25 142,25 24-142,-25-24 1,1 0-16,24 0 140</inkml:trace>
  <inkml:trace contextRef="#ctx0" brushRef="#br0" timeOffset="93180.6285">23961 794 0</inkml:trace>
  <inkml:trace contextRef="#ctx0" brushRef="#br0" timeOffset="94760.5111">24358 1017 0,'-25'0'47,"1"0"-47,-1 0 15,0 25-15,0 49 16,0-49 0,25 0-16,-24 24 15,-1-24 32,25 0-31,-25 0-1,0 0 17,50-25 108,0 0-124,24 0-16,1 0 0,-50-25 15,50-25-15,-26 25 32,1 1-32,-25-1 0,25 25 47,0-25-47,0 0 15,24 25 1,-24 0-1,0 0 17,24-25-1,-49 50 172,0 25-187,0-1-16,0-24 15,0 0 1,0 0 140,0 0 16,0-1-172</inkml:trace>
  <inkml:trace contextRef="#ctx0" brushRef="#br0" timeOffset="95700.6405">24954 446 0,'-25'0'15,"0"0"1,0 50-16,-49 0 0,74-1 15,0-24-15,-25 50 16,0-75-16,25 49 16,-25 26-16,25-26 15,0 26-15,0-1 16,0 0-16,0 1 16,0-50-1,0 24-15,0 1 16,0-25-16,0-1 15,0 1-15,0 0 32,-25 0-32,25 0 47</inkml:trace>
  <inkml:trace contextRef="#ctx0" brushRef="#br0" timeOffset="96651.9324">24383 670 0,'-25'0'16,"50"0"-16,25 49 16,-26-49-1,26 0 1,-25 0-16,24 0 15,1 50 1,0 0 0,-1-1-1,1-49-15,-25 25 32,-1 0-1,26 24-31,-25-24 47,0 0 15</inkml:trace>
  <inkml:trace contextRef="#ctx0" brushRef="#br0" timeOffset="99834.4852">25995 1141 0,'-24'0'78,"-1"-25"-78,-25 0 16,0-24-1,1 24-15,24 0 16,0 25-16,0-49 0,1 49 31,-26-50-15,25 25 0,0 25 93,1 0-109,-1 0 0,0 0 31,0 25-31,25 0 16,-49 24-16,49 1 15,0 0 1,-25-26 15,25 1-15,0 0 15,0 0-15,-25 0-1,25 24 95,0 1-79,25-50-31,24 49 16,-24-24-1,25 0 1,-50 0 0,25-25-16,-1 25 31,1-25-16,25 0 17,-1 0-32,1 0 0,-25 0 78,0 0-47,-25-25-15,49 0-16,-49 0 15,25 0 79,-25 1-63,0-26 94,0-24-125,0 49 16,0 0 0,0 0-16,0-24 15,0 24-15,0 0 0,0 0 16,0 50 484,50 25-485,-50-26 1,0 1 31,0 0-47,0 0 16,25-25-1,-25 25 79,24-1-78,1 1 15,-25 25-16,25-1 48,0-24-32,0 0-31,-1 0 16,1-25-16,0 25 0,0-25 15,0 24 1,-1 1 0,1-25 31,0 25-16,0-25 0,0 0 0,-1 0-15,1 0 15,0 25 0</inkml:trace>
  <inkml:trace contextRef="#ctx0" brushRef="#br0" timeOffset="101306.5533">26566 1389 0,'25'0'47,"-1"25"-31,-24 0 78,0 49-94,0-24 31,0-26-31,0 26 15,0-25-15,-49 25 0,49-1 16,0-24 15,0 0-31,-25-25 16,0 49 0,0-49-1</inkml:trace>
  <inkml:trace contextRef="#ctx0" brushRef="#br0" timeOffset="104258.9774">26938 546 0,'0'49'156,"0"-24"-140,0 25-16,0-1 15,0 1-15,0-25 0,0 0 16,0 24-16,0-24 16,0 0-16,-25 0 15,25 24 17,0-24-17,0 0-15,0 24 16,0 1-16,0-25 15,0 0-15,0-50 266,0-25-250,0 25-1,0 1-15,0-1 16,0-25 93,25 50 1,0 0-110,-1 0 15,1 0 17,0 0-32,0 25 15,0 0 1,0 0-1,-1-25 1,26 0-16,-25 0 16,24 0 31,-49 24-16,25 1-31,0 0 15,0-25 1,24 50 0,-49-26 93,0 51-109,0-26 16,-24 26-1,24-50-15,-25 24 16,25-24 78,-25-25-79,0 0-15,0 0 16,1 0 0,-1 0-1,0 0 1,-25 0-1,26 0 17,-26 0-1,25 0-15,-25 0-16,26-25 0,-1 0 15,0 1 1,-25-1-1,50 0 1,-24 25 0</inkml:trace>
  <inkml:trace contextRef="#ctx0" brushRef="#br0" timeOffset="105074.7217">27732 1067 0</inkml:trace>
  <inkml:trace contextRef="#ctx0" brushRef="#br0" timeOffset="106134.3127">27732 1364 0,'0'50'78,"0"-25"-62,0 24-1,-25-24-15,25 0 16,-50 49-16,50-49 47,-25-25-16,25 25-31,-24-25 16,-1 0 46,0 0-15,0 0-47,-24 0 16,24 0-1,0 0 1</inkml:trace>
  <inkml:trace contextRef="#ctx0" brushRef="#br0" timeOffset="109587.431">25326 1612 0,'24'25'94,"1"-25"-78,50 50-1,24 24-15,-50-24 0,1-25 16,24-1 15,-74 1-31,25-25 16,0 0-16,0 25 16,-25 0-16,49 0 31,1-25 0</inkml:trace>
  <inkml:trace contextRef="#ctx0" brushRef="#br0" timeOffset="110225.7798">25425 2480 0,'0'25'32,"0"0"-17,0 74-15,0 1 16,0-51 0,0 50-16,0 50 15,0-50-15,0-74 0,0 0 16</inkml:trace>
  <inkml:trace contextRef="#ctx0" brushRef="#br0" timeOffset="110906.835">25301 2977 0,'25'0'47,"24"24"-32,1 1-15,-1 0 16,-24 0 0,25 0-1,-1 24 1,-24-49-16,74 50 0,-49-25 15,-25-1 1,0-24 0,24 25-16,-24-25 0,0 0 15</inkml:trace>
  <inkml:trace contextRef="#ctx0" brushRef="#br0" timeOffset="113093.7187">25921 3200 0,'25'0'172,"-25"25"-172,49-1 31,-49 1-15,25-25 0,-25 25-16,25 0 15,0-25-15,0 25 16,-1 24-1,1-49-15,0 0 0,25 75 16,-26-75-16,1 24 16,25 1-1,-25-25 1,-1 25-16,1 0 16,0-25 15,0 0-16,0 25-15,-50-25 110,0-25-79,25 0 47,50-25-78,-1-24 16,26-75-16,-51 100 0,26 24 15,-25 0 1,0 0 0,-25 0 93,0 1-93,-25 48 109,25 26-110,0 0-15,0-26 0,0 26 0,-25-25 16,25 0 15,0-1-31,0 1 16,0 0-1,0 0 1,-25 0-16,25-1 16,-25 26-1,25 0 1,-24-1-16,24 1 16,-25-25-16,25 0 15,-25-1-15,25 1 31,0 0-15,0 0-16,-25 0 16,0-25-1,1 0 126,-1 0-125,-25-25-16,25 0 15,50 25 63,25 0-62,74-50-16,-75-24 16,51 24-16,-26 25 15,-49 1-15,0 24 16,-1-25-16,1 25 15,0 0 1,0 0 15,24-25-15,1 0 15,-25 0-31,0 1 16,0-1-16,-1 25 15,1-25 17,0 25-32,-25-25 0,0 0 15,50 1-15,-50-1 16,0 0 0,0 0 15,-25 25 16,25-25-16,-25 25-15,0 0-1,25-24-15</inkml:trace>
  <inkml:trace contextRef="#ctx0" brushRef="#br0" timeOffset="113988.5403">27087 2952 0,'0'25'125,"0"-1"-125,0 51 15,0-26 1,0 26-16,0-26 15,0 1-15,0-25 0,0 0 16,0-1-16,0 26 16,0-25-1,0 0 17,0-1-17,0 1-15,0 0 16,0 0 15,0 0-15,0 24 31</inkml:trace>
  <inkml:trace contextRef="#ctx0" brushRef="#br0" timeOffset="115659.4555">27236 2902 0,'-25'0'0,"-25"-49"31,100 49 125,74 49-156,-75-49 31,1 0-15,0 0-16,-1 0 0,-24 25 31,0 0 1,0-25-32,-1 0 15,-24 25 110,-24-1-109,-1 1-16,0 50 15,0-51-15,-24 26 16,49-25 15,-25-25 16,0 0-16,0 0 1,0 0 30,1 0-46,-1 0 46,0 0-46,25-25 0,-25 25-1,-24 0 16,24 0 32,0-25-63</inkml:trace>
  <inkml:trace contextRef="#ctx0" brushRef="#br0" timeOffset="117178.8041">28178 3076 0,'-25'0'15,"25"-25"16,25-49-15,-25 49 0,25 25-1,-25-50 95,0 25-110,-25 1 15,0-1 1,1 25-16,-26-25 16,50 0-16,-50 0 15,25 25 16,1 0-15,-1 0 15,0 0-15,0 0-16,25 25 31,0 25 47,0-1-78,0-24 16,0 0 15,0 0-31,0 0 16,0 24-16,0 1 15,0-25-15,0-1 16,0 1 0,0 0-1,0 0-15,25 0 32,0-1-17,0 1 1,24 25-1,1-50-15,-25 49 16,0-49-16,-1 50 16,51-50-1,-50 50 1,-1-50 0,1 0 77,0 0-93,0 0 16,0 0 46</inkml:trace>
  <inkml:trace contextRef="#ctx0" brushRef="#br0" timeOffset="120092.5217">23217 1141 0,'50'-124'47,"-50"74"-31,49 26-16,-24-51 16,0 50-1,0-24-15,0 49 0,-25-50 16,24 1-1,1 49-15,-25-50 0,50 50 110,-1 0-110,26 0 15,-50-25-15,-1 25 0,51-25 16,-50 25 15,24 0-15,1-24 0,24 24-16,-49-25 15,0 25 1,25-25-16,-26 25 31,26-50-31,-25 50 0,0 0 16,-1 0 31,1 0-47,0-49 15,0 49 1,24 0-1,1 0 1,-25 0-16,0 0 47,-1 0-47,1 0 16,0 0-1,25 0 16,-26 0 32,1 0-63,25 24 16,-25-24-16,-25 25 15,24 0-15,1 0 16,25 0-1,-25 0-15,-1-25 16,1 24-16,0 1 31,0 0-15,0-25 0,0 50 124,-1-50-124,1 0-1,25 49-15,-25-49 16,-1 25 62,-24 25-15,0 49-63,-74 25 15,49-99 1,25-1 0,-25 26-16,1-25 0,-1 0 78,25-1-63,-25 51-15,0-50 16,25-1-16,-50 26 78,1-50-78,24 50 16,-25-50-16,26 49 15,-26-24 1,0-25 0,26 0-1,-1 25-15,0-25 31,0 0-31,0 0 16,-24 0-16,-1 0 16,1 0-1,-1 0 1,25 0 0,-49 0-1,49 0-15,0-25 16,-24 25-16,24-50 15,-50 26 1,51-1 0,-26 0-1,25 0 1,0 0-16,0 25 16,-24-49-1,24 49-15,0-25 16,0 25-1,25-25-15,-49 0 16,24 1 15,50-26 63,-25 25-78,0 0-16,25 25 0,-1-24 172,26 24-157,0 0-15,-1 24 0</inkml:trace>
  <inkml:trace contextRef="#ctx0" brushRef="#br0" timeOffset="121362.5254">25053 1315 0,'25'-25'156,"-1"25"-156,-24 25 16,0 24-1,25 1 1,-25-25-16,0 24 0,0 1 0,0 24 16,0 1-16,0 24 15,0-25-15,0 1 16,0-50-16,0 24 16,0 1-1,0-25-15,0-1 16,0 1 62,0 0-78,0 0 0,0 0 62,0-1-15,25 1-47,0 0 16,0-25 31,-1 0 62</inkml:trace>
  <inkml:trace contextRef="#ctx0" brushRef="#br0" timeOffset="122371.0309">23713 1761 0,'25'0'63,"0"0"-48,0 25-15,24 0 16,75 74 0,-99-74-16,25 0 15,-1-1-15,1-24 16,0 50-16,49 0 15,-50-50-15,26 0 16,-50 0 0,24 0-16,-24 0 31,0 0-31</inkml:trace>
  <inkml:trace contextRef="#ctx0" brushRef="#br0" timeOffset="124522.4074">26739 695 0,'0'-25'16,"0"-25"-1,0-24-15,0 24 0,0 25 16,0-49-16,25 24 15,0 1-15,-25-1 0,25 25 32,0 0-32,-25 1 31,0-1-15,24 0-16,1 0 46,0 25-46,0 0 0,24 0 16,-24 0 0,25 0 15,0 0-31,-26 0 31,1 0-15,0 0-16,124 0 0,-25 149 15,0-50-15,-50-24 16,50 24-16,50 75 0,-25-75 16,-75-50-16,-49 1 15,0-50 32,-25 25-47,49 24 0,-49 1 16,25 24 15,-25-49-31,0 25 0,0 24 0,0-24 16,0-1-16,0 1 15,0 24-15,0 1 16,0-1-16,0-49 0,0 0 16,0 25 15,0-26-31,0 1 15,0 0 1,0 0 0,0 0-16,0 24 15,-49-24 1,-26 0-16,26 0 16,-51-25-1,51 0-15,24 0 0,0 0 16,-25 0-1,26 0-15,-51 0 16,26 0-16,-26 0 16,-49-50-16,0-49 0,75 74 15,-1-49 1,0 74-16,-24-50 0,49 25 16,-24-25-16,-1 26 15,25-1-15,-49 0 16,74 0-16,-25 0 31,0-49-31,0-25 16,25 49-16,-49-74 15,49 50 1,0-25-16,0 49 16,0 0-1,0 1-15,0-1 0,0-24 16,0 24-16,0 1 31,0 24-31,0 0 16</inkml:trace>
  <inkml:trace contextRef="#ctx0" brushRef="#br0" timeOffset="125326.6961">23143 2158 0,'25'25'0,"24"-25"0,1 49 16,-1-24-16,51 25 0,-51-50 15,50 0-15,-24 0 16,-26 49-16,51-49 0,-26 0 31,1 0-15,-1 0-16,0 0 0,-24 0 16,0 0-16,-26 0 15,51 0 1,-50 0-1</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25:19.683"/>
    </inkml:context>
    <inkml:brush xml:id="br0">
      <inkml:brushProperty name="width" value="0.05292" units="cm"/>
      <inkml:brushProperty name="height" value="0.05292" units="cm"/>
      <inkml:brushProperty name="color" value="#FF0000"/>
    </inkml:brush>
  </inkml:definitions>
  <inkml:trace contextRef="#ctx0" brushRef="#br0">15528 9624 0,'49'0'187,"1"0"-187,49 0 0,0 0 16,1 0-16,-26 0 0,0 0 31,1 0-31,-1 0 16,1 0-16,-1 0 15,1 0-15,-1 0 16,25 0-16,-24 0 16,-1 0-16,25 0 15,-24 0 1,-1 0-16,25 0 0,-74 0 15,0 0-15,24 0 16,1 0-16,0 0 16,-1 0 15,-24 0-31,0 0 0,24 0 16,1 0 15,0 0-31,-1 0 0,-24 0 15,0 25-15,25-25 47,-1 0-31,-24 0 0,0 0-1,24 0 1,-24 0-1,25 0 64,-1 0-79,26 0 15,-26 0-15,-24 0 16,25 0-1,-25 25 1,-1-25-16,26 25 31,24-25-31,-24 24 0,0-24 16,-1 0-16,1 0 31,0 0-31,-1 0 0,1 0 16,-1 0 15</inkml:trace>
  <inkml:trace contextRef="#ctx0" brushRef="#br0" timeOffset="4583.0391">11534 11088 0,'0'24'93,"50"26"-93,-1 0 16,-24-50 0,0 49-16,0-24 15,24 0 1,-49 0-16,50 0 0,-25-1 16,49 1 15,-24 0-16,-1 0-15,51-25 0,-26 0 16,25 0-16,25 0 16,25 0-16,-25 0 15,0 0-15,0 0 16,-25 0 0,-49 0-16,0 0 15,-1 0 1,1 0-16,-25 0 172,49 0-172,-24 0 15,24 0-15,25 0 0,1 0 16,-51 0-16,50 0 0,25 0 31,50 0-15,-25 0-16,0 0 0,24 0 15,-49 0-15,25 0 16,-50 0-16,1 0 16,-76 0-16,1 0 15</inkml:trace>
  <inkml:trace contextRef="#ctx0" brushRef="#br0" timeOffset="5257.4589">15280 11435 0,'24'0'16,"26"0"15,0 0-31,99 74 16,-25-24-1,0-25 1,0 0-1,0-1-15,24 26 0,-73-50 16,24 25 0,149 0-1,-25-1-15,-49 1 0,-25 0 16,-100 0-16,1-25 16,24 25-1,-24-1-15,0-24 0,74 50 16,-99-50-16,-1 0 15,26 0 1,-25 0 0,74 25-16,-99 0 0,25-25 31,0 0 31,-1 0-62,26 0 0,0 0 16,74 0-16,-75 0 16,75 0-1,25 0-15,0 0 0</inkml:trace>
  <inkml:trace contextRef="#ctx0" brushRef="#br0" timeOffset="6555.9917">21803 11609 0,'50'0'0,"-25"0"0,0 0 15,24 0-15,1 0 16,-1 0 0,1 0-16,0 0 15,148 0-15,-148 0 0,768 0 47,-570 0-47,348 0 31,-448 0-15,1 0-16,-50 0 16,1 0-16,-51 0 0,1 0 15,-1 24 1,-24-24 0,0 0-1,0 0 16,0 0-15,-1 0-16,26 0 31,25 0-15,73 0-16,-24 0 16,-74 0-16,49 0 0,0 0 15,-49 0-15,0 0 16,-1 0-16,1 0 15,-25 0 1,-1 0 0,1 0-16,0 0 15,0 0 1,0 0-16,-1 0 16,26 0-16,-25 0 15,0 0 1</inkml:trace>
  <inkml:trace contextRef="#ctx0" brushRef="#br0" timeOffset="10293.1178">17711 11782 0,'49'25'15,"1"-25"32,-1 25-47,1-25 0,24 25 16,-49-25-16,0 0 15,25 0-15,-26 0 16,76 0-16,-51 0 16,26 0-16,49 0 15,-75 0 1,51 0-16,-26 0 16,-24 0-16,74 0 15,-75 0-15,1 0 31,24 0-31,1-25 0,73 0 16,-24-25-16,-24 26 16,49-26-16,-1-24 15,-123 24 1,25 0-16,-50-24 16,25 24-16,-25 26 31,0-26-31,-25 25 0,0 0 0,0-24 15,25-1 17,-25-24-32,25 49 0,0-25 15,0 25 1,0-24-16,50-1 16,0 25-16,-1 1 15,1-26-15,24 50 0,1-50 16,-1 1-1,-49 24 1,-25 0-16,0 0 63,0-24-48,0-1-15,0 25 16,0 1-16,-50-51 15,25 75-15,25-25 16,-49 1 0,49-1-16,-75 0 31,51 0-31,-26 0 0,25 1 16,0 24-1,1-25-15,-26-25 16,25 25-16,-49 1 15,24-1 17,1 25-32,-1-25 0,25 25 0,-25 0 15,-24-25-15,49 25 32,-49 0-32,24 0 0,1 0 15,-1-50-15,0 50 16,-24 0-16,24 0 15,-49 0-15,25 0 16,-25 0-16,24 0 16,-49 0-16,-25 0 15,100 0-15,-51 0 16,-24-24 0,-49-1-16,-100 0 15,0 0-15,75 0 0,-26-24 16,26 24-1,-50-25-15,0 26 16,25-26 0,49 25-16,0 0 0,1 1 15,49-1-15,-25 0 0,-25 25 16,25 0-16,-49 0 16,24 0-16,1 0 31,-1 0-31,124 0 15,-24 0-15,-25 0 0,0 0 16,24 0-16,50 0 31,1 0-31,-1 0 16,-25-25 31,-49 25-32,0-25-15,-50 25 16,75-24 0,-26-1-16,-247 25 15,25 0-15,-1 0 0,50 0 16,-347 0 0,322 0-16,75 0 15,0 0-15,49 0 16,50 0-1,75 0-15,-26 0 0,26 0 32,24 0-32,-25 0 0,1 0 15,24 0 1,-25 0-16,25 0 16,-24 25 15,24-1-16,0-24-15,0 25 47,25 50-31,0-1 0,0 0-16,0-24 0,25 24 15,0-24-15,25 0 16,24 49-16,-49-74 15,24 24 1,-24-24-16,25 25 16,-25-25-1,0-1-15,-1 1 16,26 0 0,24 25-16,-24-26 15,-25 26-15,24-25 31,1 0-31,-25-1 0,24 1 16,-49 0-16,25-25 0,0 25 16,0-25-1,0 25-15,24 24 0,1 1 16,-1-25-16,-24 24 0,25-24 16,-1 0 15,-24 0-31,0-1 0,0 1 15,0-25 1,-1 25 0,26 0-16,-25 0 47,0-1-32,-1 1-15,26 0 16,-25 0-1,25 0-15,-50-1 0,49 1 16,-24 0-16,0-25 47,0 0 15,-25 25-46,0 0-16,49 24 16,-24-24 46,25 0-46</inkml:trace>
  <inkml:trace contextRef="#ctx0" brushRef="#br0" timeOffset="10544.2562">11683 11435 0</inkml:trace>
  <inkml:trace contextRef="#ctx0" brushRef="#br0" timeOffset="11232.1209">11683 11435 0,'25'0'140,"0"0"-124,-1 0 0,1 0-1</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25:56.346"/>
    </inkml:context>
    <inkml:brush xml:id="br0">
      <inkml:brushProperty name="width" value="0.05292" units="cm"/>
      <inkml:brushProperty name="height" value="0.05292" units="cm"/>
      <inkml:brushProperty name="color" value="#FF0000"/>
    </inkml:brush>
  </inkml:definitions>
  <inkml:trace contextRef="#ctx0" brushRef="#br0">5110 4415 0,'0'-25'78,"-50"1"-62,-24-1-16,-1 25 15,-24-25-15,49 25 16,1 0 0,-26-50-1,26 50-15,-1 0 0,1 0 16,-1 0-16,0 0 16,1-24-1,-100 24-15,50-25 0,24 25 16,1 0-16,-25-25 15,0 25-15,24 0 16,1 0-16,24 0 16,-99 0-16,75 25 0,-25-25 15,-1 25 17,-24 24-32,25-24 0,0 0 15,-50 0-15,50-1 16,-25 26-1,74 0-15,-24-26 0,-25 26 16,74-25-16,-25-25 0,25 25 16,25 24 124,-24 50-140,24-24 0,-25 24 32,-25 50-32,25-50 15,1 0-15,-26 1 0,25-51 0,25-24 16,-25 0 15,25 0 47,75 24-78,-26-49 16,1 0-16,-25 0 0,49 0 15,1 0-15,-51 0 16,51 0 15,-26 0-31,-24 0 16,25 0 46,24 0-46,-49 0 0,25 0-1,-1 0-15,1 0 16,-25 0-16,49 0 16,-24 0-1,-25 25-15,-1 0 16,26 24-16,-25-24 0,0 0 31,24 25-31,-24-26 0,25 1 16,24 25 62,0 24-63,-24-49 1,24 0 156,-49 0-156,0 0-1,25-1 1,24-24-16,0 0 0,-49 25 15,25-25 1,-25 0-16,24 0 16,-24 0-16,0 0 0,25 0 15,-26 0-15,1 0 32,25 0-32,-1 0 0,26 0 15,-26 0-15,26 0 16,-1 0-16,25 0 15,1 0-15,-26 0 0,0 0 16,-24 0 0,24-25-1,26 1-15,49-51 0,-100 50 16,1 1-16,74-26 0,-75 0 16,100 25-16,-74-24 15,24-1 1,0 25-16,25 1 15,-49-1-15,-26 0 0,1 25 16,-1-25 0,-24 25-1,0-25-15,25 25 16,-1 0 0,-49-24-16,25 24 15,0 0-15,0 0 16,24 0-1,-24 0 1,0 0 0,0 0 15,-1 0-31,1 0 0,0 0 16,49-124-1,-49 74 1,0 0-16,0 1 0,0-26 15,-25-24-15,0 50 0,0-1 16,0-24 15,0-1-31,0 1 16,0-1-16,0 26 0,-75-1 16,26 25-1,24 0-15,-25-24 16,1 24-16,-1-25 0,0 1 15,1 49-15,-1-50 16,1 50 0,-26 0-16,50 0 15,-49 0 1,0 0-16,49 0 16,-25 0-16,25 0 0,-24 0 15,-1 0-15,25 0 16,0 0-1,-24 0-15,-1 0 16,25 0-16,-24 0 0,24 0 16,-25 0-1</inkml:trace>
  <inkml:trace contextRef="#ctx0" brushRef="#br0" timeOffset="11477.7231">2084 15553 0,'24'0'16,"51"0"-16,-26 0 15,1 0-15,49 0 16,-24 24-16,73-24 16,-23 50-16,-76-50 15,50 0 1,50 25-16,0 0 0,-50-1 15,0-24-15,50 0 16,-25 0 0,50 0-16,-25 0 15,24 0-15,-24 0 0,-25 0 16,-25 0 0,1 0-16,-1 0 0,-25 0 15,26 0-15,-26 0 16,-24 0-1,-1 0-15,1 0 32,-25 0-32,24 0 0,50 0 15,1 0-15,-1 0 16,0 0-16,-25 0 16,26 0-1,-51 0-15,1 0 16,49 0-16,-24 0 0,-1 0 15,-24-24-15,24-1 16,-24 0-16,-26 25 16,51-50-1,-1 50-15,-24-49 16,-25 49-16</inkml:trace>
  <inkml:trace contextRef="#ctx0" brushRef="#br0" timeOffset="12704.1686">3225 16520 0,'-25'25'16,"99"-25"62,1 25-62,49-1-16,24 26 15,1-25-15,75 24 0,-51-24 16,26 25-16,24-1 15,0 1-15,-24-25 32,-1 0-32,-24-1 0,-75 1 15,0-25-15,-25 0 16,26 0-16,-26 0 31,-24 0-31,-25 0 0,-1 0 16,1 0-16</inkml:trace>
  <inkml:trace contextRef="#ctx0" brushRef="#br0" timeOffset="19097.2597">14610 4638 0,'0'50'16,"-99"24"0,24 51-16,26-76 15,-26 26-15,50 24 0,1-99 16,24 25-16,0-1 15,-25 1 1,25 0 203,49 74-204,1-49-15,-25 49 16,25-49 0,-26-26-16,26 26 15,-25-25 1,24 24 0,-24-24-1,0-25 1,0 25-16,24-25 0,-49 25 15,25 0-15,0-1 16,49 26 15,-49 0-15,0-25 0,0-25-1,-25 24 1,25-24 15,-1 25-15,1 0 15,-25 0-31,25-25 16,0 25 171,-25-1-171,25-24-1,-25 25 1,24 0 31,1 0-16,0 0 0,0-25-15,-25 24 125,25-24-141,-1 25 15,1-25 32,0 25-31,0-25 62,49 0-78,-24 0 15,0 0-15,-26 0 0,26 0 16,-25 0-16,0 0 16,-1 0-1,1 0 1,0 0 46,0 0-46,0 0-16,24 0 16,-24 0-1,0 0 1,24 0 0,-24 0-16,25 0 31,24 0-31,-49 0 15,0 0-15,24 0 0,1 0 32,-25 0-32,0 0 15,-1 0 110,26 0-93,-25 0-32,0 0 31,-1 0-31,1 0 47,0 0-47,25 0 0,-25 0 15,-1 0-15,1 25 0,0-25 16,25 0 15,-1 0-31,1 0 0,-1 0 0,-24 0 16,0 0-16,0 0 31,0 0-31,-1 0 47,26 0-47,0 0 0,-1 0 16,1 0-16,-25 0 15,-1 0 1,1 0-1,0 0-15,25 0 32,-1 0-17,-49 25 1,25-25-16,74 49 0,-74-49 16,25 0 15,-1 0-31,1 0 78,0 0-78,49 0 16,-50 0-16,26 0 0,-50 0 140,24 25-124,-24 0-1,0-25 17,0 0-32,-1 0 15,1 0-15,0 0 16,25 0-16,-1 0 0,-24 0 16,0 0-1,0 0-15,-1 0 31,26 49 16,0-49-15,-1 0-32,1 0 31,-25 0 609,-1 0-608,26 0 140,49 0-157,-49 0 1,-25 0-16,0 0 0,24 0 15,1 0 142,-1 0-157,-24 0 15,0 0 1,25 0 0,-1 0 15,-24 0-16,49 0 48,-24 0-63,0 0 16,-1 0 46,-24 0-46,0 0 15,0 0 0,-1 0-15,26 0-16,-25 0 15,24 0 32,1 0-47,0 0 32,-25 0 77,24 0-109,-24-24 0,0 24 16,0-25-16,-1 25 15,1 0 1,0-25-16,25 25 15,-26 0-15,1-25 0,25-24 219,-25-51-219,-1 51 16,26-1-16,-50 25 15,0-24-15,25 49 16,-25-25-16,0-25 125,25 50-125,-1-24 31,-24-51-15,0 50 0,0 0-16,0 1 15,0-1 1,0 0 46</inkml:trace>
  <inkml:trace contextRef="#ctx0" brushRef="#br0" timeOffset="20661.9931">19993 4589 0,'-25'0'47,"25"49"-31,0-24-16,0 74 15,0-24-15,0-25 16,0 49-16,0-74 15,0 24-15,0-24 47,0 25-31,0-26 15,0 1-15,0 25-16,0-25 15,0-1 1,0 1 0,0 0 15,0 0-15,0 24-1,25-24-15,-25 0 31,0 0-15,0 0-16,0-1 0,0 1 16,24 0-1,-24 0-15,0 0 16,0 24 0,0-24-1,25 25-15,0-1 250,0-49-234,-25 25-1</inkml:trace>
  <inkml:trace contextRef="#ctx0" brushRef="#br0" timeOffset="21985.3394">19670 4738 0,'0'0'0,"-49"0"0,-26 0 15,1 0-15,-26-25 32,-24 25-32,-99-50 15,99 50-15,25 0 16,-25 0 0,25 0-16,49 0 15,-24 0-15,-50 0 0,-50 0 16,0 0-1,-322 0-15,323 0 16,24 0-16,25 0 16,74 0-1,-49 25-15,25-25 16,-75 0 0,99 0-16,-49 0 15,25 0-15,-1 0 16,-49 0-1,25 0-15,0 0 0,-50 0 16,25 0 0,-25 0-1,99 0-15,1 0 16,-26 0-16,26 0 16,-26 0-1,26 0-15,-1 0 16,0 0-16,26 0 0,-1 0 140,-99 0-140,49 0 16,-24 0-16,74 0 0,-24 0 16,24 0 15,-25 0 0,26 0-15,-1 0-1,0 0-15,0 0 16,0 0-16,1 0 31,-1 0-31,0 0 0,0 0 16,0 0 0</inkml:trace>
  <inkml:trace contextRef="#ctx0" brushRef="#br0" timeOffset="24293.6344">13915 3324 0,'0'25'15,"25"-25"-15,-25 24 16,50 1-16,-50 0 31,25 0 0,-1 0-15,1-25-16,25 49 0,-1 1 16,-24-25-1,0-1-15,0 1 31,0 0 16,49 50-47,-74-51 16,25 1-16,0 50 0,0-26 16,-1 1-1,1-25-15,0 24 16</inkml:trace>
  <inkml:trace contextRef="#ctx0" brushRef="#br0" timeOffset="25968.3326">14784 3894 0,'-25'0'62,"0"0"-46,0 0-16,-24 0 15,-1 50-15,25 0 16,0-26 0,25 1 30,0 25-30,-24-25-16,-1-1 16,0 26-16,0 0 15,25-26 95,0 1 62,-49-50-157,24 1-15,25-1 16,-25 0-16,25 0 0,-25 0 0,25 1 15,-25-1 1,25 0-16,-25 25 31</inkml:trace>
  <inkml:trace contextRef="#ctx0" brushRef="#br0" timeOffset="31206.1429">20365 5209 0,'0'25'15,"0"24"1,0 1-16,0 0 16,0-26-16,0 1 31,0 0-31,0 25 0,0-26 16,0 1-1,0 0 1,0 0-1,0 24 1,0-24 0,0 0-1,0 0-15,0 0 0,0-1 16,0 26 0,0-25-1,0 0-15,0 24 16,0-24 15,0 0-15,0 0-16,-75 0 328,50-25-313,25-25-15,-24 25 16,-1-50-16,0 50 31,0-25 204,25-24-235,0-51 15,0-24-15,0 25 16,0-50 0,0 100-16,0 24 15,0 0-15,0-24 110,0-1-95,0 25 251,25 25-251,0 0-15,24 0 16,1 0 0,0 0-16,-1 0 15,-24 0-15,25 0 32,-1 0-32,-49-25 125,0 1-63,0-1-62,0 0 31</inkml:trace>
  <inkml:trace contextRef="#ctx0" brushRef="#br0" timeOffset="36113.0202">25921 4316 0,'-99'0'0,"24"-25"16,26 25-16,-51 0 0,-48-25 15,-26 1-15,50 24 16,-25-25-16,25 0 16,-50 25-16,75 0 15,-50 0-15,25 0 32,25 0-32,0 0 15,0 0-15,24 0 16,-148 0-16,149 0 15,-1 0 1,-24 0-16,0 0 16,24 0-1,-49 0 1,25 0-16,50 0 0,-51 0 16,-48 0-16,-101 0 0,26 0 15,50 0-15,24 25 16,99-25-16,25 25 15,-49-25-15,49 0 0,-24 24 16,-1-24 0,-25 0-16,26 0 15,-26 0-15,26 25 0,-1-25 16,1 0 0,-51 50-1,26-50-15,-25 25 16,24-25-16,26 0 15,-1 24 1,25 1 172,25 50-173,-49-1-15,-1 25 16,1-49-16,-26 74 15,50-99 1,-24 74 0,-1-49-16,25-26 0,25 1 15,-25 0 1,25 0 0,-49 24-1,49-24-15,0 0 78,0 25-62,0 24-16,0-49 16,0 0-16,0 24 31,0 1-31,0 49 15,0-74 1,0 0 0,0-1-1,0 1-15,0 25 16,0-25-16,0 24 78,0-24-62,0 0-16,0 0 15,25-25 1,24 25 0,-49-1 234,25-24-235,0 25-15,0-25 16,-25 25-16,24-25 15,-24 25 1,25-25 15,-25 25-31,25-1 16,0 1-16,25-25 16,-26 50-1,1-50 1,0 49-1,0-49 1,0 50-16,-1-50 31,26 25-31,-50 0 0,25-25 16,0 24 0,-1 1-1,1 0-15,-25 0 0,25-25 16,25 0-16,49 0 15,-50-25 1,26 0-16,24-24 16,-25-1-16,1 0 0,-26 50 0,-24-49 15,0 49 32,0 25 0,0-1-47,0-24 16,-25 25-1,24-25 1,-24 25 0,25-25-16,0 25 31,0-25-31,24 0 0,125 0 15,-100 0 1,-24 0 0,0 0-16,-26 0 15,1 25 1,0-1 0,0 1-1,0-25-15,-1 25 16,1 0 15,25 0-15,74-25-16,-50 0 0,-24 0 15,24 0-15,26 0 16,24 0 0,0 0-16,-75 0 15,75 0-15,-74 0 16,-1 0-1,1 0 1,0 0-16,-1 0 16,50 0-16,-49 0 15,24 0 1,-24 0-16,25 0 0,-1 0 16,-24 0-1,-1 0 1,1 0-1,-1 0-15,1 0 16,24 0-16,-24 0 16,0 0-16,-26 0 15,1 0-15,25 0 0,-1 0 16,-24 0-16,0 0 16,0 0-1,24 0 1,1 0-16,24 0 15,-24 0 1,0 0 0,-25 0-1,-1 0-15,1 0 32,25 0-32,-1 0 0,26 0 15,-1 0-15,-24 0 16,-25 0-1,24 0-15,-24 0 16,25 0 0,-26 0-16,51 0 0,-50 0 15,24 0-15,1 0 16,-25 0-16,-1 0 16,1 0 15,0 0-31,49 0 15,-49 0-15,0 0 0,0 0 16,25 0 109,-26 0-109,1 0-1,0 0 1,0 0 0,0 0 15,-25-25 16,24 0-47,-24 0 0,0 0 15,25 1-15,0-1 16,-25 0 0,0-25-1,25 50 1,-25-24-1,0-26 1,0 25 0,0 0-1,0 1-15,25-26 16,-1-24-16,1 49 16,-25-25-16,0 25 15,0-24-15,0-1 16,0 0-1,25-49-15,-25 74 16,0 1-16,0-1 16,0-25-16,0 25 15,0 1-15,25-1 0,-25-25 16,25 25 15,-25 1 32,0-26-48,0 25-15,0-24 16,0 24 0,-25-74-16,25 74 0,-25-25 15,-25-49-15,50 24 16,-24 1-16,-1 24 0,0 1 15,25-50-15,-25 24 16,0 26-16,-24-51 0,49 76 31,0-26 16,-25 50-16,25-25-31</inkml:trace>
  <inkml:trace contextRef="#ctx0" brushRef="#br0" timeOffset="46630.3125">21059 7789 0,'-25'-25'109,"1"25"-109,-1 0 0,0 0 16,0 0-16,-74-50 15,74 50-15,-49-25 16,-26 1 0,26-1-16,-25 25 0,24-50 15,26 50-15,-1 0 16,-49-25-1,25 25-15,-26 0 16,26 0-16,0 0 0,-1 0 16,1 0-1,-25 0-15,49 0 16,25-24-16,0 24 0,0 0 62,1 0-62,-51-25 0,26 25 16,-26 0-16,1 0 0,-1 0 16,26 0-16,-50 0 15,24 0-15,-24 0 16,49 0 0,26 0-16,-1 0 0,0 0 31,-25 0 0,26 0-15,-1 0-16,0 0 15,-25 0-15,25 0 16,-24 0-16,-26 0 16,51 0-1,-26 0-15,0 0 0,26 0 16,-1 0-16,-25 0 0,25 0 15,1 0-15,-1 0 16,-25 0 31,1 0-47,-1 0 16,-74 0-1,50 0 1,-1 0-1,50 0-15,1 0 16,-1 0-16,0 0 16,0 0-1,0 0-15,0 0 16,-24 0-16,-26 0 16,51 0-16,-26 0 15,25 0-15,0 0 0,-24 0 16,-1 0 15,-24 0-31,24 0 0,-24 0 16,-1 0-16,-49 0 0,50 0 15,-50 0 1,50 0 0,-125 0-16,25 0 15,1 0-15,24 0 16,0 0-16,100 0 0,24 0 15,0 0-15,-25 0 16,1 0 47,-1 0-63,-24 0 15,24 0-15,-24 0 0,-1 0 16,50 0-1,1 0 17,-76 25 249,26 24-265,74 1-16,-50-1 15,26-24-15,-1 25 156,25 24-140,0-49 0,0 0-16,0 0 15,0-1 48,0 1-63,0 25 0,0 0 15,0-26-15,0 1 16,0 25-16,0-1 16,0 1-16,0 0 15,0-1-15,0 26 16,0-26-16,0 1 16,-25-1-16,25 1 15,0-25 1,0 0-16,-25-25 0,25 24 78,25 1-62,-25 0-1,25-25 1,0 25-1,-1 0 1,1-1 0,0 1-16,25 0 47,24-25-47,25-50 15,-74 50-15,49-49 16,-24 49-16,0-25 15,-26-25-15,26 50 0,-25-24 16,25-1-16,-26 25 31,-24-25 16,25 25 16,0 0-63,25 0 15,-26 25 1,1 0 0,0-1 15,25 1-16,-26 0 32,1 0 0,0-25 0,0 0-31,-25 25-1,25-25-15,-1 49 32,1-49-17,0 50 1,49-50 31,1 0-47,49 0 0,-25 0 15,50 0-15,-99 0 16,-26 0-16,1 0 0,0 0 31,49 0-15,-49 0-16,25 0 31,-25 0 16,-1 0-47,1 0 0,0 0 16,0 0 15,74 0-31,-49 0 15,24 0-15,-49 0 16,0 0-16,-1 0 63,1 0-63,25 0 31,-1 49-16,1-49-15,0 0 16,49 0 0,0 0-16,75 0 0,-50 0 15,0 0-15,-75 0 16,-24 0 15,50 0-15,-1 0-16,25 0 15,-24 0-15,49 0 16,0 0-16,25 0 16,-25 0-16,-25 0 15,25 0 1,-50 0-16,50 0 16,0 0-16,-74-24 0,24-1 0,-49 25 15,25 0 32,-1 0-31,-24 0-16,0 0 15,0 0-15,24 0 16,51 0-16,48 0 16,-48 0-16,-1 0 15,-50 0 16,1 0-31,-25 0 47,0 0-31,24 0 0,1 0-1,-25 0-15,24 0 0,50-25 16,-74 0-16,99-24 15,-74 49 17,-25 0-32,0-50 15,-1 50-15,26-50 16,0 50 0,-26 0-16,-24-24 0,25-1 15,25 0 16,24 0-31,-49-24 16,25 49-16,-26 0 16,1 0-16,-25-25 15,50 0 1,-1 25 0,-24 0-16,0 0 0,-25-74 187,0-1-187,-25 50 31,25 1-15,-25 24-16,25-25 0,-49 0 16,-1-25-16,25 26 15,25-1-15,-49-50 16,49 51-16,0-1 0,0 0 15,0-25 1,0 25 31,0 1-31,0-1-1,0 0 1,0 0 31,-50 0-47,25 25 15,-24-49 17,24 49 93,0 0 0,0 0-110,1 0 1,-1 0-16,0 0 15,-25 0 1</inkml:trace>
  <inkml:trace contextRef="#ctx0" brushRef="#br0" timeOffset="53301.6302">23688 7541 0,'75'74'31,"-26"-74"-31,-24 0 16,50 0 0,-50 0-1,24 0 1,1 0-1,-25 0-15,-1 0 32,1 0-32,0 0 0,0 0 0,0 0 15,-1 0 17,1 0-17,50 0-15,-51 0 16</inkml:trace>
  <inkml:trace contextRef="#ctx0" brushRef="#br0" timeOffset="55132.2595">23788 7863 0,'24'0'0,"1"0"63,0 0 31,25 0-79,-1 0-15,1 0 32,-25 0-17,49 0 1,-49 0 15</inkml:trace>
  <inkml:trace contextRef="#ctx0" brushRef="#br0" timeOffset="57246.4712">2704 7516 0,'49'0'16,"51"49"-1,48 51-15,-123-76 16,25 1 0,-1 0-16,-24 0 15,25 24-15,24 1 16,1-25-16,49 49 15,0-24-15,-75-50 0,75 0 16,-24 25 0,24 0-16,124 24 15,-124-24-15,-100-25 16,51 25-16,-50-25 16,49 25-1,-49-25-15,74 49 16,-49-49-16,-26 0 31</inkml:trace>
  <inkml:trace contextRef="#ctx0" brushRef="#br0" timeOffset="60912.87">12898 6524 0,'75'74'47,"74"25"-47,-75-74 0,1-25 15,-1 25 1,0 0 0,50-1-16,0 1 0,0-25 15,25 0-15,-99 0 16,74 0-16,-75 0 15,-24 0-15,0 0 16,0 0-16,24 0 63,1 0-63,-25 0 31,0 0-16,24 0 1,26 0-16,-50 0 0,-1 0 16,1 0-16</inkml:trace>
  <inkml:trace contextRef="#ctx0" brushRef="#br0" timeOffset="61952.0801">14114 6524 0,'49'0'94,"1"0"-94,-25 24 16,0 1-16,24 0 0,1 49 15,-25-74-15,24 25 16,-49 0-16,25-25 16,-25 25 156,0 49-157,-49 1-15,49-50 0,-50 24 16,50-24-16,0 0 0,-25 0 15,0-25 1</inkml:trace>
  <inkml:trace contextRef="#ctx0" brushRef="#br0" timeOffset="62972.7859">13370 7417 0,'25'49'78,"-25"-24"-63,24-25-15,-24 25 16,50 0 0,-25 24-1,0-49-15,-1 50 0,1-50 16,0 0 15,0 25-31,0-1 0,-1-24 16,26 0-16,49 50 15,-74-50-15,25 0 16,-26 0-16,1 0 0,50 50 31,-51-50-31,76 49 16,-1-24-16,-50-25 16,26 25-16,-1 0 31,-49-25-31,25 24 0,-25-24 15,-1 0-15,1 25 16,0-25-16,25 25 31,-26-25 16,1 0-47,0 0 16,0 0-16,0 0 15,-25-25 32,0-49-31,0 49-16</inkml:trace>
  <inkml:trace contextRef="#ctx0" brushRef="#br0" timeOffset="64161.143">14387 7367 0,'0'25'63,"25"0"-48,-1-1 1,1 1-16,50 50 15,-75-26 1,49-24 0,1 25-1,-25-26-15,-1 1 16,1-25 0,0 25-1,-25 0-15,25 0 0,0-1 16,-25 1-16,24-25 31,-24 25-31,25-25 16,-25 25-1,25 49 1,0-24-16,0 0 31,-25-26 0,24-24-31,-24 25 0,0 0 16,0 0 15,0 0 79,-24-25-95,-26 0-15,-24 0 16,-26 0 0,26 0-16,0 0 0,-1 0 15,1 24-15,49-24 16,-50 0-16,51 25 15,-1-25 32</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08:42.232"/>
    </inkml:context>
    <inkml:brush xml:id="br0">
      <inkml:brushProperty name="width" value="0.05292" units="cm"/>
      <inkml:brushProperty name="height" value="0.05292" units="cm"/>
      <inkml:brushProperty name="color" value="#FF0000"/>
    </inkml:brush>
  </inkml:definitions>
  <inkml:trace contextRef="#ctx0" brushRef="#br0">17835 9649 0,'0'-99'15,"0"49"-15,0 1 16,0 24 0,-373-372 187,349 397-156,-1 0 78,0 0-110,-25 0-15,26 25 16,24 0 15,-25 24-31,25-24 16,-25 0-1,0-25-15,0 0 0,25 25 16,0-1-16,-24 1 16,24 0 15,-25 0-31,25 24 62,0 1-46,0 74-16,25-74 16,-1-1-1,1-24-15,0 25 63,0-50-63,0 24 15,24 1 1,-24 25-16,0-50 0,0 0 16,24 49-1,1 1 17,0-50-17,-26 25-15,1 0 31,0-1-31,0 1 47,0 0 0,-1-99 16,1-75-48,-25 74-15,0 26 0,0-50 16,0 24 0,0 1-16,0-1 0,0 51 15,0-51 1,0 50-1,0 1 1,0-1 15,-25 0-15,1 25-16,-1 0 16,25-25-16,49 75 187,-49 49-171,0-49-16,100 371 15,-76-247 17,1-25-32,0 24 0,0-49 0,-25-24 15,0-1 1,0 0-16,0-25 0,0-49 15,0 0-15,-25 25 16,25-26 0,0 1-16,0 25 15,0-25-15,0-1 32,0 1-32</inkml:trace>
  <inkml:trace contextRef="#ctx0" brushRef="#br0" timeOffset="875.82">18777 9327 0,'25'74'78,"-25"0"-62,50 75-16,-26 25 0,26 24 16,0 26-16,49-26 0,-25 0 15,-24-24-15,-25 0 0,-1-125 47,-24 26-47,0-26 0,0 1 16,0 24-16,0 1 15,25-26-15,-25 26 16,0-50-16,25 49 0,0-49 16,-25 24 15,0-24-15,0 0-1,0 0 1,-25-25 93</inkml:trace>
  <inkml:trace contextRef="#ctx0" brushRef="#br0" timeOffset="1884.4993">18529 10368 0,'0'25'16,"0"0"0,50 0-16,-1 0 15,1-25-15,74 24 47,0-24-47,-25 0 0,50 0 0,-50 0 16,0 0-16,1 0 15,-26 0 1,-49 0 0,25 0-16,222 0 15,-148 0-15,-74 0 0,-25-24 188</inkml:trace>
  <inkml:trace contextRef="#ctx0" brushRef="#br0" timeOffset="2794.6256">21630 8880 0,'0'74'31,"0"1"-31,0 49 0,0-74 15,0 49-15,0-50 16,0 26-16,0-26 0,74 100 16,-49-99-1,-25 49 1,0 50-16,25-25 16,0 124-16,49-25 0,-49 25 15,0-99 1,-1-75-16,-24 1 0,25-75 15,-25 25 1,0-1-16,25 1 16,0 25-1,-25-25 32</inkml:trace>
  <inkml:trace contextRef="#ctx0" brushRef="#br0" timeOffset="5285.7691">16743 11361 0,'25'24'0,"0"1"16,24 0 46,-24 0-62,25 0 0,-1-25 16,75 0-1,-24 0-15,-26 0 16,25 0-16,-24 0 16,24 0-16,0 0 0,-49 0 15,-1 0-15,-24 0 125,99 0-109,-49 0 15,-51-25-31,26 25 0,0 0 0,-26-25 16</inkml:trace>
  <inkml:trace contextRef="#ctx0" brushRef="#br0" timeOffset="8745.653">15875 13568 0,'0'-74'156,"0"-50"-141,0 25 1,0 49 0,0 25-16,0 0 15,0-24 1,-25 24 0,0 0-1,1 25-15,24-25 16,-25 0-16,0 1 31,0-1-15,0 25-1,25-25-15,-24 25 16,-1-25-16,0 25 47,-25-25-47,26 1 31,-1 24-15,0 0 15,0-25-15,0 25 77,1 25-93,-26 24 16,-25-24-16,26 25 16,24-26-16,0 1 15,25 0 32,0 0-47,0 49 16,50-49-1,-25 25-15,24-25 0,1 24 16,-25-24-16,0 0 16,24 24 15,1-24-31,-50 25 0,49-25 0,-49-1 15,50 1-15,-25 0 32,0-25-32,24 50 0,-24-50 15,0 49-15,24 1 32,26-1-32,-50-24 15,-1-25-15,1 50 31,0-25-15,49 24-16,-74-24 16,50 0 15,-75-25 63,0-25-79,1 25-15,-1-25 32,0 0-17,0-74-15,25-50 0,0 25 16,-25 50-16,1 24 15,24-24-15,0 49 0,-50 0 16,50 1-16,-50-1 16,50 0-16,-24 0 15,-26 0 126,50 0-94,25 50 47,0 0-79,24 25 1,1-25-1,-50-1 1,49 26 0,26 74-16,-50-25 15,-1-49-15,-24-1 0,25 51 16,0-26-16,0 25 16,-25-74-1,0 0-15,25 0 16,-25-1-16,0 1 31,0 0-31,0 0 16,0 24-1,0 26 1,-25-26 0,25 1-16,-25 0 0,0-1 15,25 26-15,0-26 16,0 1-1,0 0-15,0-1 0,0-24 47,0 0-47,0 49 0,25-74 16,0 25-16,-25 0 47,0 0 265</inkml:trace>
  <inkml:trace contextRef="#ctx0" brushRef="#br0" timeOffset="12217.7515">12998 11881 0,'24'0'0,"26"0"31,-25 0-15,24 0-1,1 0 17,0 0-32,-25 0 0,24 25 15,-24 0-15,25 25 0,-26-1 16,1-49 0,0 25-1,0-25 1,-25 25-16,0 0 31,0-1-15,0 26-1,0 124 1,0-125-16,0 1 0,0 0 16,0-1-16,-25-24 78,-49-25-78,-125 0 15,125 0-15,24 0 0,-24 0 16,-1 0-16,26 0 16,-1 0 15,25 0-16,0 0-15,1 0 16,-1 0-16,-25-25 16,50 0-1,-25 25 1,1-49-16,-26 49 0,50-25 16,-25 0-16,-24 25 31,24-25-31,0 25 15,25-24-15,25 24 204,0 0-189,74 0-15,-50 0 16,-24 0-16,0 0 15,25 0-15,-26 0 32,1 0-17,0 0 1,0 0 15,0 0 0,-1-25-31,-24 0 0,25 0 47,0 25 16,25-25-48,-50 1-15,0-51 32,0 50-32,0-49 15,0 24-15,0 25 16,0 1-16,0-1 16</inkml:trace>
  <inkml:trace contextRef="#ctx0" brushRef="#br0" timeOffset="13593.8075">19596 11559 0,'-75'0'78,"26"0"-62,-75 0-16,0 0 16,-25 0-16,25 0 15,0 0-15,-25 0 16,50 0-16,24 0 15,50 0-15,-24-25 16,24 25 78,0 0-79</inkml:trace>
  <inkml:trace contextRef="#ctx0" brushRef="#br0" timeOffset="14702.3187">19794 11733 0,'-25'24'31,"1"-24"-15,-1 0-1,-25 0-15,1 25 16,24-25 0,-25 25-1,0-25-15,1 0 0,-1 0 16,1 0-16,-26 0 16,26 0-16,-1 0 15,25 0-15,0 0 0,-24 0 16,-1 0-16,1 0 15,-51 0-15,26 0 16,24 0-16,-74 25 16,75-25-1,-26 0-15,50 0 16</inkml:trace>
  <inkml:trace contextRef="#ctx0" brushRef="#br0" timeOffset="19153.6383">22696 11385 0,'-25'0'15,"-49"50"-15,-25-25 16,24-25-16,-24 0 16,0 0-1,0 0-15,0 0 16,-174 0-1,173 0-15,-48 0 0,48 0 16,1 0-16,0 0 31,-25 0-31,25 0 16,-25 0-16,25 0 0,74 0 16,0 0-16,-25 0 15,25 0 32,1 0-31,-1 0-1,0 0-15,0-25 0,0 0 16</inkml:trace>
  <inkml:trace contextRef="#ctx0" brushRef="#br0" timeOffset="21938.2534">17338 13047 0,'0'50'156,"50"74"-141,-50-50-15,0 1 16,0-1-16,0 1 16,0-26-1,0-24-15,0 0 16,0 0 0,0 24-1,0 1 1,0 24-16,0-24 15,0 49 1,0-49-16,0-1 16,0 26-1,0-51 1,0 26-16,0-25 31,25-25 16,0 49-47,24-24 63,-49 0-63,0 0 15,50 0 1,-50 0-16,0-1 31,0 1-15,0 0 15,0 0-31,0 0 0,0 24 16,0-24 15,0 0-31,0 0 15,0-1 1,0 26 93</inkml:trace>
  <inkml:trace contextRef="#ctx0" brushRef="#br0" timeOffset="28424.8523">16396 8954 0,'74'-49'0,"-49"-26"31,74-49-15,-49 75-16,0-50 15,49 24-15,0 1 0,0-1 16,-24 51-1,49-51-15,-50 26 0,-24 24 16,24-25-16,25 25 16,-49 1 15,0 24-31,-26-50 0,76 50 16,-1 0-16,0-50 15,-25 50-15,1 0 16,24-25-16,75-24 15,-1-1-15,-49 1 16,50 24 0,-25-25-1,0 1-15,24 24 16,-98-25-16,24 50 16,50 0-1,-50 0-15,75 0 16,-75 0-16,0 50 15,75 24-15,-26 1 16,1-26-16,0 26 16,-99-51-1,49 51-15,0 24 16,-49-49 0,49 24-16,-49-24 0,74 24 15,-50 1 1,25-26-1,-24 26-15,-26-51 0,-24 1 16,99 25 15,-74-1-31,-1 1 16,1-25-16,0 0 0,-50-1 16,49 1-16,-24 25 15,0-50-15,-25 25 16,25-1-1,-1 1-15,1 0 16,0-25 0,-25 25-16,50 0 15,-1 0-15,-24-1 16,49 26 0,-74-25-16,25 0 15,0-1-15,25 26 16,-50-25 15,0 24-31,0-24 16,74 50-16,-49-26 0,0 50 31,-25 1-31,24-1 16,26 50-16,-50-75 0,25 25 15,24-24-15,-49-1 0,0 1 31,25 24-15,0-50-16,-25 1 0,0 24 16,25 1-16,-25-1 0,0-24 15,25 49-15,-25-25 16,25 1 0,-25-26-16,0 51 15,0-51-15,0 1 0,0 0 16,0-1-16,0 26 15,0 24-15,0-50 16,0 26-16,0-26 31,0 1-31,-25 0 16,25-26-16,-50 76 0,25-100 16,-24 0-1,-26 49-15,26-49 16,-1 0-16,0 50 0,1-50 15,-50 0-15,24 0 16,1 25-16,24-25 16,1 0-16,-26 0 15,-24 24 1,25-24-16,-51 0 16,-23 0-1,24 0 1,74 0-16,-49 0 0,-50 0 15,25 0-15,0 0 0,0 0 16,25 0-16,-1 0 16,1 0-16,0 0 31,0 0-31,24 0 0,26 0 0,-1 0 16,1 0-16,24 0 15,0 0-15,-25 0 16,-24 0-16,-50 0 0,25-74 15,24 74 17,-49-50-32,75 50 0,-26 0 15,26 0-15,24 0 32,0-49-17,-25 49-15,1 0 16,-1 0-16,-24 0 15,-25 0-15,49 0 16,0 0-16,-24 0 16,24 0-16,1 0 15,-1 0-15,25 0 32,0 0-32,1 0 15,-51-25-15,-24 0 31,49 0-31,-24-24 0,49 49 16,-49-50-16,24 50 31,25 0-31,-49-49 0,49 49 16,-49-25-16,24-25 16,1 50-16,-1-49 15,-74-1-15,74 0 16,-24 26-1,-1-26-15,1 0 0,0 1 16,24-26-16,0 75 16,1-49-16,24 49 15,-74-75 1,49 50 0,-24-49-16,-25 24 15,49-24-15,-74 0 16,50 24-16,49 25 0,-50-24 15,26 24 1,24 0-16,0 0 16,-25 0-16,1 1 15,-1-51 1,25 75-16,25-25 16,-24 1-16,-1-1 31,-25-25-16,1 1-15,-1-1 16,-24-74-16,49 99 16,-25-74-16,1 0 15,-26-1 1,75 51-16,-49-75 0,24 74 16,25 25-1,0-24 1,0 24 15,0 0-31,0 0 16,0-24-16,0 24 0,0 0 15,0-24-15,0 24 16,0 0-16,0 0 31,49 0-31,-24 25 16,25 0 31,24-24-47,-49 24 31,0-25-31,24-25 16,1 1-1,-25-51-15,0 100 31,-1-25-31,1 1 16,-25-1 47,25 25-32,25 0 0,-1 0 32,-24 0-48,0 0 1,0 0-1,-1 0 1,1 0-16,50 0 0,24 0 16,-74 0-16,0 0 31,24 0 281,100 74-296</inkml:trace>
  <inkml:trace contextRef="#ctx0" brushRef="#br0" timeOffset="29894.765">18405 13791 0,'25'0'0,"24"0"63,-24 0-48,50 0-15,49 0 0,-25 0 16,-49 0-16,24 0 0,-24 0 15,-1 0-15,50 0 32,-74 0-17,50 0-15,-51 0 0,1 0 0,25 0 16,-1 0 0,1 0 46,0 0-46,-1 0-1,-24 0-15,0 0 16,25 0 0</inkml:trace>
  <inkml:trace contextRef="#ctx0" brushRef="#br0" timeOffset="30980.8707">18976 13271 0,'24'0'94,"1"0"-94,0 24 15,0 26 1,0 0-16,24 24 16,-49 25-16,0 0 15,0 25 1,0 0-16,0-74 0,25 0 16,-25-1-16,0-24 15,0 0 1,50 24-16,-50 75 15,0-74-15,0 0 16,24-1-16,-24-24 16,25 0-16,-25 0 15,0 0-15,0-1 16,0 1 15,25 25 32</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27:35.571"/>
    </inkml:context>
    <inkml:brush xml:id="br0">
      <inkml:brushProperty name="width" value="0.05292" units="cm"/>
      <inkml:brushProperty name="height" value="0.05292" units="cm"/>
      <inkml:brushProperty name="color" value="#FF0000"/>
    </inkml:brush>
  </inkml:definitions>
  <inkml:trace contextRef="#ctx0" brushRef="#br0">30411 1042 0,'-25'0'125,"-25"0"-109,1 0-16,24 0 15,0 0 1,0 0-16,0 0 15,0 0 1,1 0 15,-1 0 16,0 0-31,-25 0-16,1 0 15,-1-25-15,-24 25 16,49 0 0,0-25-16,0 0 0,-24 25 15,24 0 17,0 0 14,0 0-30,1 0 0,-1 0-1,-25 0 1,25 0 0,1 0-1</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27:44.927"/>
    </inkml:context>
    <inkml:brush xml:id="br0">
      <inkml:brushProperty name="width" value="0.05292" units="cm"/>
      <inkml:brushProperty name="height" value="0.05292" units="cm"/>
      <inkml:brushProperty name="color" value="#FF0000"/>
    </inkml:brush>
  </inkml:definitions>
  <inkml:trace contextRef="#ctx0" brushRef="#br0">30857 14635 0,'-25'0'47</inkml:trace>
  <inkml:trace contextRef="#ctx0" brushRef="#br0" timeOffset="1409.8346">31304 14610 0,'24'0'16,"1"0"-16,0 0 15,0 0-15,24 0 16,-24 0 15,0 0 0,25 0-15,-26 0-16,26 0 16,-25 0 15,0 0-31,24 0 0,1 0 0,-1 0 15,1 0-15,0 0 0,-26 0 16,26 0 0,0 25-1,-26-25-15,1 0 32,0 25-17,0-25-15,0 0 31,-1 0-15,1 24 0,0-24-16,0 25 15,25-25 1,-26 25 31,1-25-47,0 0 15,0 25 17,0-25-1,24 25-31,-24-25 16,0 0-1,0 0 1,-1 0-1,26 0-15,-50 24 16,25-24-16,49 0 16,-49 0-16,0 0 15,0 0 1,-1 0 171,-48 0-108,-76 0-79</inkml:trace>
  <inkml:trace contextRef="#ctx0" brushRef="#br0" timeOffset="3725.4632">25946 14511 0,'25'25'140,"24"-25"-124,-24 49-16,25-24 15,24-25-15,-49 50 16,24-50-16,1 24 0,-50 1 16,25-25-1,24 25 1,-24-25 0,0 25-16,0-25 0,24 25 15,-24-25-15,0 0 16,0 0-1,24 0 1,-24 0-16,0 0 16,0 24-16,0-24 15,-1 0 1,1 0 0,0 0-16,0 0 31,0 0-31,24 0 31,-24 0-15,0 0-1,0 0-15,-1 0 47,1 0-47,25 0 31,-25 0 1,0 0-32,-1 0 15,1 0-15,0 0 16,0 0-16,0 0 16,24 0-1,-24 0 1,0 0-1,0 0 1,-1 0-16,26 0 16,0 0-16,-26 0 15,26 0 1,-25 0 15,0 0-15,-1 0-1,1 0 17,0 0-1</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28:14.203"/>
    </inkml:context>
    <inkml:brush xml:id="br0">
      <inkml:brushProperty name="width" value="0.05292" units="cm"/>
      <inkml:brushProperty name="height" value="0.05292" units="cm"/>
      <inkml:brushProperty name="color" value="#FF0000"/>
    </inkml:brush>
  </inkml:definitions>
  <inkml:trace contextRef="#ctx0" brushRef="#br0">17835 1687 0,'49'0'93,"26"0"-93,-1 0 16,-49 0-16,24 0 16,1 0-1,-25 0-15,49 0 16,-24 0-16,-1 0 15,1 0-15,-25 0 0,0 0 16,-1 0-16,1 0 16,0 0 62,0 0 0</inkml:trace>
  <inkml:trace contextRef="#ctx0" brushRef="#br0" timeOffset="2007.4152">26268 1513 0,'0'50'15,"25"-26"1,25 1 0,-26 0-16,1-25 15,25 0-15,-50 25 0,25 0 16,24-25 0,-49 25 15,25-25-16,0 0-15,0 49 16,24-49 15,-24 0-15,0 0-16,0 0 0,-1 0 16,1 0-1,0 0-15,25 0 16,-26 0-16,1 0 15,0 0 1,25 0-16,-1 0 0,1 0 16,0 0-1,-1 0 17,-24 25-17,0-25 1,0 0-16,-1 25 15,26 0 1,-25-25 31,-25 24-47,49-24 16,1 25-16,0-25 15,-26 0 1,26 0-16,-25 0 15,0 0-15,24 0 32,-24 0-32,25 0 0,-26 0 0,1 0 15,0 0 1,0 0-16,0 0 16,-25 25-1</inkml:trace>
  <inkml:trace contextRef="#ctx0" brushRef="#br0" timeOffset="5737.757">10889 6474 0,'-25'0'94,"-24"0"-94,-1 0 16,1 0-16,-26 0 15,1 0 1,49 0-16,-25 0 0,26 0 16,-1 0-16,-25 0 15,25 0 17,-24 0-32,-1 0 31,25 0 0,1 0-31,-26 0 16,25 0-1,25 25 1,-49-25-16,49 25 16,0-1-16,-25-24 15,0 25-15,25 0 16,-25 0-1,25 0 1,0 24 15,-25 1-31,0-50 0,25 49 0,0 26 16,-74 24 0,49-49-16,-24-25 0,49 24 15,-50 1-15,50-25 16,-25-1 15,0-24-15,25 25 31,0 25-16,0-1-16,0 51 1,25-76-16,0 1 0,0 25 31,0-50-31,-1 25 16,1-1-16,0 1 16,0 0-1,-25 0-15,49 0 16,1 24-1,-25-49-15,-25 25 16,25-25 0,0 25-16,-1-25 15,-24 25 17,25-25-32,25 49 93,-25-24-93,24 0 47,-49 0-47,25-25 0,25 24 16,-26 1-1,1 0 1,0-25 0,0 25-16,0 0 47,-1 0-47,26-1 15,-25-24 1,0 50-1,49-25 1,-74 0-16,25-25 31,24 49-15,1-49 0,-25 50 15,24-50-31,100 0 15,-99 0-15,49 0 16,-49 0-16,-1-50 16,-24 50-1,50-25-15,-51 1 0,26 24 16,-50-25-16,25 0 31,-25 0 32,49-49-48,26-50 1,-50 74 0,-1 50-1,1-25-15,25 0 47,-50 1-16,25-1-31,-25 0 0,0 0 16,24-99-16,26 50 31,-50 24-31,25-24 0,-25 49 16,0 0-1,0 0 1,0 1 0,0-1-1,-25 0 1,25 0-16,-50 0 16,1 1-16,49-1 0,-50 0 15,25-25 1,1 50-16,24-24 0,-25 24 15,0-25 1,0 0-16,0 0 16,1 0 15,-1 25-31,0-24 0,0-1 16,0 0-1,-24 0 1,-1-49-1,25 74 1,-24-50 0,24 0-1,-25 26 1,25-1-16,1 0 16,-26 0-16,0 0 15,50 1-15,-49-1 16,24 0-1,0 25-15,25-25 0,-25 0 0,1 1 16,-1 24 15</inkml:trace>
  <inkml:trace contextRef="#ctx0" brushRef="#br0" timeOffset="9705.2868">18331 12626 0,'24'0'47,"-24"-25"-15,0-25-32,0 1 15,0 24-15,0 0 16,0 0-16,25-24 15,0 49-15,-25-25 16,50 0 0,24-25-16,-49 50 0,25-49 15,-1 24-15,-24 0 32,0 25-17,0 0 1,49 0-16,-49 0 15,24 0 17,1 0-32,-25 0 15,24 0-15,-24 0 32,0 0-32,25 0 0,-26 0 0,1 0 15,0 0-15,0 0 16,0 0-16,-1 0 0,51 0 15,-50 0-15,24 0 16,1 0-16,-1 0 16,1 0-16,25 0 15,-26 0-15,1 0 16,-1 0 15,1 0-31,24 0 0,-24 0 0,0 0 16,24 0-16,-24 25 15,24-25-15,-49 0 16,24 0-16,1 25 31,24-25-31,-49 0 16,-25 25-16,25-25 0,0 0 0,0 0 31,-1 0-31,26 0 16,-25 49-16,0-49 31,-1 25-31,1-25 0,50 50 0,-50-26 16,-1-24-16,26 25 15,-25 0 1,24 0-16,-24 0 0,0-25 16,0 24-16,49-24 15,-49 25 1,0-25-16,-25 25 62,0 0 1,0 24-63,0-24 15,0 50 1,0-51-16,-25 1 16,25 0-16,0 0 15,-50 0 1,1-25-16,24 0 16,0 24-1,-24 1-15,-1 0 16,25 0-16,-24 24 15,24-49 1,-50 50-16,26-25 16,-1 0-1,25-1-15,-49 26 16,-1 0-16,-24 24 16,25-49-16,49 0 15,-25 24-15,26-49 16,-1 0-1,0 0-15,0 0 0,0 0 32,1 0-17,-1 0-15,-25 0 16,25 0 31,1 0-47,-1 0 15,0 0-15,-25 0 16,1 0 0,24 0-16,-25 0 0,26 0 15,-26 0-15,25 0 16,-49 0 0,49 0-16,-25 0 15,25 0 1,1 0-1,-26 0-15,0 0 0,26 0 16,-26 0-16,0 0 16,26 0-16,-26-49 15,25 24 1,0 0-16,-24-24 16,-1 49 62,1-50-63,24 25-15,0 0 16,0 0-16,0 1 31,25-1-15,-24 25-16,24-50 94,0 25-63,0-24-16,0 24-15,0-25 0,0-24 16,0 0 0,0 24-16,0 0 15,0-24-15,0 49 0,-50-74 16,50 74-16,0 0 16,0 1-16,-50-1 31,50-25-31,-24 50 15,-1-25-15,0-24 32</inkml:trace>
  <inkml:trace contextRef="#ctx0" brushRef="#br0" timeOffset="14654.8937">22002 12452 0,'0'-25'47,"-50"0"-32,50-24-15,0-50 16,0 49 0,0 25-16,0 0 15,0-24-15,0-1 16,0 25-16,0-24 16,0 24 15,25 25 47,0 0-78,74-75 16,-49 51-16,-26-1 15,26 0 16,0 0-31,-26 25 16,26-25-16,-25 1 16,0 24-16,24 0 15,-24 0-15,25 0 16,-1-25 0,-24 25-1,0 0 1,0 0-16,-1 0 15,26 0-15,49 0 0,-24 0 16,49-25-16,0 25 16,-25 0-16,25 0 0,-25 0 31,-49 0-15,24 0-16,1 0 0,-26 0 15,1 0-15,-1 0 16,1 0-16,-25 0 31,0 0-31,24 0 16,1 50-1,0-26 1,-26-24-16,51 50 0,-26-25 16,1 49-16,-25-74 15,49 75 1,-49-51-16,49 76 15,-49-51-15,25 26 0,-25-26 16,-1 26-16,1-50 16,-25 24-16,25 1 15,-25-25 1,25 24 0,-25 1-1,0-1-15,0-24 16,25 25-16,-25-25 15,0-1-15,0 26 16,0-25-16,0 24 16,0 1-16,0 0 0,0-1 15,0 1 1,0-25 15,0-1-31,-50 1 16,25-25 15,25 25-15,-25-25-16,1 0 0,-1 25 15,0-25-15,0 0 16,0 0-16,-24 25 31,24-25-31,-25 49 0,-24-49 16,49 0-16,-49 25 15,49 0 1,-25-25-16,26 0 0,-26 0 16,-24 50-16,-1-26 0,-74 1 15,124-25-15,-49 0 16,-25 0-16,24 0 16,26 0-1,-1 0-15,50 25 16,-25-25-16,1 0 0,-1 0 15,0 0 1,0 0-16,-24 0 16,24 0-1,0 0 1,0 0-16,0 0 16,1 0-1,-1 0-15,0 0 31,-25 0-31,26 0 16,-1 0-16,0 0 0,0 0 16,-24 0-16,-1 0 15,0 0-15,1 0 16,49-25 0,-25 0-16,0 25 31,0 0-31,-24-49 15,24 49-15,0-50 16,0 50 0,0 0-16,1-25 15,-1 1-15,-50-26 16,51 0 0,-1 50-16,-25-49 15,25-1-15,-24 25 16,-1 0-1,25 1 1,-24-51 0,24 50-16,25-49 15,-25 49-15,25-24 16,-25 24-16,25-74 16,0 49-1,0 25-15,0 0 16,0 1-1,25-26 1,0 50 47,-25-25-48,0-24 1,0 24 93,0 0 32,0-25-32</inkml:trace>
  <inkml:trace contextRef="#ctx0" brushRef="#br0" timeOffset="18080.9637">11857 12948 0,'0'-50'47,"0"26"-16,0-1-15,0 0-16,24 0 15,1 25 16,-25-25-31,25 25 0,0-24 16,0 24-16,74-50 31,-50 50-31,1-50 0,25 1 0,-26-1 16,-24 25-16,25-24 0,49 24 31,-74-25-31,49 26 0,-24-1 16,-26 25-1,1-25 1,0 25-16,25 0 0,-26-25 16,1 25-1,25 0-15,-1 0 16,1 0 0,24 0-16,-24 0 31,0 0-31,49 0 15,-49 0-15,-26 0 0,1 0 0,50 0 32,-51 0-17,26 0-15,0 0 16,-26 50 0,1-50-16,25 0 15,-25 0-15,24 49 16,-24-49-16,49 50 15,-49-50 1,0 50-16,0-50 16,0 0-16,-1 24 31,-24 1-15,25-25-16,0 25 15,74 74 1,-74-74-16,0 25 15,0-50 1,-1 49-16,-24-24 0,25-25 16,-25 50-1,25-1 1,0-24 0,-25 0-16,0 0 15,0 24-15,0 1 16,0-25-1,25-1-15,-25 1 16,0 25-16,0 0 31,0-1 1,0 1-32,0-1 0,0-24 15,0 0 16,0 0-15,0 0 31,0-1 47,-25-24-94,0 25 15,0-25-15,0 25 16,-24 0-16,-26 24 16,51-49-1,-26 0-15,0 50 16,26-50-1,-1 0 1,-25 0 0,1 0-16,-1 0 0,0 0 15,-24 0-15,24 0 16,1 0-16,-50 0 16,49 0-16,-24 0 15,-51-50-15,26-24 0,-25 24 16,99 50 31,1 0-47,-1-24 0,-25-26 0,-24 0 15,49 1 1,-49 49-16,49-50 16,0 50 15,0-25-31,25 1 15,-25 24 1,1-25 0,-1 0-16,-25-25 0,25-24 15,1-25 1,-1-1 0,25 51-16,-25 24 0,25 0 15,-25-24-15,25 24 16,0 0-1,-25 0 1,1 25-16,-26-49 16,0-1-16</inkml:trace>
  <inkml:trace contextRef="#ctx0" brushRef="#br0" timeOffset="22617.6056">9748 8210 0,'25'25'16,"-25"0"15,25-25-31,-25 25 0,25 0 16,-1-25-1,26 49 1,-25-49 0,0 50-16,24-50 31,1 49-31,-25-24 0,49 0 15,-74 0-15,75-25 0,-1 0 32,25 0-32,0 0 15,-49 0-15,24 0 0,-24-50 16,49 1-16,-24-1 0,-1 0 16,25 1-16,-49 24 15,-25 25-15,-1-25 31,26 25 16,-25 0 47,0 0-94,24 0 0,-24 0 16,0 0-16,0 0 15,0-25 110,-25-24-109,-50-1-16,50 25 16,-74-49-16,24 24 31,0 25-31,25 1 15,1-1 1,-26 0-16,25 0 16,0 25-1,25-25 1,-49 25 0,-26 0-1,1 0-15,24 0 0,26 0 16,-1 0-16,0 0 15,-25 0 17,26 0-32,-26-24 15,25 24-15,0 0 16,1 0 171,-26 0-171,25 0 0,0 0-16,1 0 0,-1 0 15,0 0-15,0 0 16,0 0-16,1 0 16,-26 0-16,0 0 15,50 24 126,25-24-110,25 50-31,24 0 16,-49-26-16,25 1 15,49-25 1,-50 0-16,1 0 16,0 0-16,-26 0 31,26 0-31,0 0 0,-26 0 15,26 0-15,0 0 16,-1 0 0,-24 0-16,0 0 78</inkml:trace>
  <inkml:trace contextRef="#ctx0" brushRef="#br0" timeOffset="24864.6994">18901 13047 0,'50'25'78,"-25"0"-63,-1-25-15,1 25 0,0-25 16,25 24-16,-26-24 16,26 25-16,24 25 15,-24-50-15,-25 0 16,49 0-16,-24 50 16,-25-50-1,24 0-15,-24 0 16,0 0-1,0 0-15,0 0 16,-1 0 15,26 0-15,-25 0-16,24 49 31,-24-49-31,0 0 31,0 0-31,0 0 0,-1 0 32,1 0-1,25 0-15,-1 0-1,1 0 1,-25 0 15,0 0-15,-1 0-1,1 0 204,25 0-203,-1 0-1,-24 0-15</inkml:trace>
  <inkml:trace contextRef="#ctx0" brushRef="#br0" timeOffset="27400.9885">22423 13295 0,'-24'-24'156,"24"-1"-140,24 25 46,1 0-46,0 0-16,25 0 16,-1 0-1,1 0 1,-25 0-16,-1 0 16,1 0-16,0 0 15,0 0 16,25 0-31,-1 0 16,26 0-16,-1 0 16,-24 0-1,-26 0 1,1 0-16,0 0 16,0-25-1,24 25 110,-24 0-62,0 0-63,25 0 0,-26 0 0,26 0 15,-25 0 1,0 0-16,-1 0 16,1 0 15,25 0 63,-25 0-79,-1 0 16,1 0-15,0 0-16,0 0 0,0 0 16,-1 0 15</inkml:trace>
  <inkml:trace contextRef="#ctx0" brushRef="#br0" timeOffset="29511.3912">12452 13246 0,'0'25'78,"50"-25"-47,-26 24-15,26-24-16,-25 0 0,0 0 15,-1 0 1,1 25 0,0-25-16,0 0 0,24 0 15,-24 0 16,50 0-15,-26 0-16,26 0 0,-26 0 0,1 0 16,-25 0-16,-1 0 15,1 0-15,0 0 16,0 0 0,49 0-1,-49 0-15,25 0 16,24 0-16,1 0 15,-1 0 1,0 0 0,1 0-16,-1 0 0,-24 0 0,-25 0 15</inkml:trace>
  <inkml:trace contextRef="#ctx0" brushRef="#br0" timeOffset="31614.9291">298 17413 0,'24'0'47,"1"0"-47,0 25 31,0-25-31,0 0 16,-1 0-16,1 0 16,0 0-1,0 0-15,25 0 47,-26 0 78</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28:57.746"/>
    </inkml:context>
    <inkml:brush xml:id="br0">
      <inkml:brushProperty name="width" value="0.05292" units="cm"/>
      <inkml:brushProperty name="height" value="0.05292" units="cm"/>
      <inkml:brushProperty name="color" value="#FF0000"/>
    </inkml:brush>
  </inkml:definitions>
  <inkml:trace contextRef="#ctx0" brushRef="#br0">28054 5606 0,'50'0'31,"24"0"-31,-24 0 15,24 0-15,1 0 16,49 25 0,-50-25-16,0 0 15,50 0-15,-24 0 16,-1 0-16,50 0 16,-100 0-16,1 0 15,24 0-15,1 0 16,-1 0-1,50 24-15,-25 26 16,-24-50-16,-26 0 16,-24 0-16,0 0 15,0 0 1,24 0 62</inkml:trace>
  <inkml:trace contextRef="#ctx0" brushRef="#br0" timeOffset="3761.0294">26045 5457 0,'25'0'79,"74"0"-79,174 0 15,-199 0 1,25 0-16,-24 0 15,-26 0-15,51 0 16,-26 0-16,25 0 16,-24 0-16,-26 0 15,26 0-15,-50 0 0,49 0 16,25 0 0,-49 0-1,24 0-15,-24 0 0,49 0 16,-25 0-16,26 0 15,-26 0-15,-24 0 16,-1 0 0,1 0-1,0 0-15,-1 0 0,50 0 16,-74 0-16,0 0 16,49 25-16,-24-25 15,-25 0 1,0 0-1,-1 0 1,1 25 0,0-25-1,25 0 48,-26 0-32,1 0-31,25 0 0,-1 24 16,1-24-16,0 0 31,-1 0-31,1 0 0,-1 0 16,1 0-16,0 0 15,-1 0 1,-24 0-16,25 0 0,-1 0 15,51 0-15,-51 0 32,26 0-32,-26 0 15,26 0-15,-1 0 0,0 0 16,26 0 0,-1 0-16,-25 0 0,-24 0 15,24 0-15,-49 0 16,25 0-1,-25 0 48,-1 0-47,1 0-1,0 0 32,-25 25-16,25-25 16,24 0-47,26 25 16,-50 0-1,-1-25 1,1 25-16,0-25 31,0 0-31,-25 24 47,49-24 78</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29:18.647"/>
    </inkml:context>
    <inkml:brush xml:id="br0">
      <inkml:brushProperty name="width" value="0.05292" units="cm"/>
      <inkml:brushProperty name="height" value="0.05292" units="cm"/>
      <inkml:brushProperty name="color" value="#FF0000"/>
    </inkml:brush>
  </inkml:definitions>
  <inkml:trace contextRef="#ctx0" brushRef="#br0">4936 7962 0,'0'-25'94,"0"-24"-78,0-50-16,0-1 0,0 1 15,0 0-15,0 0 16,0 49 0,0-24-1,0-1-15,0 51 0,0-1 16,0-25-16,0 25 31,-25 1-31,1-1 16,-1 0-16,0 0 0,0 0 15,0 1 1,-49-51 0,24 75-16,50-25 15,-25 0-15,1 1 0,-1 24 16,0-25 0,0 0-1,25 0 1,-25 25-1,1-25-15,-1 1 16,0-1 15,-25 25-31,50-25 0,-24 0 16,-1 0-16,0 25 0,0 0 31,-24-49-31,24-1 31,0 50-31,0 0 16,-24 0-16,24-49 16,0 49-16,0 0 0,-24 0 15,-1 0-15,0 0 32,1-50-32,-1 50 15,25 0-15,-24 0 16,24 0-16,0 0 15,-25 0-15,1 0 16,-1 0-16,1 0 16,-26 0-16,1 0 15,49 0-15,-25 0 16,-24 25 0,49 0-16,-24 24 0,-1-24 0,0 25 15,1 24 1,24-24-16,25-1 15,-25-24-15,0 25 0,1-1 32,-1 26-17,25-26-15,0-24 0,0 25 16,0-25-16,0-1 31,0 1-15,0 0-16,0 0 0,0 24 15,0 1 17,0 0-32,0-1 15,0 1 1,0-1-16,25 1 16,-1 0-1,1-1-15,0-24 16,0 0-16,0 0 15,-25-1-15,24 1 0,1-25 16,0 50-16,25-25 31,-26 24-31,1-49 16,25 50-16,-25-25 31,-1-25-31,1 24 16,25 1-16,-25 0 0,-1 0 15,26 0-15,0 24 16,-26-24 0,1-25-1,0 25-15,0-25 16,0 25-16,-1-25 16,1 0-16,0 0 15,0 0-15,25 0 31,-26 0-15,1 0 0,0 0-16,0 0 15,24 0-15,-24 0 32,25-25-32,-25 25 0,24-25 15,-24 0-15,25 25 0,24-49 16,-49 49-16,49-25 15,-49 0-15,0 0 0,49 25 16,-49-25 0,0 25 15,0 0 110,24-24-126,-24 24 16,-25-25-15,25 25-16</inkml:trace>
  <inkml:trace contextRef="#ctx0" brushRef="#br0" timeOffset="1588.7925">4440 15999 0,'50'25'0,"-26"-25"47,1 0-32,0 25 1,0-25-16,24 24 16,1-24-16,-25 0 15,0 25-15,24-25 16,1 0-16,0 0 16,-1 0-1,1 0-15,-25 0 16,-1 0-1</inkml:trace>
  <inkml:trace contextRef="#ctx0" brushRef="#br0" timeOffset="2017.1572">4415 15999 0,'0'25'0,"25"0"16,0-1-16,24 1 16,-24 25-1,25-50-15,24 49 0,-24-49 16,-25 0-16,49 0 16,1 50-1,-51-50-15,51 0 0,-26 0 16,-24 0 15,0 0-31,25 0 16,-1 0-16</inkml:trace>
  <inkml:trace contextRef="#ctx0" brushRef="#br0" timeOffset="4470.6592">10716 10220 0,'0'-25'16,"0"0"-1,-25 0-15,-25 0 47,25 1-47,1 24 0,-26 0 16,0-25-16,26 25 0,-1 0 15,0 0 1,-25 0-16,26 0 16,-1 0-16,0 0 15,-25 0 1,1 0-16,-1 0 15,25 0 1,1 0-16,-1 0 16,0 0-16,0 0 31,0 25-31,0-25 16,-24 0 30,24 0-14,0 24-17,0-24 32,25 25-31,0 0-16,0 0 15,0 24 1,0-24 0,0 0-1,0 25 32,0-26-47,0 1 16,0 25 15,0-25-31,0-1 0,25 1 0,0 0 16,0 0-1,0 0 1,-25-1 0,24 26 30,1-25-30,0 0-16,0-1 16,0 1-16,-25 0 15,74 25 1,-24-1-16,-1 1 16,1-1-16,-25-49 15,49 50 1,-74-25-16,25-25 0,-25 25 0,50-1 15,-50 1 17,24-25-32,1 25 0,0 0 31,0 0-15,-25 0 30,49-25-14,1 0-32,0-75 15,24 1 1,-24-26-16,-26 76 16,26-26-1,-25 0-15,24 26 16,1-1-16,-25 0 15</inkml:trace>
  <inkml:trace contextRef="#ctx0" brushRef="#br0" timeOffset="5874.5051">15974 18083 0,'0'-25'31,"50"25"1,-25 0-32,24 0 15,-24-25 1,25 0 0,-26 25-16,1 0 15,0 0-15,25 0 0,-26 0 16,1 0-16,25 0 78,-25-25-31,-25-24-32</inkml:trace>
  <inkml:trace contextRef="#ctx0" brushRef="#br0" timeOffset="6974.9679">15875 17859 0,'25'50'0,"0"-50"16,-1 0-1,1 0-15,0 0 32,0 0-32,0 0 46,-1 50-14,1-50-17,0 0 17,0 0-32,0 0 15,-1 0 1,26 0-1,0 0-15,24 0 16,-24 0-16,-25 0 16,-1 0-1,26 0 1,-25 0 15,-25-25 16,25 0-31</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29:29.863"/>
    </inkml:context>
    <inkml:brush xml:id="br0">
      <inkml:brushProperty name="width" value="0.05292" units="cm"/>
      <inkml:brushProperty name="height" value="0.05292" units="cm"/>
      <inkml:brushProperty name="color" value="#FF0000"/>
    </inkml:brush>
  </inkml:definitions>
  <inkml:trace contextRef="#ctx0" brushRef="#br0">3870 7987 0,'0'-25'32,"24"0"-32,26 25 31,0 0-16,24 0-15,50 0 0,-50 0 16,-24 0-16,0 0 0,24 0 16,0 0-1,-49 0-15,25 0 16,-25 0-16,-1 0 0,1 0 16,0 0 62</inkml:trace>
  <inkml:trace contextRef="#ctx0" brushRef="#br0" timeOffset="1867.7467">13022 13221 0,'25'0'78,"0"0"-62,0 0-16,0 0 16,24 0-16,1 25 15,124 0-15,-75-25 16,-25 0 0,1 24-16,-26-24 0,50 0 31,-49 0-16,0 0-15,24 0 0,-24 0 0,-1 0 32,-24 0-17,0 0 157</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29:44.086"/>
    </inkml:context>
    <inkml:brush xml:id="br0">
      <inkml:brushProperty name="width" value="0.05292" units="cm"/>
      <inkml:brushProperty name="height" value="0.05292" units="cm"/>
      <inkml:brushProperty name="color" value="#FF0000"/>
    </inkml:brush>
  </inkml:definitions>
  <inkml:trace contextRef="#ctx0" brushRef="#br0">17438 9798 0,'-75'-50'63,"-49"-49"-48,75 74-15,-75-49 16,49 24-16,1 1 16,24 24-16,-24-25 15,49 25-15,-99-24 16,50-26-16,24 51 16,50-1-16,-50 0 15,26 25-15,-1-25 16,-25 25-1,0-25-15,50 1 0,-24 24 0,-51 0 16,-24 0 15,49 0-31,-49 0 0,-25 0 16,0 0-16,0 0 16,-25 0-1,-24 0-15,49 49 16,0 1-16,49 24 0,26-24 15,24-25-15,0-1 0,0-24 16,25 25 0,0 0 15,0 25-31,0 49 0,0 25 0,0-25 16,0-49 15,0-26-31,0 76 15,0-26-15,0 50 0,0-49 16,0-26-16,0 1 16,0-1-16,0 1 15,0-25 1,0 0-16,0 49 0,0-49 16,0 24-16,0-24 15,0 0 1,0 25-16,0-26 15,0 1-15,0 0 16,0 0-16,0 24 16,0 1-16,0 0 15,0-1-15,0 26 16,0-26-16,0-24 16,0 0 46,0 0-62,0 0 0,0 24 0,0 1 16,25-50-16,25 49 31,-26 1-31,26-25 0,24 24 16,1 1-16,-1 49 0,1-74 15,-51 25 1,26-50-1,0 49-15,-25-49 0,-1 50 16,26-25-16,49 24 31,-49 1-31,49 24 0,-25-24 16,-24-25-16,-25-1 0,0-24 16,24 50-16,-24-50 0,25 50 31,24-25 0,-49 24-15,24-24-16,1 0 15,-25-25-15,0 0 16,-1 0 0,1 0-16,25 0 15,-25 0-15,24 0 0,-24 0 16,0 0-16,25 0 15,-1 0 1,-24 0 0,0 0-16,24 0 15,-24 0 17,0-25-32,0 0 15,0 0-15,-1 25 31,1 0-31,0-24 16,25 24-16,-26-50 31,1 50-15,25 0-16,-50-25 16,25 25-16,-1-50 15,1 1 1,-25-26-16,25 26 0,0-1 15,-25 1-15,25-26 16,-1 26-16,-24-51 0,50 51 16,-50-26-16,0 26 0,0-1 31,0 1-15,0-26-16,0-24 15,0 24-15,0 1 16,0 0-16,0-26 15,0 51-15,0 24 16,0 0-16,0-49 31,0 24-31,0 25 16,0 1 0,0-1-1,-25 0-15,0 0 0,1 25 16,24-25 78,-25 25-79,25-24 79,-25-1-78,0 0 15,25 0-16,0 0-15,0 1 16,0-26-16,0 25 16,0-24-16,0 24 15,0-25-15,0 1 0,0-1 16,0 0 0,25 25-16,25-49 15,-26 24-15,26 1 16,-25 24-16,-25 0 15,25 25 32,-25-25-15</inkml:trace>
  <inkml:trace contextRef="#ctx0" brushRef="#br0" timeOffset="9017.9293">20389 11981 0,'0'24'47,"-24"1"-31,-26-25 15,-24 0-31,-26-25 15,51 25-15,-26 0 16,-24-49 0,25 24-16,24 25 15,1-25-15,-1 25 0,-24 0 16,24 0 0,0-25-16,25 25 15,1 0-15,-1 0 16,-25 0 15,25 0 0,1 0 16,-1 0-31,0 0-1,0 0 1,0 0-16,-24 0 16,-1 0-16,1 0 15,-26 0 1,26 0-16,-26 0 0,26 0 16,24 0-16,0 0 0,-25 0 31,1 0 0,24 0 0,0 0-15,0 0 0,1 25-16,24 0 0,-25-25 46,0 0-14,-25 50-32,1-26 15,24 26 1,0 49-16,0-74 16,0 50-16,25-51 15,-24 51 1,-1-50-16,0-1 0,25 1 31,0 50 32,0-51-63,0 51 0,0-26 31,0-24-16,0 0-15,0 25 0,0-26 16,0 1-16,0 25 63,0 24-32,0-24-31,0-25 15,0-1 1,0 1-16,0 0 16,0 0-16,0 0 15,0-1 1,0 1 125,0 25-141,0-25 15,50 24-15,-26-49 16,1 50-16,0-50 15,25 50 1,-1-1 0,1-49-16,-25 50 15,0-50 1,24 49-16,-24-49 16,0 0-16,24 50 15,-24-50-15,0 0 0,25 0 16,-26 25-16,51 0 31,-1-25-31,25 24 16,-24-24-16,-26 0 0,26 25 15,-26-25 17,1 0-32,0 0 0,49 0 15,-25 0-15,50 0 16,-49 0-1,-1 0-15,1 0 16,49-49-16,-75 24 16,1 25-1,-25 0 1,-1-25 15,1 25-31,0 0 16,25 0-16,-1 0 15,1 0-15,-1 0 16,-24 0 0,0 0 15,25 0-31,-26 0 0,1 0 16,25 0-16,0 0 15,-26 0 1,51 0-16,24 0 0,0 0 15,-24 0-15,-26-25 16,50 25-16,-49 0 16,-25 0-16,0 0 15,-1-25-15,26 25 16,0 0-16,-26 0 78,-24-24-47,0-1 16,0-25-47,0 1 31,-49-1-15,49-49-16,0 24 16,0 1-16,0 24 15,0 1-15,0-1 16,0 25-16,0 0 0,0 1 16,0-1 15,0 0-31,0-25 15,0-24 1,-50 0-16,1 24 16,24 50-1,-25-74-15,25 49 0,1 0 0,-1-25 32,0 50-17,25-24-15,-25 24 16,25-25-1,-25 25 1,1-25-16,24 0 47,-50 0-31,25 1-1,25-1 16,-25 25-15,25-25 0,-24 25-1,-76-25 1,51 0-16,-1 25 16,25 0-16,1-25 0,-26 25 31,0 0-31,1 0 15,-26-24 79,1 24-94</inkml:trace>
  <inkml:trace contextRef="#ctx0" brushRef="#br0" timeOffset="12429.3567">14536 11881 0,'-25'0'0,"0"0"0,-25-49 31,26 49-31,-51 0 16,50 0 0,-24-50-16,24 50 0,0 0 15,-25 0 1,26 0-16,-1 0 16,-74 0-16,24 0 15,-49-49-15,75 49 16,-51 0-16,-24-25 15,25 0-15,0 0 32,-25 25-32,74 0 15,-24 0-15,24 0 16,1 0-16,24 0 16,-25 0-16,-24 0 15,49 0-15,-25 0 0,-98 0 16,98 0-1,0 0-15,1 0 16,-1 0-16,25 0 16,1 0-16,-26 0 15,-24 0 1,-26 0 0,51 0-16,-51 0 15,76 0-15,-26 0 16,0 0-1,1 0-15,-1 0 0,25 0 16,-49 0-16,-50 75 16,99-75-16,0 24 0,1-24 15,-1 25-15,0 0 32,0 0-17,0-25 48,1 25-32,24 24 0,-25 75-31,0-74 16,25-1-16,0 1 0,0 0 15,0 24-15,0 25 16,0-24-16,0-1 16,0-24-16,0-25 31,-50 49-31,50-49 16,0 0-16,0 49 15,0 0-15,0 75 16,0-99-1,0-1-15,25-24 0,-25 25 32,0 0-32,25 24 15,-25 50-15,50-74 16,-50-26 0,0 26-16,49-25 15,-49 0 1,25 24 15,0-49 0,24 50-15,-24-1 0,0-49-16,-25 25 15,25-25 1,24 25-1,-24 0-15,25 0 0,-25 24 16,-1-49-16,26 0 16,0 0-16,-1 0 15,125 0-15,-100 0 16,1 0 0,-1 0-16,1 0 15,-51 0 1,100 0-16,-74 0 0,49 0 0,-24 0 15,-26 0-15,26 0 16,-26 0-16,1 0 16,-1 0-1,1 0-15,24 0 0,1 0 32,-25 0-32,-1 0 15,75-49-15,-74 24 0,49 25 16,25-75-16,0 51 0,-74 24 15,24-25-15,-24-25 16,-1 50 47,1 0-63,24 0 15,50 0-15,-74 0 16,49-49-1,-49 49-15,-25-25 0,-1 25 16,1 0 0,0 0-1,0 0-15,0 0 16,24 0 0,-24 0 15,0-50-31,74 1 0,-25-26 15,26 26-15,-51-26 0,-49 50 141,0 1-125,0-1-1,0 0 1,0 0 0,0-49-1,0 24-15,0 0 16,0-24-16,0 0 0,0-26 15,0 26-15,0 0 0,0-1 16,0-24 0,0 25-1,-49-1 1,49 26-16,0-1 0,-50-25 16,50 51-16,0-1 31,0 0-31,-50-49 0,50 49 15,-49 0 17,49 0-32,-25 25 31,25-25-31,-25 1 16,0 24 202,1 0-202,-26 0-16,-24 0 16,24 0-16,0 0 15,-24 0 1,0 0-1,24 0-15,25 0 0,0 0 16,0 0-16,1 0 16</inkml:trace>
  <inkml:trace contextRef="#ctx0" brushRef="#br0" timeOffset="16570.625">13692 12874 0,'25'0'156,"0"0"-125,0 0 16,-25 24 31</inkml:trace>
  <inkml:trace contextRef="#ctx0" brushRef="#br0" timeOffset="17734.8053">13593 13047 0,'0'25'15,"25"-25"79,0 50-78,-1-50 15,1 0-31,0 0 15,0 0 1,24 0 0,-24 0-1,0 0-15,0 0 32</inkml:trace>
  <inkml:trace contextRef="#ctx0" brushRef="#br0" timeOffset="20440.3613">13816 12675 0,'0'-25'46,"25"25"-30,49 0-16,-49 0 16,0 0-1,0 0 1,0 0 31,24 0 0,-24 0-32,0 0 1,0 0 15,-50 0 188,0 0-219,0 0 16,-24 0 15,24 25-16,0-25-15,0 50 32,-24-50-1,49 25-15,0-1 46,-25 1-62,0-25 16,25 25 15,0 0 0,0 0-31,0-1 16,25 1 15,0 0 0,-1 0-15,1-25 0,-25 25-1,25-25-15,0 0 31,-25 24 1,25-24 30,-1 25-31,1 0 16,-25 0 172,0 0-203,-25-25-1,1 0 79,-1 0-63,0 0-31,0 24 47,0-24-47,-24 25 31,24-25 32,0 0-47,25 25 77,-25 0-93,1-25 16,-1 0-16,0 25 31,0-25-15</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30:15.284"/>
    </inkml:context>
    <inkml:brush xml:id="br0">
      <inkml:brushProperty name="width" value="0.05292" units="cm"/>
      <inkml:brushProperty name="height" value="0.05292" units="cm"/>
      <inkml:brushProperty name="color" value="#FF0000"/>
    </inkml:brush>
  </inkml:definitions>
  <inkml:trace contextRef="#ctx0" brushRef="#br0">29592 3274 0,'25'0'15,"0"25"1,24-25 15,-24 0-15,0 0-1,0 25 1,-25 0-16,24-25 16,1 0-16,25 0 15,-25 0 1,-1 0-16,1 0 16,25 0-1,-25 0-15,-1 24 31,1-24-31,0 0 16,25 0 31,-26 0-31,26 25-1,-25-25 1,0 0-16,0 0 15,-1 0 1,1 25-16,0-25 16,0 0-16,0 0 15,-1 25 17,1-25-32,0 0 15,0 0 157</inkml:trace>
  <inkml:trace contextRef="#ctx0" brushRef="#br0" timeOffset="1666.6115">31304 3349 0,'49'0'32,"1"0"-17,-25 0 1,24 0-1,1 0 1,-25 0-16,-1 0 16,26 24-1,0-24 1,-1 25 0,-24-25 15,25 25-31,-26-25 0,1 0 15,25 25-15,-25-25 16,-1 0 0,1 0-1,0 0-15,25 0 16,24 0-16,-24 0 16,-26 0-16,1 0 15,0 0-15,50 0 16,-51 0-16,26 0 31,-25 0-31,0 0 0,24 0 16,1 0-1,-25 0-15,-1 0 16,1 0 0,0 0-16,0 0 15,24 0 141</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30:30.874"/>
    </inkml:context>
    <inkml:brush xml:id="br0">
      <inkml:brushProperty name="width" value="0.05292" units="cm"/>
      <inkml:brushProperty name="height" value="0.05292" units="cm"/>
      <inkml:brushProperty name="color" value="#FF0000"/>
    </inkml:brush>
  </inkml:definitions>
  <inkml:trace contextRef="#ctx0" brushRef="#br0">19869 7392 0,'-75'0'157,"26"25"-157,49 24 15,-25 26 1,0 49-16,-25-50 0,26 0 15,-1 1-15,0-75 16,25 49 0,0-24-16,0 0 31,0 0-31,0 0 31,0 0 0</inkml:trace>
  <inkml:trace contextRef="#ctx0" brushRef="#br0" timeOffset="787.4295">19124 7813 0,'0'0'16,"50"0"-1,-25 0-15,49 0 16,-49 0-16,25 0 16,-26 0-16,26 0 15,-25 0-15,24 0 16,1 0-16,25 0 16,-1 0-1,-24 0 1,-1 0-16,26 0 0,-51 0 15,26 0 1,0 0-16,-26 0 47,26-49 47</inkml:trace>
  <inkml:trace contextRef="#ctx0" brushRef="#br0" timeOffset="1664.3339">21134 7367 0,'-25'0'78,"-50"0"-78,26-25 16,24 25-16,-25 0 16,1 0-16,24 0 31,-25-25-31,1 25 0,24 0 16,-25 0-16,25 0 15,-24 0 1,24 0-16,0 0 0,0 0 15,1 0 1,-1 0 0,0 0-1,0 0-15,0 0 16,1 0 46</inkml:trace>
  <inkml:trace contextRef="#ctx0" brushRef="#br0" timeOffset="2492.3217">20935 7417 0,'25'0'31,"-25"24"0,-25 26-31,0-25 16,25 0 0,-24-1-16,24 1 0,0 0 15,-25 0-15,0 24 31,0 1-15,25-25 31,-25 0-31</inkml:trace>
  <inkml:trace contextRef="#ctx0" brushRef="#br0" timeOffset="4047.1439">21977 7193 0,'-25'0'31,"-74"0"-31,74 0 16,-49 50 0,24-50-16,25 0 15,-24 0-15,-1 0 16,25 0-1,-24 50-15,24-50 16,-25 0 0,25 0-1,-24 24-15,24 1 16,25 0 0,-50 0-1,50 0 1,0-1 15,0 1 0,0 0-15,0 25-16,50-26 16,-25 1-1,24 0-15,26 49 0,-1-49 16,-24 0-1,-1-25-15,-24 0 0,0 0 16,0 0 31,-50 0 31,-49 0-78,24 0 16,-24 0-16,-1 25 15,1 0-15,-1 24 16,26-24-16,-1 0 16,25 0-16,-24-25 0,49 24 15,-25-24 1,0 50-1,25-25 17,0 0-17,0 0 1,0 24 0,0-24 15,25-25-16,0 25-15,0 0 0,24-1 16,1 1 0,-1 0-1,1 0 1,-25-25 0,0 0-1,-1 0 32,1 0-31,0 0-16,0 0 31,0 0-15,24 0-16,1 0 15,-25-25 1,-25 0-16,49 0 0,-49 1 15,25-26 1,0 50 0</inkml:trace>
  <inkml:trace contextRef="#ctx0" brushRef="#br0" timeOffset="4699.6899">21927 8186 0,'25'0'47,"25"0"-31,-1 24 0,-24 1-1,0-25-15,25 0 0,-26 0 16,26 25-16,-25-25 15,24 25 1,-24-25-16,0 0 0,25 0 16,24 25-16,25-1 15,-74-24 1,0 0-16,0 0 94</inkml:trace>
  <inkml:trace contextRef="#ctx0" brushRef="#br0" timeOffset="6363.459">16520 1885 0,'25'50'0,"0"-50"0,24 0 15,-24 25-15,0-1 16,49-24-16,1 0 16,24 0-1,0 50-15,-25-50 0,50 0 16,-74 0 15,49 0-31,-24 0 0,-26 0 0,26 0 16,-1 25-1,-49-25-15,0 0 16,24 0 31,-24 25-31,0-25-1,25 24-15</inkml:trace>
  <inkml:trace contextRef="#ctx0" brushRef="#br0" timeOffset="8609.1208">26367 2803 0,'25'0'47,"0"0"78,0 0-110,0 0-15,-1 0 16,1 0-1,25 0-15,-25 0 16,24 0 0,-24 0-16,0 0 15,0 0-15,-1 0 16,1 0-16,0 0 16,25 0 15,-26 0 0,1 0 0,0 0-15,0 0 46,0 0 32,-1 0-47,-24-25-47,0 0 16,25-24-1,-25 24 1,0 0 46,0 0-46,0 0 62,0 1-31,-25-1-31,1 25 62,24-25-63</inkml:trace>
  <inkml:trace contextRef="#ctx0" brushRef="#br0" timeOffset="11060.0307">26640 2530 0,'50'0'140,"-25"0"-124,49 0-1,-49 0-15,0 0 0,24 0 16,1 0 0,24 0-1,-49 0-15,25 0 32,-25 0 30,-1 0-46,1 0 31,0 0-32,25 0 16,-26 0-31,26 0 16,-25 0-16,49 0 16,-24 0-1,24 0 1,-49 0-16,0 0 0,0 0 47,-1 0-47,1 0 0,0 0 15,25 0-15,24-25 16,0 25-16,1-25 16,-26 25-16,26 0 0,-25 0 15,-1-49 17,-24 49-17,0 0-15,24 0 78,-24 0-31,0 0-47,0 0 16,0 0-16,49 0 15,0 0-15,-24 0 32,24-50-32,-24 50 15,24 0-15,-24 0 0,24 0 16,-49 0 15,0 0-15,0 0 15,0 0-31,-1-49 16,1 49-16,0 0 0,25 0 15,-1 0 1,-24 0-16,25 0 16,-1 0-1,-24 0-15,25 0 16,-25 0-16,-1 0 15,26 0-15,0 0 16,-26 0 47,1 0-63,0 0 15,0 0 1,0 0-1,-1 0 17,1 0-1,0 0 0,0 0-31,0 0 16,24 0-1,-24 0 1,49 0-16,-49 0 16,25 0-1,24 0-15,-49 0 0,25 0 16,-26 0-16,1 0 16,25 0-16,-25 0 15,24 0 1,-24 0 31,0 0-16,0 0-15,0 0-1,-1 0 1,1 0 15,0 0-15,25 0-1</inkml:trace>
  <inkml:trace contextRef="#ctx0" brushRef="#br0" timeOffset="13531.7319">4539 6201 0,'-74'0'141,"-25"0"-125,-25 0-16,-25 0 0,25 0 0,49 0 15,26 0 1,-1 0-16,25 0 16,1 0-1,-1 50 1,-25-25-1,0 24-15,-24 50 16,-25-24-16,24-26 0,1 1 16,0 24-1,49-49 1,25 0 46,-50 49-62,50 75 16,0-124 0,0 25-16,0-1 0,0-24 15,0 0 17,0 0-32,0 0 15,0-1 1,0 1-16,0 0 15,0 25 1,0-26-16,25 1 0,25 0 31,-26 49-31,51-49 0,-26 25 16,-24-1-16,25-24 16,-25 25-1,24-25-15,-24-25 0,0 24 16,24 26-16,1-25 15,0 49-15,-1-49 16,1 25-16,49 24 16,-49-49-1,-25 0 1,24 0 0,-24-1-16,0-24 15,0 25 1,24 0-1,26-25-15,49 0 16,-50 0-16,50 0 16,0-25-16,0 0 31,-74 1-31,-25 24 0,-1 0 0,1 0 16,0-25-16,25 25 15,-26 0-15,1 0 0,0-25 16,25-25 31,-26 25-47,1-24 15,-25 24-15,25 0 0,-25 0 16,0 1 0,0-1-1,25 0-15,-25-25 0,0 1 16,25-26-16,-25 26 15,24-26 1,-24 1-16,0 0 0,0-1 16,0 1-1,0-50-15,0 49 16,0 1-16,0-1 16,0 26-1,0-26-15,-49 51 16,49-1-16,-25 0 0,0 0 15,-24 25 1,24-25 15</inkml:trace>
  <inkml:trace contextRef="#ctx0" brushRef="#br0" timeOffset="16592.4418">14957 6747 0,'-49'-25'16,"49"0"-16,-50 25 15,25-25-15,0 25 0,1-49 16,-51 24-16,50-25 16,-49 26-16,24-1 0,1-25 15,24 25-15,-25 1 16,-24-1-1,-25-25-15,-25 1 0,0 24 16,24 25 15,-24-50-31,50 50 0,24 0 0,26 0 16,-26 0-16,0 0 16,-24 0-16,24 0 0,1 0 15,24 0-15,-25 0 16,26 0 15,-26 0-31,25 0 0,-25 0 16,1 0-16,24 50 15,0-50-15,-24 49 0,49-24 16,-25-25-16,0 50 16,0-25-1,0 24 1,1 1-1,24-25 1,0-1-16,0 1 16,0 0-16,0 25 31,0-1-15,0-24-16,0 0 15,0 0 1,0-1-1,0 1 1,0 25 0,0 0-16,0-1 0,0 1 15,0-1 1,0-24 31,0 0-16,0 0-15,-25 24-16,25-24 15,0 0 1,0 25 0,0-26 15,0 1-16,0 0 1,0 0 0,0 0-1,0-1 17,0 1-32,49 50 0,-49-26 15,0-24-15,0 25 16,50-1-1,0 1-15,-1-1 32,1 1-17,-1-25-15,-49 0 16,25-1-16,50 51 16,-26-50-1,-24 24-15,0-49 16,25 50-16,24 0 31,-74-26-31,50 1 16,-50 0-16,49 25 0,1-26 15,-25 1 1,-1-25 0,26 25-16,0-25 15,-26 0 1,26 0-16,0 25 15,24-25-15,-24 0 16,24 0-16,0 0 16,-24 0-16,-25 0 15,24 0-15,26 0 16,-25 0 0,-1 0-16,-24 0 15,0-25-15,-25 0 16,0 0-1,0-24 1,0 24 15,25 0-31,-1 0 0,26-24 16,-25 24-16,-25-49 16,49-1-16,1-24 0,-25 24 15,0 1-15,-1 49 31,26-24-15,-50 24-16,0-25 16,0 25-16,0 1 15,0-51-15,0 26 16,0-1 15,0 25-31,0-24 16,0 24-16,0 0 15,0 0 1,0 0-16,0-24 31,0 24-31,0 0 16,0-24-16,0 24 31,0 0-31,0-25 78,0 26-46,0-51-17,-25 75 16</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30:58.611"/>
    </inkml:context>
    <inkml:brush xml:id="br0">
      <inkml:brushProperty name="width" value="0.05292" units="cm"/>
      <inkml:brushProperty name="height" value="0.05292" units="cm"/>
      <inkml:brushProperty name="color" value="#FF0000"/>
    </inkml:brush>
  </inkml:definitions>
  <inkml:trace contextRef="#ctx0" brushRef="#br0">8037 5507 0,'-75'0'78,"26"-25"-63,24 0 1,0 0 0,-25 0-16,1-49 15,24 74 1,-25-50-16,26 26 16,-1-26-16,-25 0 0,25 1 15,1-50-15,-51-25 16,26 74-16,24 25 15,-25-49 17,25 49-32,1 0 0,-1 25 15,0-25 17,0 0-32,0 1 15,25-1 32,-49 25-47,24-25 0,0 0 31,0 25-15,1-25-16,-1 25 78,-25 0-62,25 0-16,-24-24 15,-1 24-15,0 0 0,1 0 16,-1 0 0,-24 0-1,74 24-15,-25-24 0,0 0 16,0 50-16,1-25 0,-1-25 47,25 25-16,-50-1-31,50 1 16,-25 25-16,-24 24 15,-1-49-15,1 25 0,-1 24 31,0-49-31,50 0 0,-24 0 16,-1-25 0,25 49-1,0 1 17,0-1-32,0 1 15,0-25-15,0 0 0,0-1 16,0 1 46,0 0-30,0 0-17,0 0 1,25-1-1,-1 26 1,26-50 0,-50 25-16,25-25 15,0 25-15,-1-1 16,26 1-16,-25 0 31,-25 0-15,49-25-16,-24 0 0,0 49 15,25-24 17,-26 0-32,1-25 15,25 50-15,-1-26 16,-49 1-16,50 0 16,-25 0 15,0-25-31,-1 25 15,1-25 17,0 49-1,0-49-31,0 0 0,24 75 16,1-75-1,-50 25 16,25-25-15,0 49-16,-1-49 16,1 0-16,0 25 15,25 0-15,-1 24 16,-24-24 0,0-25-1,24 25-15,-24-25 47,25 0-31,-25 0-1,24 0-15,-24 0 0,0 0 16,0 0 0,-1 0-16,1-25 0,0 25 15,0-25 1,0-24-1,-1 49-15,26-25 16,-25 25-16,0-50 16,-1 26-1,1-1-15,0 0 0,0 0 16,0 25-16,-1-25 16,-24 1-16,50-1 15,-25 0-15,-25 0 31,0-25-15,0 26 0,25-26-1,-25 25-15,0 0 16,0 1 0,0-26-16,0 25 0,0 0 15,0-24 16,-25 24-31,0 0 16,25 0 31,-25 1-47,0 24 62,25-25-46,-49 0 0,49 0-1,-50 25 17,25-49-17,1 49 1,-26 0-1,0-25 32,50 0-47</inkml:trace>
  <inkml:trace contextRef="#ctx0" brushRef="#br0" timeOffset="1086.7717">7491 5333 0,'0'50'312,"0"-26"-312,0 26 16,0 0-16,0-26 0,0 1 15,0 0 1,0 25 0,0-26 109</inkml:trace>
  <inkml:trace contextRef="#ctx0" brushRef="#br0" timeOffset="2691.385">7615 5507 0,'0'-25'125,"25"25"-110,0 0 1,-1 0 31,1 0 78,0 0-47,-25 25 31,0 24-109,0-24 16,-50 0-16,26 0 16,-1-25-1,25 24-15,0 1 156,-25 25-156,25-25 110,0 24-95,25-49-15,0 25 16,-25 0-16,49 0 16,-24 0-1,0-25 1,0 0 171,-50 0-155,-25-50-32</inkml:trace>
  <inkml:trace contextRef="#ctx0" brushRef="#br0" timeOffset="3858.2175">7045 5779 0,'24'25'31,"1"0"-15,0 0 15,0-25 0,0 25-31,24 24 16,-24-49 31,25 25-31,-50 0-1,49-25 16,-24 0 63,-25 25-63,25-25-31,0 0 47,-1 0-31,1 0 0,0 0-1,-25-25 188,0 0-187</inkml:trace>
  <inkml:trace contextRef="#ctx0" brushRef="#br0" timeOffset="6284.452">9996 7640 0,'25'49'78,"0"-49"-78,25 0 15,24 50-15,25-25 16,100 49-16,-125-74 16,-49 25-16,49 0 15,-24-25-15,-1 25 16,-24-25-1,0 0-15,25 24 16,-26-24 0,1 0 15,0 0 16,0 0-32,0 0 17,24 0-17</inkml:trace>
  <inkml:trace contextRef="#ctx0" brushRef="#br0" timeOffset="14180.2256">13097 7937 0,'25'0'15,"-1"25"16,1 0-15,25-25-16,0 25 0,-26-25 16,1 0-1,50 25-15,-26-25 16,-24 0-16,0 25 16,49-25-16,-24 0 0,-1 0 15,-24 0 1,0 0-1,25 0-15,-26 0 0,26 0 16,0 0 15,-26 0-31,1 0 0,0 0 47,0 0-31,0 0 31</inkml:trace>
  <inkml:trace contextRef="#ctx0" brushRef="#br0" timeOffset="15259.0848">13122 8086 0,'0'0'0,"24"0"16,26 25-1,-25-25 1,0 0-16,0 0 31,24 0-31,26 0 0,-26 0 0,-24 0 16,49 0-16,-24 0 16,0 0-16,24 0 15,0 0-15,-24 0 0,0 0 16,-1 0-1,-24 0 1,0 0 47,0 0 30,24 0-77,-24 0 0,0 0-1,0 0 48</inkml:trace>
  <inkml:trace contextRef="#ctx0" brushRef="#br0" timeOffset="16571.7517">13915 7937 0,'25'0'0,"0"0"15,0 0 1,24 0 15,-24 0-15,0 0 171,0 0-171,0 0 0,49 0-16,-49 0 15,24 0-15,1 0 31,0 0-15</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11:25.195"/>
    </inkml:context>
    <inkml:brush xml:id="br0">
      <inkml:brushProperty name="width" value="0.05292" units="cm"/>
      <inkml:brushProperty name="height" value="0.05292" units="cm"/>
      <inkml:brushProperty name="color" value="#FF0000"/>
    </inkml:brush>
  </inkml:definitions>
  <inkml:trace contextRef="#ctx0" brushRef="#br0">20538 7020 0,'-25'-25'110,"-24"0"-95,-1-24 1,1-1-16,-1 25 0,25 0 16,0 0-16,1 1 31,-1 24-31,0-50 16,0 50-16,0 0 171,-49-50-139,0 50-17,24 0 1,-49 0-16,24 0 0,-49 25 0,50 0 16,24 25-1,25-26 1,-24 1 15,49 0 0,0 0-15,0 0-16,0 0 0,-25-1 16,0 26-1,25-25-15,0 24 16,0-24-16,0 0 15,0 0 1,0 0 0,0-1-16,25 1 15,0 0 17,0 0-17,-1 0 1,26-1-1,-50 1 1,25-25-16,0 25 16,0 0 15,-1 0-31,1-25 0,-25 24 16,25 1-16,25 25 15,-1-1 1,1-24-1,-25-25-15,-1 25 16,1 0 0,0-25-1,0 0 1,0 0 0,24 0 15,1 0 0,-50-25-15,0-49-16,0-1 15,0 26-15,49-1 16,-49 25-16,0-24 0,25-1 16,0 25-16,-25-24 15,0-1-15,25-24 16,-25 49-16,0-25 15,0 25 1,0 1 0,25-1-1,24 25 251,-24 49-250,-25-24-16,50 50 0,-50 24 15,0 50 1,0-100-1,0 50-15,0 1 16,0-51-16,0 50 16,0-74-1,0 0-15,0 25 16,24-26 15,-24 1 16,25 0-31,-25 0-16,0 0 0,0-1 47,0 1-47,0 0 0,25 25 15,-25-25-15,0-1 31,0 1 16,25 0 78,-25 49-93,49 26-32,-49-51 0,0 1 15,0 24-15,0-24 0,0-1 16,0 1-16,0 0 15,0-1-15,0 1 16,0-25-16,0-1 31,0 1-31,-24-25 125,-1 0-109</inkml:trace>
  <inkml:trace contextRef="#ctx0" brushRef="#br0" timeOffset="1054.4101">21134 7689 0,'0'50'47,"24"24"-47,1-74 15,25 50-15,-1-25 16,1 0-16,-25-1 16,24 1-16,-24 25 15,0-50-15,0 25 16,0-25-16,49 0 15,25 0-15,-24 0 16,-26 0-16,51 0 16,-51 0-1,-24 0-15,0 0 32,0 0-1,-1 0-31,-48-25 109,-1 0-93</inkml:trace>
  <inkml:trace contextRef="#ctx0" brushRef="#br0" timeOffset="1705.8386">21506 7193 0,'74'50'31,"-74"-25"-15,0 49-16,25 25 15,0-24-15,-25 24 16,0 0-16,0-24 16,0 24-1,0 25 1,0 25-16,0-25 0,-50-75 16,50 26-16,0-26 15,0 1 1,0-25 31</inkml:trace>
  <inkml:trace contextRef="#ctx0" brushRef="#br0" timeOffset="2594.5512">23068 6970 0,'0'25'31,"0"49"-31,0 1 15,-24 49 1,-1-25-16,0 25 16,0 25-16,25-50 15,-25 25-15,1-25 0,-1 1 16,0 24-16,25-25 16,-25-50-16,0 26 15,25-26 1,0-24-16,0 0 15</inkml:trace>
  <inkml:trace contextRef="#ctx0" brushRef="#br0" timeOffset="5174.127">19224 9203 0,'24'49'16,"1"-49"0,0 0-16,25 50 15,-26-50 17,1 25-32,0-1 15,0-24-15,0 25 31,24 25-31,1-25 0,49-25 16,-24 0-16,24 0 16,25 0-16,49 0 15,1 0-15,-75 0 16,-74 0-16,0 0 125,0 0-109,-1 24 93,1-24-78,0 25 0,-25 0-15,25-25 0,0 25-16,-1 0 15,1-25 1,0 24 0,0-24-1,0 0 1,0 0-16</inkml:trace>
  <inkml:trace contextRef="#ctx0" brushRef="#br0" timeOffset="7299.4954">7813 11857 0,'25'24'78,"0"-24"-62,0 25-1,0-25 1,74 0-16,-25 0 15,26 0-15,-26 0 16,0 0 0,1 0-16,-1 0 0,1 0 15,-1 0-15,25-49 16,-24 24 0,-1 25-16,0-50 0,-24 50 15,-50-25-15,50 25 31,-25 0 157,-25-24-157,24 24-15</inkml:trace>
  <inkml:trace contextRef="#ctx0" brushRef="#br0" timeOffset="8354.4126">9996 11931 0,'75'0'47,"-26"0"-47,75 0 16,-49 0-16,-1 0 31,1 0-31,-26 0 0,-24 0 0,74 0 15,-24 0-15,-26 0 16,75 0 0,0 25-16,25 0 15,25-1-15,49 1 0,25 0 16,-25 25 0,25-26-1,-74 1-15,-50-25 0,-25 0 16,-49 0-16,24 0 15,1 0-15,-26 0 0,-24 0 16,25 0-16,-1 0 16,1 0-1,74 0-15,-50 0 16,26 0-16,48 0 16,-24 0-16,25 0 15,-50 0-15,-24 0 16,49 0-16,-99 0 15,-1 0 1</inkml:trace>
  <inkml:trace contextRef="#ctx0" brushRef="#br0" timeOffset="10389.4864">12278 12254 0,'0'-25'78,"0"0"-62,-24 25 15,-26 0-31,25-50 16,-25 25-16,-74 1 31,0 24-31,-24 0 0,98 0 0,-24 0 15,-26 0-15,26 49 0,49-49 32,0 50-17,1-50 1,-1 25-16,0 0 0,25-1 16,-25 1-1,0-25 1,1 25-16,-1 25 15,25-26 1,0 1-16,-25-25 16,25 25-1,0 25 1,0-26 0,0 1 15,0 25 31,0-25-62,0-1 16,25 1 15,0 0-31,49-25 16,25 0-16,-24 0 31,-1-50-31,0 50 0,1-24 0,-26-1 16,1 25-16,24-25 15,-24 25 1,0-25-16,-1 0 16,1 1-16,-25 24 15,-1-124 79,51-25-94,-50 124 16,-25-25-1,25 1 1,-25 24-1,0 50 220,0 49-235,0 50 15,0 75-15,0-51 16,0-48 0,0-1-1,0 0-15,0-25 0,0-24 16,0 0-16,0-1 16,0 1-1</inkml:trace>
  <inkml:trace contextRef="#ctx0" brushRef="#br0" timeOffset="12194.1462">20836 8582 0,'-25'0'63,"25"50"-48,75-50-15,-1 0 16,-24 0 0,24 0-16,0 0 0,-24 0 15,-50 25-15,25-25 141,24 25-125,1-1 15,-25-24-31,24 25 0,1-25 15,-25 25 17,0-25-17,24 50 1</inkml:trace>
  <inkml:trace contextRef="#ctx0" brushRef="#br0" timeOffset="13505.2383">22299 8855 0,'25'0'63,"0"25"-48,25 0-15,74-25 0,-75 0 16,50 0-16,1 0 15,-51 0-15,1 0 16,24 0-16,1 0 16,-1 25-16,-24-25 15,-1 0 1</inkml:trace>
  <inkml:trace contextRef="#ctx0" brushRef="#br0" timeOffset="18085.6305">14957 12626 0,'-25'0'125,"25"74"-125,0-49 15,0 0-15,0 49 16,0-49-16,0 24 16,0 51-1,0-51-15,0 26 0,50-26 16,-50 51-16,0-51 31,0 1-31,0-25 0,50 24 16,-50 1-16,0-1 15,0 1 1,24 24 0,1-49-16,-25 25 0,0-25 15,25 24-15,0-24 32,-25 25-32,0-26 0,49 1 15,-49 25 1,25-25-1</inkml:trace>
  <inkml:trace contextRef="#ctx0" brushRef="#br0" timeOffset="23966.8038">9351 6300 0,'75'0'125,"-1"-74"-125,1 24 16,-26 1 0,-24-1-16,0 50 0,0-25 31,-25-24 31,0-26-62,0-24 16,0 0-16,0 24 16,-25 26-16,0-1 0,0 1 15,0 49 1,25-25 78,-24-74-94,-26-25 15,50 74-15,0-24 0,0-1 16,0-24-1,0 25-15,0-1 0,0 50 16,0 0 15,0 1-15,-74-1 93,49 25-93,-25-25-16,1 0 16,-75 25-1,74-25-15,-49 25 16,-1 0-16,1 0 15,-25 0-15,25 0 0,49 0 16,-24 0-16,49 0 0,-49 0 16,-25 0-16,-1 50 15,26-50-15,24 25 16,-24-25-16,24 25 16,1-1-16,-1-24 31,0 25-31,26-25 15,-26 0-15,0 25 16,1-25 93,-1 0-109,1 25 16,49 0 62,0 24-47,0 26-31,0-26 0,0 75 16,0-74-16,0 49 16,0-24-1,0-1-15,-25 0 0,25 1 16,-25-1-16,25-24 16,-25-25-16,0 24 15,1 1-15,24-25 0,-50 49 16,25-49-1,25 25-15,-25-26 16,25 1-16,-24 25 31,-1-25-31,0 24 0,0-24 16,-24 49-16,-26-24 16,75 0-1,0-26 1,0 1-16,0 0 15,0 25 1,0-26 15,0 26-31,0-25 16,25 0 0,0-1-16,0 26 15,24-25-15,-49 0 0,50-25 16,-25 24-16,99-24 15,-100 0 17,51 0-32,-1-49 0,1-26 0,24 1 15,0 24-15,25 1 32,-74 24-32,24 0 0,-24 25 15,-25-25-15,-1 25 31,1 0-31,0 0 0,49 0 16,1 0-16,24-49 16,-74 49-1,74 0-15,-74-50 0,24 50 16,-24 0-16,25 0 16,-25 0 15,49 0-16,-24-49-15,49 24 0,0-25 16,-24 50-16,-1-25 250,124 1-234</inkml:trace>
  <inkml:trace contextRef="#ctx0" brushRef="#br0" timeOffset="25777.6146">11857 4192 0,'-50'-25'16,"100"50"-16,-150-75 16,76 50 31,-51-49-32,50-1-15,-49 50 16,24-49-16,1-1 15,-1 0 48,25 26-47,1-1-1,-1 25 16,-25-50-15,-24 50-16,24 0 0,25 0 31,-49 0-31,49 0 16,0 0 0,0 25-1,25 0-15,-24 49 16,24 1-16,0-1 0,0 25 15,0 0-15,0-49 16,0-25 0,0 0-16,0-1 78,0 1-78,0 0 15,0 0-15,24 0 16,1 24-16,0-49 16,25 25-16,24 49 15,-24-49 17,-25 0-32,24-25 15,1 0 16,-1 0 1,26 0-17,-26 0-15,1-50 0,0 26 16,-26-76-16,51 51 16,-75-1-16,74-49 15,-49 74-15,0-49 0,0 49 16,-25-25 15,0 26 16,0 73 109,0 50-156,0 25 16,0-24-16,0-51 0,0 1 15,0-25-15,0-1 16,0 1-16,0 0 31,0 0-15,0 0-16</inkml:trace>
  <inkml:trace contextRef="#ctx0" brushRef="#br0" timeOffset="27435.7548">12849 4316 0,'0'50'125,"0"-1"-125,0 1 0,0-1 0,0-24 359,0 25-312,0 24-47,0-24 0,0-25 15,0-1 1,0 26 156,0-25-172</inkml:trace>
  <inkml:trace contextRef="#ctx0" brushRef="#br0" timeOffset="28505.943">12551 4688 0,'25'25'16,"25"0"15,-26-1-15,1-24-16,0 0 16,49 0-1,-49 0-15,0 0 78,25 0-46,-1 0-32,-24 0 187,0 0-171,0 0-16,24 0 78,-24 0-78,0 0 15</inkml:trace>
  <inkml:trace contextRef="#ctx0" brushRef="#br0" timeOffset="29601.9279">14015 4068 0,'0'25'78,"0"24"-78,0-24 15,0 0-15,24 74 16,-24-24-16,25-26 16,-25 50-1,50 25-15,-50-74 0,0 24 16,0-24-16,0-25 0,0 25 31,0 24-15,0-49-16,0 0 15,0-1-15,0 1 16,0 25 0</inkml:trace>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31:29.624"/>
    </inkml:context>
    <inkml:brush xml:id="br0">
      <inkml:brushProperty name="width" value="0.05292" units="cm"/>
      <inkml:brushProperty name="height" value="0.05292" units="cm"/>
      <inkml:brushProperty name="color" value="#FF0000"/>
    </inkml:brush>
  </inkml:definitions>
  <inkml:trace contextRef="#ctx0" brushRef="#br0">31874 769 0,'25'0'62,"49"0"-62,1-25 16,-26 0-16,26 1 16,-51 24-1,51-25-15,-50 0 0,49 25 16,1-25-16,-51 0 15,51 1 17,-50 24-32,-1-25 0,26 0 15,0 0-15,-26 25 16,26 0 0,0 0-16,24-50 15,-49 50-15,49 0 16,-49 0-16,0-24 15,24-1-15,1 25 16,-25 0 0,0 0 15,-1 0-15,1 0 15,0 0-31,0 0 0,0 0 15,-1 0-15,26 0 32,-25 0-17,0 0 298,-50 0-251,0 25-62,0-25 32,0 0-32,25 24 15,-49-24 16,49 25 126,25 0-142,-1 0 17,26 0-17,-25-25 16,0 0-15,0 0-16,-1 0 16,26 25-1,0-25-15,-26 0 0,1 0 16,0 0-16,0 0 16,0 0-1,24 0 188</inkml:trace>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31:41.542"/>
    </inkml:context>
    <inkml:brush xml:id="br0">
      <inkml:brushProperty name="width" value="0.05292" units="cm"/>
      <inkml:brushProperty name="height" value="0.05292" units="cm"/>
      <inkml:brushProperty name="color" value="#FF0000"/>
    </inkml:brush>
  </inkml:definitions>
  <inkml:trace contextRef="#ctx0" brushRef="#br0">28054 670 0,'25'-25'15,"49"25"1,-24 0 0,24 0-16,-24 0 15,-25 0-15,49 0 0,-49 0 16,0 0-16,24 0 15,-24 0 1,25 0 0,-1 0-16,-24 0 15,25 0-15,-1 0 16,1 0 0,0-25-1,-1 25-15,1 0 0,-1 0 0,26-25 16,-25 25-1,-26 0 1,1 0 31,0 0 15,0 0-46,0 0-16,-1 0 16,1 0-1,0 0 17,0 0-32,0 0 15,-1 0 16,1 0-15,25 0-16,-25 0 16,-1 0 15,1 0-31,0 0 16,0 0-1,0 0 16,-1 0-15,26 0 0,0 0-1,-26 0-15,1 0 16,0 0 0,0 0-16,0 0 15,-1 0 16,1 0-31,0 0 16,0 0 0,24 0-16,-24 0 15,0 0-15,0 0 0,24 0 32,-24 0-17,0 0 1,0 0-16,0 0 31,0 0-31,-1 0 16,1 0-16,0 0 31,0 0 16,0 0-47,-1 0 15,26 0 1,24 0-16,1 25 16,-1-25-16,-24 0 15,-1 0-15,1 25 16,0-25-16,-26 0 31,26 25-15,-25-25-16,0 0 15,-1 0-15,1 0 16</inkml:trace>
  <inkml:trace contextRef="#ctx0" brushRef="#br0" timeOffset="2034.1488">2977 7888 0,'24'25'47,"1"-1"-47,0-24 16,0 0-1,0 0-15,49 0 0,-24 25 16,49-25-16,0 0 16,0 0-16,-24 0 15,-1 0-15,25 0 16,-24 0-16,24 0 15,0 0-15,-24 0 16,-51 0 0,1 0-16,0 0 93,0 0-93,24 0 16,51 0 0,-1 0-16,-50 0 15,-24 0-15,0 0 0,0 0 328,0 0-281,-1 0-47,26 25 16,0 50-16,-26-75 0</inkml:trace>
  <inkml:trace contextRef="#ctx0" brushRef="#br0" timeOffset="4022.8654">9847 7863 0,'25'0'125,"25"0"-125,-25 0 15,-1 0-15,1 0 16,25 0-16,-25 0 16,0 0-16,24 0 0,-24 0 15,0 0-15,24 0 16,1 0-1,0 0-15,-1 0 16,1 0-16,-25 0 31,-1 0-15,1 0 31,0 0-47,0 0 31,24 0 47,-24 0-47,0 0 16,0 0-31,0 0 0,-1 0-1,1 0 1,0 0-16,25 0 31,-26 0-15,1 0-1,0 0 1,0 0-16,24 0 16,1 0-16,-25 0 15,24 0 1,1 0-16,0 0 15,-25 0-15,-1 0 0,1 0 16,0 0 0,25 0-16,-26 0 15,1 0 1,0 0 0,0 0 15</inkml:trace>
</inkml:ink>
</file>

<file path=ppt/ink/ink3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32:05.444"/>
    </inkml:context>
    <inkml:brush xml:id="br0">
      <inkml:brushProperty name="width" value="0.05292" units="cm"/>
      <inkml:brushProperty name="height" value="0.05292" units="cm"/>
      <inkml:brushProperty name="color" value="#FF0000"/>
    </inkml:brush>
  </inkml:definitions>
  <inkml:trace contextRef="#ctx0" brushRef="#br0">6945 2356 0,'0'50'125,"0"49"-125,0 0 0,25-24 16,-25-25 0,25-26-16,-25 1 15</inkml:trace>
  <inkml:trace contextRef="#ctx0" brushRef="#br0" timeOffset="609.5539">6796 2084 0</inkml:trace>
  <inkml:trace contextRef="#ctx0" brushRef="#br0" timeOffset="2041.5048">7045 2232 0,'0'50'78,"0"24"-63,0-24 1,0 0-16,24-26 16,-24 1-16,0 0 0,0 0 15,25-50 235,0-25-218,-25 26-17,0-1-15,0 0 0,0 0 16,25 25 15,24-49 110,-24 49-110,0 0-15,25 0-1,-26 0 79,51 0-78,-50 0-1,-1 0 1,26 49 15,-50-24-15,0 0 62,25-25-78</inkml:trace>
  <inkml:trace contextRef="#ctx0" brushRef="#br0" timeOffset="3757.6896">9699 1439 0,'0'-25'47,"0"0"-31,-25 25-1,0-25 1,0 25-16,0 0 15,-24-25 1,24 25 0,-74 0-16,74 0 15,-49 0 1,24 0-16,25 0 16,0 0-16,-24 0 15,-1 0-15,1 0 31,24 0-31,0 0 0,0 0 16,-25 0-16,26 0 0,-26 50 31,25-25-31,0 24 16,25-24-16,-74 50 16,49 24-16,25-49 15,0-26-15,0 1 16,0 25 15,0-25-15,25 49-16,25-24 31,-50-26-15,49 26-16,-49-25 15,25-25-15,25 49 0,-26-24 16,51 25-1,-50-1-15,0-49 16,-1 25 0,1-25-16,25 25 15,-25 0-15,-1 0 0,1-1 16,0-24 0,-25 25-16,25-25 15,-25 25-15,25-25 0,-1 0 16,1 25 46,-25 49-62,0-24 16,0-25-16,-49 49 16,49-49-16,-50 25 15,50-1 1,-50 1-16,26-25 0,-1-25 15,0 49 1,-25-49-16,26 0 16,-26 0-16,25 0 15,-49 0-15,49 0 32,-25 0-32,25 0 0,1 0 15,-1 25-15,25 0 0,-25-25 31,-25 0-15,26 0 62</inkml:trace>
  <inkml:trace contextRef="#ctx0" brushRef="#br0" timeOffset="5641.5908">6499 2803 0,'25'0'31,"-1"0"-15,26 0-16,0 0 15,-26 0-15,1 0 16,25 0-16,-1 0 0,1 0 15,0 0 17,-1 0-32,51 0 15,-26-25-15,-49 25 16,24 0-16,-24 0 31,25-25-15,-25 25-16,24 0 0,1 0 15,-25 0 17,24-24-17,-24 24-15,0 0 32,24 0 30,-24 0-46,0 0-1,0 0-15,0 0 47,-1 0 0</inkml:trace>
  <inkml:trace contextRef="#ctx0" brushRef="#br0" timeOffset="10216.3201">6623 10021 0,'0'-25'78,"-75"-49"-46,-73-1-17,98 26-15,-49-1 0,24 1 16,26 24-16,-26-25 0,1-24 15,24 74 1,-24-25-16,-1 0 16,-73-24-16,123 49 15,0 0 1,-25-50-16,1 50 16,-1-25-16,-99 0 15,100 25-15,-1 0 16,1-24-16,-75-26 0,74 50 15,25 0 1,0 0-16,-49 0 16,-1-25-16,1 25 15,0-25-15,-1 25 16,1 0 0,49 0-16,0 0 15,-24 0-15,-1 0 0,-49 0 16,49 0-16,1 0 31,24 0-15,0 0-16,-25 0 15,1 0-15,-26 0 0,-24 50 16,0 0 15,0 24-31,-50 25 0,50-49 16,-1-1-16,-98 51 15,124-76 1,24-24-16,50 25 16,-50-25-1,26 50 1,-26 49 0,0-49-16,50-1 15,-49 26 1,24-50-1,0 24-15,25-24 16,0 0 0,-25-25-1,25 49-15,-25 51 16,25-51-16,-24 75 16,-26 0-1,25 0 1,-49 0-16,-50 149 15,124-223 17,-50-1-32,50 1 0,-49 0 0,49 24 15,-25 0-15,0 1 32,-49 74-32,49-50 0,-25 25 0,-24 25 15,74-100-15,-25 51 16,-25 48-1,-74 76-15,50-100 16,49-25-16,-25-25 16,1 1-16,24 24 15,-25 50-15,26 0 16,-1-75 0,25 25-16,-25 25 0,0 149 15,-24-25 1,24-74-16,0-25 15,0-25-15,25-75 0,-49 26 16,49-51 0,0 26-1,0-25 1,0 24 0,0 1-16,0 0 15,0-1-15,0 26 0,0-26 16,0 1-16,0-1 15,0 1 1,0-25-16,0 0 0,49 24 16,-49-24-16,0 50 31,50-26-31,-1 75 0,-24-49 0,25-1 16,-25 25-16,24-49 15,-24-1 1,0 1-16,24 0 0,51 24 15,-51-24-15,51-1 16,-51 26 0,-24-50-1,49 24-15,-24-24 0,24 49 16,-24-49-16,0 0 16,-26 0-16,1 0 0,0-25 15,0 49-15,24-49 16,1 50-1,0-1-15,-1-49 0,26 0 16,49 50-16,-25-25 16,0 24-16,25-24 15,-74-25 1,49 0-16,50 0 16,-25 25-16,25-25 0,0 0 15,-1 0 16,-24 0-31,25 0 0,124 0 16,-174 0-16,0 0 0,1 0 31,-26 0-31,50 0 16,-74 0 0,-1 0-16,1 0 46,0 0-30,49 0-16,74 0 16,274 0-16,-50 0 15,-25 0-15,-25 25 16,-49 0-16,-25-1 16,-75-24-16,-49 25 0,-124-25 109,-1 0-109,26 0 16,-25 0-16,25 0 15,-1 0-15,1-25 16,24-24-16,-24 24 15,24-25-15,1 26 16,24-1-16,-99-25 0,49 50 16,26-74-1,-50 49-15,49-49 16,0-75-16,1 74 16,-26 26-16,1-75 15,-25 74-15,25-24 16,-50-50-1,0 49 1,0 26-16,0-26 0,0 1 16,0-1-16,0 26 31,0-50-31,0-1 0,0-24 0,0 50 16,0-25-1,0-1-15,0 1 0,0 0 16,0 25-16,0-26 15,0 26-15,0 0 32,-25-50-32,0-1 0,0-48 0,0-1 15,0 75-15,-24-25 32,24-25-32,-25 25 0,-49-149 15,25 50-15,-1 49 0,1 1 16,0-1-1,-1 1-15,26-51 16,-1 100-16,25 0 0,-24 25 16,24-25-16,0 0 31,0 74-31,25 26 0,-49-26 16,49-24-16,0 49 15,0-50-15,-50-49 0,25 25 16,25 25-16,0 24 15,0 25-15,-25-49 16,25 49 0,-25-74-16,25 24 0,-49 26 15,49-1 1,-50 25-16,50 1 31,-49-1-31,49 0 16,-25 25-16,25-25 15,-50-24 1,1 24-16,24 0 16,-25 25-16,-24-25 0,-25 25 15,24 0 1,-24-25-16,-25 25 16,50-49-16,24 49 15,0 0-15,1 0 16,-26 0-16,1 0 15,24 0-15,-24-25 16,24 0 0,1 25-16,-1 0 15,0 0-15,1 0 16,-50-50-16,49 26 31,0-1-15,26 25-16,-1 0 0,0 0 0,0 0 15,0 0 17,1 0-32,-1 0 0,-50 0 15,26 0 17,-1 0-32,0 0 15,26 0 1,-1 0 15,0 0-31,0 0 0</inkml:trace>
  <inkml:trace contextRef="#ctx0" brushRef="#br0" timeOffset="15114.4244">3696 12229 0,'25'0'16,"0"0"-1,49-25 1,-49 25 0,0 0-16,-1 0 15,1 0-15,0 0 16,0-25-1,0 25 1,-1 0 15,1 0-31,25 0 0,-1 0 16,-24 0 0,0 0-1,0 0 1,0 0-16,-1 0 47,1 0-47,0 0 15,0 0 1,0 0-16,24 0 16,-24 0-1,0 0 1,0 0 15,24 0 16,-24 0-31,0 0-1,0 0 1,-1 0-16,26 0 0,-25 0 15,24 0 1,-24 0 15,0 0 16,-50 0 63,-24 0-110,-51 0 0,26 0 0,24 0 15,-24 0-15,-25 0 16,0 0-16,24 0 15,1 0-15,49 0 32,-49 0-32,49 0 0,0 0 15,0 0-15,-49 0 16,49 0 0,-25 0-1,1 0 1,24 0-1,0 0-15,-25 0 0,1 0 16,24 0 0,0 0-1,0 0-15,1 0 16,123 0 140,25 0-156,-99 0 0,74 0 16,25 0-16,-25 0 31,-49 0-31,-1 0 0,26 0 0,-50 0 16,24 0-16,-24 0 15,25 0-15,-26 0 32,1 0-32,0 0 15,25 0 1,-26 0-1,1 0-15,0 0 32,0 0-17,0 0-15,-1 0 16,26 0-16,-25 0 16,24 0 109,-123 0-16,-50 0-93,0 0-16,74 0 0,-49 0 15,-50 0 1,50 0-1,0 0-15,49 0 0,1 0 16,-1 0-16,25 0 16,75 0 156,-25 0-172,74 0 0,-74 0 15,74 0-15,-74 0 31,0 0-31,-1 0 0,26 0 32,0 0 30,-26 0-62,-48 0 63,-26 0-48,-49 0 1,0 0 0,-25 75-16,-25-1 0,124-24 15,-25-26-15,25 1 16,1 0-1,-1 0 32,25 0-15,49 49-32,1-49 15,49-25-15,1 0 0,-1 0 16,-50 0-16,1 0 15,-25 0 1,0 0 0,24 0-16,1 0 15,-25 0-15,-1 0 0,1 0 16,0 0 15,0 0-31,0 0 16,-1 0-16,1 0 31,0 0-31,49 0 0,-24 0 16,24 0-16,-24 0 15,-25-50 1,24 25-16,-24 25 16,-25-24-1,0-1 1,0-25-16,0 25 0,0-24 0,-49 24 15,24 0-15,-25-24 16,-24-1-16,24 50 16,-24-75-16,-50 26 15,0 24-15,-25 0 16,75 0-16,-50-24 16,74 49-16,25 0 15,0 0-15,1 0 16,-1 0-16,0 0 47,99 0 62,50 74-93,-74-49-1,0 0-15,24 24 0,-24-49 0,24 75 16,-49-75 15,0 0-31,24 25 16,-24-25 46,0 0-46,0 0 0,-1 0-1,1 0 1,25 0-1,-1 0 17,-24 0-32,-25 25 15,50-1-15,-25-24 16,-1 0 15,1 0-15,-50 0 78,-49 0-94,-50 0 0,25 0 15,49 0-15,1 0 31,24 0 16,0 0-47,-25 0 16,26 0 0,-1 0 15,-25 0-16,1 0 1,24 0-16,0 0 16,0 0-16,-24 0 31,24 0 0,0 0-31,124 25 172,-74 0-172,25 0 0,-1-25 31,-24 0-31,0 0 16,0 0-16,49 0 0,-24 49 16,-26-49-16,26 0 31,0 0-31,-26 50 0,1-50 15,0 0 17,-50 0 218,0 0-250,-24 0 15,24 0-15</inkml:trace>
  <inkml:trace contextRef="#ctx0" brushRef="#br0" timeOffset="19033.7962">3845 13667 0,'25'0'62,"-1"0"-46,51 0-16,-50 0 0,24 0 16,-24 0-1,0 0-15,24 0 16,-24 0-16,0 0 0,25 0 15,-1 0-15,1 0 16,123 0 0,-98 0-16,-26 0 15,51-24-15,-51-1 32,1 25-32,0-25 0,-1 25 15,1 0 16,-25 0 79,-25-25-110,0-24 15,-50-1-15,-74 50 16,0 0-16,49 0 16,26 0-16,-50 0 0,49 0 15,0 0-15,-24 0 16,24 0 15,1 0-31,-1 0 0,25 0 16,1 0-16,-1 0 15,0 0 1,-25 0-16,26 0 0,-1 0 16,50 0 140,-1 0-140,51 0-16,-50 0 15,-1 0-15,26 0 0,49 0 16,-24 0-16,-26 0 15,1 0 1,-25 0-16,-1 0 31,1 0 16,-74-50 47,-1 50-78,-24 0-16,-26 0 15,51 0 1,-50 0-1,24 0-15,1 0 0,-1 0 16,51 0-16,-1 0 16,50 0 124,-1 0-108,1-24-32,25 24 0,-1 0 0,-24 0 15,25 0-15,-1 0 31,-24 0-31,0-25 0,0 25 0,0 0 32,-1 0-17,1 0 1,0 0-16,25 0 16,-1 0-16,1 0 0,-1 0 31,-24 0 0,0-25-31,0 0 16,0-24-1,-25 24 63,0 0-78,0-25 16,-50 25-16,25 25 16,-74-24-16,-25 24 31,-25 0-31,75 0 0,-25 0 0,-100 0 16,174 0-16,-49 24 31,49-24-31,25 100 172,25-100-172,25 49 31,-26-24-31,26 25 0,-25-50 16,0 49 15,24-24-31,-49 0 15,25-25 17,0 25-32,-25 0 15,49-1 1,-24 1 0,0-25-16,0 25 15,0-25 16,-1 0-31,1 0 0,0 25 16,25-25 15,-26 0-15,1 0 0,0 0-16,0 0 15,0 0 1,-1 0-16,1 0 15,25 0 1,-25 0 31,-75 0-16,-24-25-15,-1 25-16,-49 0 15,0 0-15,-49 0 16,-1-25-16,0 25 16,50 0-16,25 0 15,74 0-15,-49 0 32,99 0 77,-1 0-109,26 0 16,-25 0-1,0 0-15,24 0 16,-24 0-1,25 0-15,-26 0 0,1 0 16,0 0 0,0 0-1,24 0 17,26 0-32,-50 0 0,24 0 15,-24 0 1,0 0-1,0 0-15,0 0 16,-1 0-16,26 0 0,-25 0 16,0 0-1,-1 0-15,1 0 16,25 0 0,-25 0 30,-1 0-30,1 0 15,0 0-15,0 0 0,24 0 15,-24-25 156</inkml:trace>
  <inkml:trace contextRef="#ctx0" brushRef="#br0" timeOffset="20709.2447">3944 13543 0,'25'0'62,"0"0"-46,24 0-1,1 0-15,24 0 0,-24 0 16,24 0-16,-24 0 16,-25 0-1,74 0-15,0 0 16,0 0-16,-24 0 0,24 0 15,-49 0 1,-26 0-16,26 0 16,-25 0-1,0 0-15,-1 0 16,-24-24 125,-49-26-126,-1 25 1,1-24-16,-1 49 31,0-25-31,1 25 16,-1 0-1,0 0-15,1 0 16,24 0 0,0 0-1,0 0 1,1 0-16,-1 0 31,0 0 16,0 0 78,-24 0-109,24 0-1,0 0-15,-25 0 16,1 0-16,-1 0 15,1 0-15,-1 0 0,0 0 32</inkml:trace>
</inkml:ink>
</file>

<file path=ppt/ink/ink3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32:43.476"/>
    </inkml:context>
    <inkml:brush xml:id="br0">
      <inkml:brushProperty name="width" value="0.05292" units="cm"/>
      <inkml:brushProperty name="height" value="0.05292" units="cm"/>
      <inkml:brushProperty name="color" value="#FF0000"/>
    </inkml:brush>
  </inkml:definitions>
  <inkml:trace contextRef="#ctx0" brushRef="#br0">13221 6424 0,'25'0'47,"0"0"-16,24 0-31,-24 0 16,0 0-16,0 0 16,24 0-16,26 0 0,-26 0 15,1 0-15,-1 0 16,1-49-16,0 49 15,-1 0 1,1 0-16,-1 0 31,-24 0-15,0 0-16,0 0 31,24 0 0,26 0 16,-26 0-15,1 25-32,0-25 0,-50 24 0,24-24 15,26 25 1,-25 0 15,0-25-31,0 0 16,24 25-1,-24-25 1,0 25 31,0-25-32,-1 0 1,1 0-16,-25 24 16,25-24 15,-25 25-31,25-25 16,0 25-16</inkml:trace>
  <inkml:trace contextRef="#ctx0" brushRef="#br0" timeOffset="1467.2659">14560 6176 0,'0'25'78,"0"25"-47,0-25-15,50-1-1,-50 1 1,50 0-16,-50 0 15,0 24 48,24-49-47,-24 25-1,0 0 1,50 25-16,-50-26 15,0 1 1,0 0 0,25 0-16,-25 24 156,-25 26-140,0-75-1,-49 25 1,49-1-16,0-24 15,-24 0-15,24 0 16,0 0-16,0 0 0,0 0 16,1 0-16,-1 0 31,0 0-31,0 0 16,0 0 15,0 0-31,1 0 15,-1 0 1,0 0-16,-25 0 31</inkml:trace>
  <inkml:trace contextRef="#ctx0" brushRef="#br0" timeOffset="2723.9042">2629 7615 0,'50'0'93,"74"0"-93,0 0 0,0 25 16,0 0-16,0-1 0,-50-24 16,26 0-16,48 25 15,150 0-15,-25 25 16,-75-26-16,-24 1 0,24 0 16,-24 0-1,-124-25-15,49 0 16,-25 0-16,26 0 15,-26 0-15,25 0 16,-24 0-16,-26 0 16,1 0-16,-25 0 15,-1 0-15,26 0 16,49 0-16,-49 0 0,24 0 16,26 0-16,-76 0 15,1 0-15,0 25 94,0-25-94</inkml:trace>
  <inkml:trace contextRef="#ctx0" brushRef="#br0" timeOffset="6493.9235">14139 7268 0,'49'99'94,"-24"-99"-94,25 50 0,-1-50 0,26 49 15,-1-24-15,75 49 16,-99-74 0,74 25-16,0 0 15,49 0-15,199 24 16,-74-24-16,49 50 15,-74-26 1,-74-24-16,-1 0 0,0 24 16,-24-24-16,0 0 15,-1-25 1,-49 0-16,-24 0 0,-51 0 16,26 0-16,-26 0 0,26 0 15,-1 0-15,-24 0 31,-1 0-31,-24 0 16,25 0-16,-26 0 16,26 0-16,49 0 15,-24 0-15,49 0 0,-50 0 16,-24 0-16,-1 0 16,51 0-16,-26 0 15,-24 0-15,24 0 0,-49 0 16,0 0-1,-1 0 1,1 0 31,50 0-31,-1 0-16,50 0 15,0 0-15,50 0 16,-25 0-16,24 0 15,1 0-15,-1 0 0,-49 0 16,75 0 0,-149 0-16,24 0 15,-24 0-15,-1 0 16,-24 0-16,0 0 16,49 0-16,-24 0 31,-25 0-31,24 0 31,26 0-15,-1 0-1,25 0 1,50 0-16,-124 0 16,0 0-1,-1 0-15,1-50 78,-25 1-62,0 24-16,0-25 16,0 26-16,0-26 0,0-49 15,0 49 1,0 1-16,0-1 15,0-24-15,0-1 16,0 26 15,0-26-31,0 1 0,0-25 0,0 49 16,0 25-16,0 0 16,-25-24-16,25 24 15,-24-25-15,-1 1 16,0 49-16,25-25 31,-25 0-31,0 0 0,-24 0 16,24-24-16,-25 24 15,1-25 1,-1 50 0,1-74-16,-1 49 0,-24 0 15,24 1-15,0-1 16,-49-50-1,-25 75-15,0-49 0,0 49 16,50-25-16,-26-25 16,-172-24-16,-1-25 0,25 49 15,24-24-15,-24-1 0,50 26 16,-50-1 0,25 25-16,49 0 31,0 25-31,1-24 0,49-1 15,0 25-15,25 0 0,-1 0 16,-24 0 0,-49 0-16,-1 0 31,-49 0-31,24 0 0,1 0 16,24 0-16,25 0 0,25 0 15,0 0-15,25 0 31,-50 0-31,75 0 0,0 0 16,24 0 0,25 0-16,-49 0 15,-1 0-15,1 0 16,24 0-16,-49 0 0,0 0 16,49 0-1,-74 0 1,0 0-16,-99 25 15,148-25-15,-24 0 16,-50 24 0,1 1-1,48 0-15,1 0 0,50-25 0,-26 0 16,1 0-16,49 25 16,-25-25-1,26 0 1,-1 0 15,-25 24-31,1-24 16,-26 0-16,25 0 15,26 25 1,-51-25-16,50 0 0,1 25 16,-26-25-1,50 25 1,-50-25-16,26 25 0,-1 0 15,-50-1-15,51 1 0,-26 0 32,25 0 46,25 24-63,0 75-15,0-49 16,25-26 0,-25 1-16,50 49 0,-26-24 15,26-1 1,-50 0-16,50 1 0,-26-50 16,-24 24-1,0 1 1,25-25-1,0 0 32,0-1-47,24-24 16,-49 25 0,50 0-1,0 25 1,-26-26-16,1 1 15,0-25-15,25 25 0,-50 0 16,25-25 0,-1 25-1,1-1-15,25 1 0,24 25 16,-24-1 0,-1-24-1,26-25-15,-26 50 16,1-50-16,0 0 0,24 0 15,75 25 1,-100-1-16,51-24 0,-51 0 16,1 0-16,-25 0 31,24 0-31,1 0 0,-25 0 16</inkml:trace>
  <inkml:trace contextRef="#ctx0" brushRef="#br0" timeOffset="15469.0336">2853 8954 0,'24'50'0,"26"-25"32,-50 0-32,50 0 15,-1-25 1,1 0 0,74 24-16,0-24 0,0 0 15,0 0-15,25 0 31,-25 0-31,-25 0 16,50 0-16,-100 0 16,26 0-16,-1 0 15,-24 0 1,24 0-16,-74 25 16,25-25-1,0 0 1,0 0-1,-1 0-15,1 0 16,0 0-16,0 0 16,0 0-16,-1 0 78,26 0-47,-25 0-31,24 0 16,51 0 15</inkml:trace>
  <inkml:trace contextRef="#ctx0" brushRef="#br0" timeOffset="18537.8129">14982 8855 0,'25'25'63,"24"25"-63,75 24 15,-99-49 1,50 0 0,-1 49-16,-24-74 0,-1 25 15,75-25-15,0 25 16,-49-25-16,49 0 16,-75 0-1,51 0-15,-1 0 0,-25 0 0,1 0 16,-1 0 15,-24 0-31,74 49 16,-75-49-16,26 0 0,24 0 31,-49 0-31,24 0 0,25 0 16,-24 0-1,24 0 1,-25 50-16,25-50 0,-24 0 15,-1 0-15,1 0 0,24 0 16,0 0-16,0 0 16,25 0-16,0 0 15,-74 0-15,24 0 16,26 0-16,-1 0 16,-25 0-16,-24 0 15,-25 0 1,0 0-1,-1 0 17,1 0-32,0 0 15,49 0 1,-49 0 0,25 0-16,-25 0 0,49 0 15,-24 0 1,24 0-16,0 0 15,1 0-15,-1 0 0,-24 0 16,24 0-16,-49 0 16,25 0-16,-26 0 15,1 0 1,0 0 31,-25-50-32,0-24 17,0 24-32,0 1 0,0-1 15,0-49-15,0 49 0,0 1 16,0-26 15,0 1-31,0 49 16,0-25 15,0 1-15,-50-1 15,50 1-31,-24 49 16,-1-25-16,0 25 0,0-25 15,0 0-15,1 0 16,-26 1 15,50-1-15,-25 25 46,0 0-46,1 0-16,-51 0 47,26 0-47,-26 0 15,26 0 1,-26 0-16,1 0 16,24 0-16,-24 0 0,-1 0 15,-74 0-15,25 0 16,75-25-16,-50 0 0,-50 25 15,25-25-15,0 1 16,0-1 0,-25 25-1,25-25-15,0-25 0,-25 1 0,50 24 16,-25-25 15,25 1-31,49 49 16,-49-25-16,24 0 0,1 0 31,49 25-15,0 0-16,1-25 15,-1 25-15,0 0 0,-25 0 16,25-24 15,-24 24-31,-26 0 0,26 0 0,-26-25 16,51 25-16,-26 0 15,25 0 1,0 0-16,-24 0 16,-26 0-1,51 0-15,-26 0 16,0 0-16,26 0 0,-51 0 16,26 49-16,24-49 31,0 0-31,0 0 0,0 50 15,1-50 17,-1 0-1,0 25-31,0-25 16,25 25-1,0-1 79,0 26-94,0 25 0,25 24 16,-25-74-16,0 24 15,25-24-15,-25 25 16,25-26-16,-25 1 15,0 0 1</inkml:trace>
  <inkml:trace contextRef="#ctx0" brushRef="#br0" timeOffset="19895.5936">3026 10443 0,'50'0'0,"-25"0"0,24 0 16,1 0-16,-1 0 16,26 0-16,24 0 15,-49 0-15,98 0 0,-98 0 16,0 0-16,49 0 31,-74 0-31,0 0 16,24 0-16,26 0 15,-26 0-15,26 0 0,-1 0 16,0 0-16,1 0 16,-1 0-16,1 0 15,-26 0 1,1 0-16,-1 0 0,1 0 15,24 0-15,1 0 16,-1 0 0,1 0-16,-50 0 0,49 49 15,-49-49-15,0 0 0,24 25 32,-24-25-32,49 0 0,-49 0 15,50 0 1,24 0-16</inkml:trace>
  <inkml:trace contextRef="#ctx0" brushRef="#br0" timeOffset="22778.67">15304 9500 0,'-24'0'94,"-1"0"-79,-25 0 32,25 0-47,-24 0 16,49 25-16,-25-25 15,0 25-15,0 0 16,25-1-16,-49 1 16,49 0 15,0 0-16,0 0 1,0-1 15,0 1-15,-25-25-16,25 75 16,0-26-16,0 1 15,0-25-15,0 24 16,25-49-16,0 25 15,-1 25 1,1-50 15,0 0-15,25 49-16,-1-24 16,-24 0-16,25 25 31,-1-26-16,1 1-15,0 25 32,-1-25-32,-24-1 15,49 1-15,-24 25 16,-25-50-16,49 49 16,-24 1-1,-25-50 1,-1 25-16,26 0 15,-25-1-15,0 1 16,49 0-16,0 0 0,-49 0 0,0-25 16,25 0 15,-26 49-31,1-49 16,0 0-16,25 25 15,24 0-15,1 0 16,-26-25-1,26 24-15,-1-24 16,0 0 0,1 50-1,-26-50-15,51 25 16,-1-25-16,-25 0 0,50 0 16,75 0-16,-125 0 15,25 0-15,50 0 16,25 0-16,49 0 31,-25 0-31,1 0 16,-25 0-16,-26 0 0,-98 0 15,49 0 1,-24 0-16,-1 0 16,25 0-16,-74 0 0,25 0 15,-1 0-15,1 0 16,-25 0-1,74-50-15,-25 1 16,50 24-16,-49-50 16,-1 75-16,25-49 15,-49-1-15,49-24 0,-74 74 16,49-25-16,-24 0 31,0-49-31,74-1 0,-75 51 16,1-1-16,24 0 15,-74 0-15,25 25 0,-25-25 16,50 1 0,-50-1 15,0 0-15,0 0-16,-25-24 15,-50-1-15,26 0 16,-75-49-1,25 49-15,-50-49 16,0 0 0,75 25-1,-100-1-15,124 26 16,-98-1-16,98 25 16,-49 25-1,49-49-15,0 49 16,-24-25-1,-75 0 1,50-25-16,-25 26 31,74 24-31,-49 0 0,25 0 16,-25 0-16,-50 0 0,99 0 16,-24 0-1,-26 0-15,-24 0 16,25 0-16,-50 0 0,50 0 15,0 0 1,49 0-16,1 0 16,-1 0-16,25 0 15,0 0-15,1 0 16,-26 0-16,25 0 16,-24 0-1,24 0 1,-25 0-16,-24 24 15,49-24-15,0 0 16,-24 0 0,24 0-16,-50 0 15,51 0-15,-51 0 16,26 0-16,-1 0 31</inkml:trace>
  <inkml:trace contextRef="#ctx0" brushRef="#br0" timeOffset="24610.0291">2654 12080 0,'75'0'78,"-1"0"-62,25 0-16,-24 49 0,-1-49 16,50 50-16,0-25 15,-25 0-15,50 0 16,-75-1-16,51 26 16,-1-25-1,24 24-15,-48-49 0,-1 0 16,50 50-16,-1-50 15,-24 25 17,25-25-32,-99 25 0,49-1 0,0-24 15,50 0-15,0 0 16,25 0-16,49 25 16,0 0-16,-74-25 15,0 0-15,-124 0 16,24 0-16,-24 25 15,0-25 1,24 0 0,-24 0-1,50 0-15,-1 0 16,25 0 0,-24 0-1,49 0-15,-50 0 16,25 0-16,1 0 0,24 0 31,-50 0-31,-24-25 0,49 25 16,-74 0-16,-1 0 31,1-25-15,0 0-1,25 25-15,-26 0 63</inkml:trace>
  <inkml:trace contextRef="#ctx0" brushRef="#br0" timeOffset="26583.1913">15528 11881 0,'25'0'47,"49"0"-32,-24 0-15,-26 0 16,1 0-16,25 0 16,-1 0-16,51 0 15,-51 0-15,1 0 16,24 0-16,-24 0 31,49 0-31,-25 0 0,26 0 16,-26 0-16,-24 0 0,24 0 31,25 0-31,-49 0 16,24 0-16,-24 0 0,0 0 15,-1 0-15,-24 0 0,49 0 16,-49 0 62,0 0-47,0 0 1,0 0-1,-1 0-31,26 0 31</inkml:trace>
  <inkml:trace contextRef="#ctx0" brushRef="#br0" timeOffset="28637.4693">18281 11832 0,'25'0'93,"0"0"-77,-1 0-16,1 0 31,0 0-31,74 0 0,-24 0 16,-1 0-16,-49 0 15,25 0 1,-1 0-16,1 0 16,-1 0-1,1 0-15,0 0 16,-1 0-16,1 0 16,-1 0-16,1 0 46,-25 0-46,0 0 16,-1 0-16,1 0 16,0 0-1,25 0-15,-1 0 16,1 0-16,-25 0 16,-1 0 46,1 0-31,0 0-31,0 0 16,0 0 31,0 0-47,-1 0 31,1 0-15,0 0-1,25 0-15,-26 0 16,1 0-16,0 0 16,0 0-1,0 0 16,-1 0-15,1 0-16,0 0 16,0 0-16</inkml:trace>
  <inkml:trace contextRef="#ctx0" brushRef="#br0" timeOffset="32114.6252">21431 11807 0,'25'25'32,"0"0"-32,24-1 15,-24 1-15,25 0 16,-1 0-16,-24-25 16,0 25-1,25-1-15,-25-24 0,24 0 31,50 50-31,-49-50 0,0 0 16,-1 0-16,26 0 16,-51 0-16,51 0 15,-1 0-15,50 0 16,25 0-16,-99 0 16,49 0-16,25 0 15,124 0-15,-50 0 31,-74 0-31,-24 0 0,-26 25 0,-24-25 16,-26 0-16,1 0 16,0 0-1,0 0 1,49 0-16,-24 0 31,0 0-31,-1 0 16,-24 0-1,0 0 1,0 0 0,-1 0-16,1 0 31,0 0-31,0 0 0,24 0 16,-24 0-16,50 0 15,-26 0-15,26 0 0,-51 0 0,51 0 16,-26 0-1</inkml:trace>
  <inkml:trace contextRef="#ctx0" brushRef="#br0" timeOffset="34985.6389">26715 11733 0,'49'0'172,"-24"0"-172,49 0 16,-49 0-16,25 0 31,-1 0-31,-24 0 0,174 0 16,-150 0-1,1 0 1,0 0-16,49 0 16,-74 0-1,-1 0 1,1 0 0,25 0-16,-25 0 0,-1 0 15,1 0 1,0 0-16,25 0 31,-26 0-15,1 0 15,0 0-31,0 0 0,0 0 16,24 0-1,-24 0 1,0 0 15,0 0-15,-1 0 46,1 0-46,0 0 31,0 0-32,25 0 17,-1 0-32,-24 0 15,25 0 1,-26 0-16,26 0 0,-25 0 15,24 0 17,-24 0-17</inkml:trace>
</inkml:ink>
</file>

<file path=ppt/ink/ink3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33:24.969"/>
    </inkml:context>
    <inkml:brush xml:id="br0">
      <inkml:brushProperty name="width" value="0.05292" units="cm"/>
      <inkml:brushProperty name="height" value="0.05292" units="cm"/>
      <inkml:brushProperty name="color" value="#FF0000"/>
    </inkml:brush>
  </inkml:definitions>
  <inkml:trace contextRef="#ctx0" brushRef="#br0">6995 2431 0,'74'49'62,"-49"-24"-46,50 0 0,-1 0-16,50 49 0,-50-49 31,50 0-31,0-25 0,-49 0 16,49 0-16,-25 0 15,50 0-15,-25 0 16,-25 0-16,-24 0 0,-1 0 0,50-25 15,-25-25-15,50 26 16,-75-26-16,1 50 31,-1 0-15,174 0-16,-173 0 16,-1 0-16,25 0 15,-74 0 1,25 0-16,-1 0 0,-24 0 15,0 0-15,25 0 32,-1 0-32,26 0 15,-1 0 1,1 0-16,-26 0 0,1 0 16,-25 0-16,-1 0 15,1 0 1,0 0-1,0 0 1,0 0-16,-1 0 31,1 0 32,0 0-48,-25 25 1,25-25 0,24 0-16,26 0 15,-26 0-15,-24 0 16,0 0-16,0 0 62,0 0-46,-1 0 31,26 25-47,-25-25 0,0 0 0,24 0 16,-24 0 15</inkml:trace>
</inkml:ink>
</file>

<file path=ppt/ink/ink3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33:31.407"/>
    </inkml:context>
    <inkml:brush xml:id="br0">
      <inkml:brushProperty name="width" value="0.05292" units="cm"/>
      <inkml:brushProperty name="height" value="0.05292" units="cm"/>
      <inkml:brushProperty name="color" value="#FF0000"/>
    </inkml:brush>
  </inkml:definitions>
  <inkml:trace contextRef="#ctx0" brushRef="#br0">8210 3696 0,'25'0'16,"0"0"-1,0 0 1,0 0-16,24 0 0,1 0 15,24 0 1,-24-25 0,-1 25-16,51-50 15,-51 50-15,26 0 16,24 0-16,0 0 0,50 0 0,-50-24 16,-24 24-16,24 0 15,-50-25-15,26 25 31,-50 0-31,24 0 16,-24-25 15</inkml:trace>
  <inkml:trace contextRef="#ctx0" brushRef="#br0" timeOffset="2995.2007">3572 9079 0,'-25'-25'16,"-25"25"15,26-25-15,-1 25-16,25-25 16,-50 0-16,25 0 0,-24 1 15,49-1 16,-50 25-31,50-25 16,-25 0-16,1 25 16,-1-25-16,0 25 15,-25 0 1,26 0 15,-1-24-31,25-1 0,-25 25 16,0 0-16,0 0 0,-24 0 31,-1 0-31,1 0 31,-1 0-31,0 0 0,1 0 0,-1 0 16,-24 0 15,24 0-31,-24 25 16,-26-1-16,26 1 0,-25 0 15,24-25-15,51 25 0,-76 24 16,51-49 0,24 0-1,-49 50-15,-26-25 16,26 0-16,-1 24 16,-24 1-1,0-25-15,49-25 0,-24 25 16,-25 24-16,0 26 15,-25-26-15,74 1 0,0-1 16,-24 1-16,24-25 16,26 49-1,24-49-15,-25-25 16,25 25-16,-25 0 16,0-1 15,25 26-31,-25 0 15,1-26-15,-1 26 0,0 0 16,0 24-16,0-49 16,-24 49-16,-1-24 15,25-25-15,0 0 16,1-25-16,-1 49 31,25 26 16,25-75-47,-1 49 16,1 1 15,0-25-31,-25-1 16,50 1-16,-26 50 15,1-75-15,25 49 16,-50-24-1,50 0-15,-50 0 0,0 24 16,0 1 0,24-25 15,26 24-31,-25-24 0,-25 0 0,49 0 16,-24 24-16,0-24 15,-25 0-15,50 24 16,-26-24-16,1 25 15,0 0-15,0-26 16,24 26-16,-49 0 16,25-26-16,0 1 31,-25 0-15,0 0-1,0 0 16,0-1-31,25 26 16,-25 0 0,25-26-1,24 26-15,-49 0 32,75-1-32,-26 1 0,75 74 15,-74-75-15,-1 26 16,-24-75-16,0 25 15,0-25-15,0 49 32,-1-24-32,26 0 15,0 0-15,-25 24 16,24-49 0,1 75-16,24-50 15,-24-1-15,-1-24 16,75 0-1,-24 0-15,24 0 16,-25-24-16,0-51 0,-25 26 0,1 24 16,-1 0-16,26-50 31,-1 75-31,-25-49 0,-24-1 0,24 25 16,25-24-16,-49-1 15,0 50 16,-26 0-15,26-25 15,-25-49-15,0 24 0,-25 1-1,24-26-15,-24-24 16,0 50-1,25-51-15,-25 26 16,50 0-16,-50 24 16,0-25-16,0 1 0,0 0 15,0-1-15,0 1 32,0 24-17,0 1-15,-25 24 0,-25-25 16,1 25 15,24 1-31,0 24 16,0-25-16,1 0 15,-1 0 1,0 0 0,0 25-1,0-24-15,1-1 16,-1 25-1</inkml:trace>
  <inkml:trace contextRef="#ctx0" brushRef="#br0" timeOffset="8535.79">28575 1761 0,'-50'0'109,"26"0"-109,-51 0 16,26 0-16,-1 0 15,0 25-15,1-25 31,-1 0-31,-24 25 16,24-25-16,0 49 16,1-49-16,-26 0 15,51 0 17,-26 0 124,-24 75-156,-1-26 31,50 1-15,1-50-16,-1 50 15,0-50-15,25 24 16,-25 51 0,25-50-16,-25 24 15,1 1 1,-1-25-16,0 24 15,25 1 1,0-25 0,0-1 31,0 26-32,0 0-15,0-1 16,0 51-16,0-51 15,25-49 1,-25 25-16,0 0 0,25 0 16,-1-25-16,-24 24 15,25 1-15,0 0 16,0 0-16,0 0 31,-1-1 0,-24 1 16,0 0-31,0 0 31,0 0-16,25-1-15,0-24 15,-25 25-15,50 0 46,-50 0 110,0 0-172,0-1 31,0 1 0,0 0-15,24-25 15,1 25 1,0 0-32,0-1 15,-25 1-15,49 0 16,-49 0-1,25-25-15,25 0 16,-50 49-16,49-24 16,-49 0 31,50-25-16,-50 25-31,0 0 47,50 24-32,-25-24 1,24-25 15,-24 0-15,0 0-1,0 0 1,-1 0 0,1 0-1,25 0 1,-25 0 0,-1 0 15,1 0-16,0 0 1,0 0-16,0 0 16,-1 0 15,26 0-15,-25 0 15,0 0-16,-1 0 17,1 0-32,0 0 47,25 0-16,-1 0-16,-24 0-15,0 0 32,0 0-17,24 50-15,-24-50 32,0 0 14,0 0 48,-1 0-63,26 0 16,-25-25-15,-25 0-17,0 0 16,25-24 48,0-1-48,-1 50-16,-24-50-15,0 26 32,0-26-17,0 25 17,0 0-17,0 1 1,0-1-1,0 0 1,0 0-16,0 0 16,0-24-16,0 24 15,0 0 1,0 0 15,0-24-15,0 24-1,-24 0 1,24 0-16,0 1 16,-25 24-16,25-50 15,-25 0-15,0 1 32,25 24-1,0 0-31,0 0 0,-25-24 15,25 24-15,-25-25 16,25 25 15,0 1-31,0-1 32,0 0-17,-24 25 1,24-25-16,-25 25 15,25-25 1,-25-24 62,0-1-47,25 1-31,-25-1 16,25 25-16,-24-24 16,24 24-1,-25-25-15,25 25 16,0-24 0,0 24-1,-25-25-15,25 26 16,0-1 140,0-25-31</inkml:trace>
</inkml:ink>
</file>

<file path=ppt/ink/ink3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33:53.383"/>
    </inkml:context>
    <inkml:brush xml:id="br0">
      <inkml:brushProperty name="width" value="0.05292" units="cm"/>
      <inkml:brushProperty name="height" value="0.05292" units="cm"/>
      <inkml:brushProperty name="color" value="#FF0000"/>
    </inkml:brush>
  </inkml:definitions>
  <inkml:trace contextRef="#ctx0" brushRef="#br0">8483 3448 0,'50'0'141,"-1"0"-141,-24 0 31,25 0-31,-1 0 16,1 0-16,198 49 15,-173-49 1,24 0-16,-25 0 16,1 0 15,-51 0-31,1 0 0,0 0 15,0 0-15,0 0 0,-1 0 32,51 0-17,-26 25-15,26-25 0,-26 0 16,26 0-16,-26 0 0,-24 0 47,0 0-47,0 0 0,49 0 15,-49 0 1,25 0 0,-1 0-16,1 0 15,-25 0 17,0 0-32,-1 0 0,1 0 15,0 0-15,25 0 16,-26 0-16,1 0 15,0 0-15,0 0 16,24 0 0,-24 0-16,50 0 15,-26 0-15,1 0 16,-1 0-16,-24 0 62</inkml:trace>
  <inkml:trace contextRef="#ctx0" brushRef="#br0" timeOffset="6594.7331">27657 1811 0,'25'0'15,"0"0"-15,0 0 32,49 0-17,-24 0-15,24 0 16,-24 0 0,49 0-16,-49 0 0,24 0 15,-24 0-15,-1 0 16,75 0-16,-74 0 15,24 0-15,25 0 0,25 0 16,-74 0 15,-25 0-31,0 0 0,-1 0 16,1 0-16,0 0 16,25 0-1,-26 0 32,1 0-31,0 0 15,0 0-31,0 0 16</inkml:trace>
</inkml:ink>
</file>

<file path=ppt/ink/ink3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34:29.998"/>
    </inkml:context>
    <inkml:brush xml:id="br0">
      <inkml:brushProperty name="width" value="0.05292" units="cm"/>
      <inkml:brushProperty name="height" value="0.05292" units="cm"/>
      <inkml:brushProperty name="color" value="#FF0000"/>
    </inkml:brush>
  </inkml:definitions>
  <inkml:trace contextRef="#ctx0" brushRef="#br0">14709 5978 0,'50'0'16,"-25"0"-16,-1 0 15,1 0-15,25 0 16,-1 0 0,-24 0-1,0 0-15,25 0 16,-26 0-16,1 0 16,0 0-16,25 0 125,-26 0-125,26 0 15,-25 0-15,0 0 16,49 25-1,-49-25-15,0 0 16,0 0 0,-1 0-1,1 0-15,0 0 16,25 0 0,-26 0 15,26 0 16,-25 0-47,0 0 0,24 0 15,-24 0 17</inkml:trace>
  <inkml:trace contextRef="#ctx0" brushRef="#br0" timeOffset="1515.985">14163 12402 0,'50'0'31,"74"0"-15,-49 0-1,24 0-15,-25 0 16,1 0-16,-1 0 0,0 0 16,-24 0-1,49 0-15,-24 0 16,49 0-16,24 0 15,-48 50-15,24-50 16,-75 0 0,51 25-16,-1-25 15,-50 25 1,-24-25-16,25 0 0,-25 0 0</inkml:trace>
</inkml:ink>
</file>

<file path=ppt/ink/ink3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34:37.970"/>
    </inkml:context>
    <inkml:brush xml:id="br0">
      <inkml:brushProperty name="width" value="0.05292" units="cm"/>
      <inkml:brushProperty name="height" value="0.05292" units="cm"/>
      <inkml:brushProperty name="color" value="#FF0000"/>
    </inkml:brush>
  </inkml:definitions>
  <inkml:trace contextRef="#ctx0" brushRef="#br0">10765 13419 0,'-25'25'62,"25"25"-46,25-50-16,0 25 16,0-1-1,24-24 1,26 0-16,-1 25 0,1-25 16,24 0-16,-25 25 15,1-25-15,-1 25 16,1-25-16,-51 0 15,1 0-15,50 49 0,-51-49 16,26 0 0,-25 0 15,0 0 0</inkml:trace>
  <inkml:trace contextRef="#ctx0" brushRef="#br0" timeOffset="2204.6366">13271 16346 0,'74'0'47,"-24"0"-47,-26 0 0,1 0 16,25 0-16,-1 0 15,1 0-15,24 0 16,1 0-16,49 0 16,-25 0-1,25 50 1,-74-50-16,49 0 0,50 25 15,24 0-15,-49-25 0,25 24 16,-25 1-16,-74-25 16</inkml:trace>
</inkml:ink>
</file>

<file path=ppt/ink/ink3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34:51.101"/>
    </inkml:context>
    <inkml:brush xml:id="br0">
      <inkml:brushProperty name="width" value="0.05292" units="cm"/>
      <inkml:brushProperty name="height" value="0.05292" units="cm"/>
      <inkml:brushProperty name="color" value="#FF0000"/>
    </inkml:brush>
  </inkml:definitions>
  <inkml:trace contextRef="#ctx0" brushRef="#br0">19745 8409 0,'24'0'94,"26"0"-79,0 0-15,-1 0 16,50 25 0,-24-1-16,24 26 15,-49-50-15,-1 25 16,-24-25-16,0 0 0,0 0 15,24 0 1,-24 0-16,0 0 16,49 0-16,-49 25 15,0-25 63,0 24-62,99 1-16,-99 0 16,-1-25-1,26 0-15,-25 0 32,0 0-17,-1 0 1,1 0 31,0 0 15</inkml:trace>
  <inkml:trace contextRef="#ctx0" brushRef="#br0" timeOffset="2113.7445">27880 12874 0,'25'0'0,"0"24"0,0-24 15,24 0-15,1 25 16,0-25-16,24 0 16,-24 0-16,24 0 0,1 0 15,-1 0-15,-24 0 16,-1 0-16,1 0 15,24 0-15,25 0 16,-24 0-16,24 0 16,0 0-16,-49 0 15,-25 0-15,0 0 16,-1 0 0,1 0-1,0 0-15,0 0 47,24 0-31,-24 0 109</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12:13.477"/>
    </inkml:context>
    <inkml:brush xml:id="br0">
      <inkml:brushProperty name="width" value="0.05292" units="cm"/>
      <inkml:brushProperty name="height" value="0.05292" units="cm"/>
      <inkml:brushProperty name="color" value="#FF0000"/>
    </inkml:brush>
  </inkml:definitions>
  <inkml:trace contextRef="#ctx0" brushRef="#br0">23788 8930 0,'-25'-25'0,"0"0"16,0 0-16,0 25 47,-24-25-31,-1 1-1,-24 24-15,-1-25 0,-49-25 16,25 50-16,-25-49 15,25 49-15,25 0 16,-26 0 0,-24-50-16,25 50 0,0 0 31,-25 0-31,74 0 16,-49 0-16,25 0 15,24 0-15,-24 0 16,49 25-16,0 0 0,25-1 31,-50 26 0,50 24-15,0 26-16,-49-51 0,49 26 16,0 49-16,0-25 0,0-74 15,0 49-15,0-24 31,0-25-15,0-1-16,0 1 0,25 25 16,-1-25-1,1-1-15,0 1 16,25 25-16,-1-1 16,-24-24-16,25 0 15,-50 0-15,49 0 16,26-25-16,-26 0 0,-24 0 15,25 0 1,24 0-16,-24 0 16,49-50-1,0 0-15,-24-24 16,24-50-16,-99 25 16,49 49-16,-24-49 15,25-50-15,-50 50 16,25 24-16,-25 26 0,24 24 15,-24-25-15,0 26 16,0-1-16,0-25 297,0 149-297,-24 50 16,24-74-16,0-26 15,0 75 1,-25-74-16,25 0 15,-25-26-15,25 51 16,0-50 0,0 49-1,0-24-15,0 98 0,0-48 16,0 24 0,0-75-16,0 26 0,0 24 15,0 75-15,25-26 16,0 100-16,24 0 15,-49-198-15,50 0 32,-50-1-32,0-24 15,0 0 17,0 0-32,-25-25 93,0 0-77,25-100 0,75 26-1</inkml:trace>
  <inkml:trace contextRef="#ctx0" brushRef="#br0" timeOffset="911.9602">25673 8880 0,'0'25'31,"0"74"-31,0 50 15,0-75 1,0 26 0,0 172-1,0-123-15,0 25 16,0 0-16,0 49 16,0-149-16,0-24 0,0-1 15,0 1-15,0-25 16,0 24-16,0-24 78,0 0-62,25 0-16,-1 49 15,-24-49-15,0 0 16,0 0-16,0-1 31,0 1-15</inkml:trace>
  <inkml:trace contextRef="#ctx0" brushRef="#br0" timeOffset="1669.2231">25078 10244 0,'-25'0'15,"50"25"48,24 0-32,75-25-31,25 0 0,-25 0 16,-74 0-16,49 0 0,0 0 15,50 0-15,-25 0 16,0-25-16,-74 0 16,-1 1-1,1-1-15,-1 25 0,-24-25 31,0 25-15,-25-50 62,74 26-78,1-1 16,24 0-16,-49-25 15,24 25-15,25 1 16</inkml:trace>
  <inkml:trace contextRef="#ctx0" brushRef="#br0" timeOffset="2300.0676">27508 8806 0,'0'-25'46,"75"124"-46,-75-49 0,0 74 16,25 74-16,-1-24 0,1-1 16,-25 26-1,0-1 1,0-24-16,0-50 0,0 25 16,0-25-16,0 25 31,0-50-31,0 0 0,0 0 15,0 0-15,25 26 0,-25-76 16,0 50-16,0-49 0,0 0 16,0-26-1</inkml:trace>
  <inkml:trace contextRef="#ctx0" brushRef="#br0" timeOffset="3135.7955">24929 11509 0,'-25'0'16,"-50"0"0,-24-49-1,0 49 1,25 0-16,-199 0 16,99 0-16,1 0 0,-175 0 15,75 0-15,75 0 16,74 0-16,-25-25 15,25 0-15,0 25 16,25 0-16,-25-25 16,74 25-16,1 0 15,24-24 1</inkml:trace>
  <inkml:trace contextRef="#ctx0" brushRef="#br0" timeOffset="4067.9721">19695 11361 0,'-25'0'47,"-49"0"-47,-1 0 15,-24 0-15,-75 0 0,1 0 16,24 0-16,-25 0 15,1 0 1,-1 0-16,25 0 16,100 0-16,24 0 62,-74 0-31,-50 0-31,99 0 16,-49 0-16,74 0 16</inkml:trace>
  <inkml:trace contextRef="#ctx0" brushRef="#br0" timeOffset="5135.8794">18182 11460 0,'25'74'156,"-25"1"-156,0-1 15,0 0-15,0 26 16,0-76-16,0 1 16,0 0-1,0 0-15,0 0 16,0-1 0,0 1-1,0 0-15,0 25 0,0-1 31,0-24-31,0 0 16,0 25-16,0-1 31,0 1-31,0-25 16,0-1-16</inkml:trace>
  <inkml:trace contextRef="#ctx0" brushRef="#br0" timeOffset="6287.3399">19298 12303 0,'-25'-25'109,"-24"25"-109,-1-24 16,25 24-16,0 0 15,-24 0-15,24 0 32,25-25 108,-25 25-140,0 0 16,1 0-1,-1 0-15</inkml:trace>
  <inkml:trace contextRef="#ctx0" brushRef="#br0" timeOffset="7220.2652">19298 12502 0,'-25'0'156,"-49"0"-156,24 0 16,1 0-1,-1 0-15,0-25 16</inkml:trace>
  <inkml:trace contextRef="#ctx0" brushRef="#br0" timeOffset="9623.8889">20315 12080 0,'-25'-25'0,"0"25"16,25-25-16,-24 0 15,-26 1 1,50-1 31,-25 0-47,0 0 31,1 0-31,-26-24 16,25 49 46,-24-50-31,49 100 157,-75 24-188,75 1 15,-49-1 17,-1-24-32,50 24 0,-50-49 15,26 25-15,24-26 16,-25 1 46,0 0-46,0-25-16,25 25 16,0 24 46,0-24-46,25 25-1,25-25 1,-50-1-16,49 1 63,26-25-32,-26 0-31,-24 0 15,0 0 48,24 0-63,-49-25 125,0-49-125,0-75 0,50 100 16,-50-26-1,0 25-15,0 26 16,0-1-1,0 0-15,0 0 16,0 0 109,0 1-94,25 24 172,24 24-187,-49 100-16,0-49 16,-24 24-1,24 0-15,-75 25 16,75-24-16,-25-1 16,25 25-16,-24-75 0,24-24 15,0 0-15,-25 0 16,25 0-16,0-1 15,-25 26 17,0-50-32,25 50 0,-25-26 0,25 1 15,0 0 1,0 0 0,0 0 15</inkml:trace>
  <inkml:trace contextRef="#ctx0" brushRef="#br0" timeOffset="11783.435">25623 11410 0,'25'0'109,"49"0"-109,1 0 16,-26 0-16,26 0 16,-25 0-16,-26 0 15,1 0-15,0 0 16,0 0 78,0 0-79,-1 0-15,1 0 16</inkml:trace>
  <inkml:trace contextRef="#ctx0" brushRef="#br0" timeOffset="13628.7196">21357 12774 0,'25'0'0,"24"0"15,1 0 17,-25 0-32,-1 0 15,51 0-15,49 0 16,-25 0-16,50 0 15,-50 0-15,25 0 0,25 0 16,-50 0-16,-74 0 16,0 0-1,24 0 1,26 0-16,24 0 16,-49 0-1,-25 0-15,-1 0 16,1 0 31</inkml:trace>
  <inkml:trace contextRef="#ctx0" brushRef="#br0" timeOffset="14511.9639">22225 12204 0,'-25'0'31,"25"74"-15,-49 1-16,49 24 47,0-25-47,0 1 0,0-1 0,0-24 15,0-1-15,0 26 0,0-1 16,0-24-16,0-1 0,0-24 15,0 0-15,0 0 0,24 24 204</inkml:trace>
  <inkml:trace contextRef="#ctx0" brushRef="#br0" timeOffset="18035.8916">17537 14089 0,'-50'0'78,"1"0"-62,-1 0-16,25 0 0,-49 0 15,24 0-15,-24 0 16,24 0 0,1 0-16,-1 0 15,0 0-15,1 0 0,-1 0 31,-24 0-31,-1 0 16,51 0-16,-26 0 31,25 0 16,-24 0-47,24 25 16,0 0-1,0-25 1,25 24 0,0 26-16,0-25 31,0 24-15,0 1-16,0 0 15,0-1-15,0 1 0,25-25 47,0 0-47,-25-1 16,25-24-16,-25 25 0,24-25 15,1 25 1,0-25 0,25 25 15,-1-25-31,26 0 15,-51 0-15,26 0 16,-25 0 15,0 0 1,-50-25 61,0 25-77,-25 0 0,-24 0-16,49 0 15,0 0 1,1 0-1,-1 0 1,0 0 15,0 0 1,0 0-32,-24 0 15,24 0 16,0 0 1,-24 0-1,-26 25 0,50 0-31,-24-25 16,24 24-16,0 1 15,25 0 173,25 0-172,24 24-1,-24-24 1,0 25-1,0-50 1,0 49 15,0-49-31,-1 0 0,1 25 0,0 0 16,0 0 15,0 0 0,-1-25-15,1 49 0,25-24-16,-25 0 15,-1 0-15,1-1 16,25 1 0,-50 0-1,49 0 1,-24-25-1,0 0 32,0 49-47,0-49 16,-1 0-16,1 0 0,25 0 16,-1 0 30,-24 0 17,0 0-32,0 0 16,24 0-31,26 0 15,-26 0-31,1 0 0,-25 0 16,0 0-16</inkml:trace>
  <inkml:trace contextRef="#ctx0" brushRef="#br0" timeOffset="19157.996">17512 14660 0,'0'24'109,"0"1"-109,75-25 16,-1 0-16,0 0 0,1 0 16,24 0-1,-49 0-15,-26 0 16,26 0-16,0 0 0,-26 0 16,1 0 30,25 0-30,-25 0-16,-1 0 16,26 0-16,24 50 15,-49-50 1</inkml:trace>
  <inkml:trace contextRef="#ctx0" brushRef="#br0" timeOffset="20115.393">17562 14957 0,'25'25'16,"49"0"-16,-24-25 31,-1 25-31,-24-25 16,0 0-16,24 0 16,1 0-1,0 24-15,-1-24 16,-24 0-1,25 0-15,-1 25 0,-24-25 16,0 0-16,0 0 31,24 0-31,-24 25 16,0-25-16,0 0 31,-1 0-31,1 0 47,0 0 16,0 0-63,24 0 15</inkml:trace>
  <inkml:trace contextRef="#ctx0" brushRef="#br0" timeOffset="22254.7842">19621 14585 0,'0'-25'31,"0"1"-15,-50-1 0,25-25-1,0 50-15,25-25 16,-49-24-16,49-1 15,0 0 1,-50 1 0,50 24-1,0 0-15,0 0 16,-50 25 0,50-24-16,-49-26 15,-26 0-15,51 26 0,-1 24 16,-74-75-16,74 75 15,0 0 1,0-25-16,-24 25 16,24 0 15,0 0-15,-25 0-1,1 0 32,24 50-47,25-25 16,0 24-16,0 1 15,0 0 1,0-1-16,0-24 0,0 49 16,0-49-16,0 25 15,0-25-15,0 24 16,25 1-1,0 0-15,-1 24 16,1 0 0,0-74-16,0 50 15,0-25-15,-1 0 0,1-1 16,0 1 0,0 0-1,-25 0-15,25 0 16,-1 24-16,1-24 15,25 0-15,-50 0 16,25-25 31,-1 0-47,-24-50 94,25 0-94,0 1 15,0-26-15,-25 51 16,25 24 15,-1-25-31,1 25 0,0-25 16,25 25-16,-50-25 15,24 25 17,1 0-17,-25-25-15,0 1 16,0-1-16,50 0 31,-50-25 63,0 26-47,0-1-47,0 0 15,-25-25 17,25 100 171,0 24-203,0 1 15,0 24-15,25-49 0,-25 24 16,0 0-16,25-24 16,-25 24-16,0-24 15,0-25-15,0 0 16,0-1-16,0 1 0,0 0 16,0 0-16,0 0 15,0 24 32,0-24 0,0 0-47,0 0 16,0 0-1,0-1 1,0 26-1,0-25 1,0 0 62</inkml:trace>
  <inkml:trace contextRef="#ctx0" brushRef="#br0" timeOffset="23885.0808">25350 11658 0,'25'0'0,"0"0"16,0 0 15,24 0-15,1 0-16,-25 0 15,0 0-15,24 0 16,-24 0 0,49 0-16,1 0 15,-1 0-15,1 0 32,24 0-32,-25 25 15,-49-25 1,0 0-1,0 0-15,0 0 16,-1 0 0,1 0 62</inkml:trace>
  <inkml:trace contextRef="#ctx0" brushRef="#br0" timeOffset="24667.9453">27087 11609 0,'25'0'31,"24"0"-15,1 0 31,74 0-47,-25 0 0,-25 0 0,50 0 15,-74 0-15,49 0 32,0 0-32,1 0 15,-51 24-15,26 1 16,-50-25 93</inkml:trace>
  <inkml:trace contextRef="#ctx0" brushRef="#br0" timeOffset="26068.4637">23341 14015 0,'25'0'0,"0"24"16,0 1 15,-1 0-31,1 0 16,-25 0 15,0-1-31,50 26 16,-25-25-1,-1 0 1,1-1 0,0-24-1,-25 25 63,0 50-78,50 24 0,-26-49 16,-24 24-16,0 0 31,25 26-31,25 24 16,-50-50-1,0-24-15,0-26 16,0 1 93,0 0-109,0 0 0,0 0 79</inkml:trace>
  <inkml:trace contextRef="#ctx0" brushRef="#br0" timeOffset="26706.0245">23068 14163 0,'25'25'15,"0"-25"-15,74 0 0,-49 0 0,49 0 16,-25 0 0,1 0-16,-26 0 15,1 0-15,0-25 16,-26 25-16,1 0 15,0 0 17,25 0-17,-1 0-15,1 0 32,-25 0-32,49 0 0,-49 0 15,0 0 1,0 0-1,-1 0-15,76 0 16,-1 0 0,-25 0-1</inkml:trace>
  <inkml:trace contextRef="#ctx0" brushRef="#br0" timeOffset="27399.7268">24408 14833 0,'25'0'125,"99"0"-125,-75 0 0,50 0 16,-49 0-16,-25 0 15,0 0 1,-1 0-16</inkml:trace>
  <inkml:trace contextRef="#ctx0" brushRef="#br0" timeOffset="28196.3822">24209 15032 0,'25'0'0,"0"0"15,25 49 1,-26-49 15,1 0-15,0 0-1,0 0-15,0 0 16,24 0 0,1 0-16,-1 0 15,-24 0-15,25 0 0,-1 0 16,1 0-16,0 0 0,24 0 15,-24 0-15,-25 0 32,-1 0-32,1 0 47</inkml:trace>
  <inkml:trace contextRef="#ctx0" brushRef="#br0" timeOffset="28907.8466">25946 13816 0,'0'25'16,"0"0"-16,0 0 15,0 24-15,0 26 16,0-26-16,0 26 15,0 148 1,0-149-16,0 1 16,0-26-1,0 26-15,0-1 0,0 25 16,0-24 0,0-26-16,0 51 0,0-1 15,0 0-15,0-49 0,0-1 16,0 1-16,0-25 15</inkml:trace>
  <inkml:trace contextRef="#ctx0" brushRef="#br0" timeOffset="34101.6933">5085 5060 0,'0'124'125,"0"25"-110,-50-50 1,26-24 0,-1 24-16,25-74 0,0 24 15,-25 50-15,25-74 31,0 0-31,0 0 16,-25 0-16,25 0 16,0 24 77,0 1-93,0-25 32,0-1 15,0 1-47,25 50 15,-25-26 16,99 1-15,-24-50-16,24 0 0,50 0 16,-75 0-16,50 0 15,0 0-15,25 0 16,-99-50-16,24 50 16,-24 0-1,-1 0-15,26-25 0,-1 25 47,25 0-47,-99-24 0,25 24 16,0 0-16,0-25 0,24 25 15,-24 0 1,0 0-16,0 0 16,-1 0-1,1-25 1,25-99 124,24-25-124,1 0-16,-26 50 16,-49 25-16,0 24 15,0-24 1,0 49-16,0-25 16,0 25-1,0 1 79,0-1-63,0 0-15,0-25-1,0 1 1,0-1-16,0 1 16,0 24 62,-25-25-78,1 25 0,-1 1 0,0 24 31,-49-25-15,-1 0-16,-24 25 15,25 0-15,-1 0 0,-49 0 32,25 0-32,25 0 15,-26 0-15,-24 0 16,0 0-16,-25 0 0,25 0 0,25 0 15,0 0 1,-25 0-16,25 0 16,-50 0-1,-25 0-15,-49 0 16,-25 0-16,25 0 0,74 0 16,50 0-16,49 0 31,25 0 31,0 0-46,-74 0 0,-25 0-1,50 0-15,-1 0 16,51 0-16,-1 0 234,-25 25-234,50 74 16,0 50-1,-25-50 1,1 50-16,-26-50 0,50-25 16,-50 1-16,50-26 15,-24-49-15,24 25 16,-25 0-16,0-25 16,0 0 15,25 25 47,0 0-62,25-1-16,25 26 15,-1 0 1,-24-25-1,0-1-15,24 1 0,-24-25 16,0 25-16,25 25 31,49-50-31,0 0 16,50 0-16,-100 24 16,51-24-16,73 0 15,224 0 1,-99 0-16,-75 0 15,-173 0-15,-25 0 0,-1 25 63,1-25-63,50-25 31,-26 25-31,50 0 0,25-24 16,25 24-16,-25 0 0,0 0 15,-49 0-15,-51 0 16,1 0 281</inkml:trace>
  <inkml:trace contextRef="#ctx0" brushRef="#br0" timeOffset="38099.7855">11137 4490 0,'0'-50'172,"-25"25"-157,1 0 1,-1 1 0,0-1-16,0 0 15,0 0 1,1 0-16,-1 25 15,0-24 1,-25-1 15,26 0-15,-1 0 0,0 25-1,0 0 32,0-25-47,-24 25 16,24 0-1,0 0 17,0 0-1,25 25-31,-24 0 15,24 0-15,0 0 16,0-1-16,0 26 31,0-25-31,0 24 16,0-24-16,0 0 0,0 0 31,0 0-15,0-1-16,0 1 15,24 50-15,1-75 32,0 49-32,25-24 0,-1 25 15,-24-26 17,0-24-32,0 0 46,-1 0-46,1 0 16,25 25 47,-25-25-48,24 0-15,-24 0 16,0 0 15,-25-25-31,0-24 16,0 24-1,0 0 1,0 0-16,0-24 16,0 24 15,0 0-31,0-74 15,0 74-15,0 75 266,0-1-266,0 51 16,0 48-16,0-73 0,0-1 15,0-49 1,0 25-16,0-25 16,0-1-1,0 1 1,0 0 15,25 0 78,-1 0-93,1-1-16,0 51 16,25-50-16,-50-1 15,25 1 1</inkml:trace>
  <inkml:trace contextRef="#ctx0" brushRef="#br0" timeOffset="39131.7012">12452 4341 0,'0'25'62,"0"24"-46,0 1-16,0-1 16,50 26-16,-50-1 15,24 25 1,-24 1-1,0-26-15,0 25 0,0 25 16,0-74 0,0 0-1</inkml:trace>
  <inkml:trace contextRef="#ctx0" brushRef="#br0" timeOffset="39772.9122">12154 4862 0,'50'25'32,"0"-1"-17,-26 1-15,51 0 16,-50-25 15,-1 0-31,51 0 16,24 0-16,0 0 15,0 0 1,-24 0-16,49 0 16,-75 0-16,-24 0 15,0 0-15,25 0 31,-50-25-31,24 25 16,-24-25 62,0 1-78,0-26 16,0 25-16</inkml:trace>
  <inkml:trace contextRef="#ctx0" brushRef="#br0" timeOffset="40469.347">13866 4167 0,'25'0'16,"-25"50"31,0 24-32,0 75-15,0 99 0,24 25 16,-24-25-16,25 25 15,-25-50 1,25-49 0,-25-149-16,0-1 0,-25 1 125,-74-74-125,99 24 0,-50 0 15,-24-25-15</inkml:trace>
  <inkml:trace contextRef="#ctx0" brushRef="#br0" timeOffset="43952.7051">8458 4192 0,'25'0'63,"0"25"-47,-25 49-1,0-24-15,0 24 16,0-49-16,0 25 15,0-1 1,0-24 0,0 0 15,0 0 0,0-1-15,0 1 15,0 25-31,0-1 16,0 1-16,25 0 15</inkml:trace>
  <inkml:trace contextRef="#ctx0" brushRef="#br0" timeOffset="46271.8789">9252 4614 0,'0'-25'94,"0"0"-63,0 0-15,0 0-1,-49 1-15,49-1 16,-25 25 93,0 0-93,-49-25-1,49 25 17,-50 0-1,50 0-15,1 0-1,-1 0-15,0 0 47,0 25-16,0-25-31,25 25 16,-24-1 0,24 1 62,0 0-63,0 25 1,49-1 0,-24-24-1,-25 0-15,25 0 16,0-1-16,-25 26 31,24-50-31,1 25 0,0 25 31,25-50 1,-25 0-17,-1 24 1,1 1 15,-25 0-31,25-25 16,25 50-16,-26-50 31,1 0-15,0 0-16,0 0 46,-25 24-30,25-24 0,24 0 15,-24 0 0,49-49-15,-74 24-1,0-25 1,0 26-16,25-1 16,-25 0-1,0 0 48,0 0-48,0 0-15,-49 1 110,49-1-95,-25 25 1,25-25 0,-50 0-1,50 0-15,-49 1 16,24-1 15,0 25-15,25-25-1,-25 0-15,-24 0 16,24 25 0,25-24-16,-25-1 31</inkml:trace>
</inkml:ink>
</file>

<file path=ppt/ink/ink4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35:17.563"/>
    </inkml:context>
    <inkml:brush xml:id="br0">
      <inkml:brushProperty name="width" value="0.05292" units="cm"/>
      <inkml:brushProperty name="height" value="0.05292" units="cm"/>
      <inkml:brushProperty name="color" value="#FF0000"/>
    </inkml:brush>
  </inkml:definitions>
  <inkml:trace contextRef="#ctx0" brushRef="#br0">4043 2505 0,'0'25'16,"-49"-25"-16,-26 0 15,26 0 1,-26 0-16,1 0 16,24 0-16,-24 0 0,49 0 31,0 0-31,0 0 16,-24 0-1,24 0 1,0 0-16,-25 25 0,1 0 15,24-25-15,-25 24 16,-24 1-16,-25 25 16,-50 24-16,-99 26 15,124-51 1,25 26-16,24-26 16,1 26-16,-1-26 15,1 1 1,74-25-1,-74 49-15,49-49 0,-25 24 16,-24 26-16,49-26 16,-25 1-16,1 24 0,24 1 15,0-1-15,-49 1 16,-1 74-16,75-100 16,-49 50-1,-26 1 1,26-26-16,49 25 0,-50-74 15,25 25-15,0 24 16,-24 25 0,24-49-16,-25 24 0,26-24 0,-26 49 15,25-99-15,0 50 16,-24 49-16,49-49 16,-50 24-16,25-24 15,1 49-15,-1-74 31,0-1-31,0 51 0,-24-26 16,49 1 15,-50 0-31,50 24 0,0 25 0,-74 1 16,74-1-16,-50 50 31,0-50-31,50-50 0,-24 51 16,24-76-16,0 51 15,0-26-15,-50 1 16,50 24 0,0 26-16,-25 24 15,25-50-15,0 25 16,0 25 0,0 25-16,0-74 0,0 24 15,-25 124-15,0 25 16,1-99-1,-1 0-15,0-100 0,0 51 16,0-51-16,1 26 16,-26-26-16,50 1 0,0-1 15,-50 26-15,50-26 16,-24 26-16,-1 24 16,0-24-16,25 49 15,0 0 1,-50 0-16,50 0 0,-24-25 15,24-50-15,0 51 32,0 98-32,24 249 15,1-249-15,25 25 16,-1-24-16,-24-26 16,25-49-16,-50-49 15,0-26-15,25 26 31,-25-1-31,24 1 16,1 24-16,-25-50 16,0 1-16,0-25 15,0 0 1,0-1 0,-49 26-16,49 24 15,-75 125 1,26-50-16,24-50 0,0-25 15,25 1-15,-25 24 16,25 25-16,0 99 16,-25-49-16,25-50 15,-24-25-15,24 25 16,0 0-16,0-25 16,0 25-16,0-99 15,0 25-15,0-1 16,0 1-1,0-25 1,0 24-16,0 26 16,0 24-1,0-24-15,0 24 0,0-25 16,0 25-16,0-24 16,0 24-16,0-25 15,0 1-15,0-26 16,49 75-16,-24-49 31,0 49-31,-25-50 16,25 26-16,-1 24 15,26 24-15,24 1 16,-24-50-16,0 25 0,-26 1 16,51-51-16,-1 0 15,-49 50 1,0-99-16,0 50 0,24-1 15,1 0-15,-25-24 16,24 24-16,-24-24 16,0-25-16,-25 24 15,50-24-15,-50 0 16,24 0 0,1 0-1,25 24 1,-25-24-1,-1 0 17,1 0-17,25 24-15,-25-24 16,-1 0-16,26 0 16,-25 24-16,24-24 0,1 25 15,-25-50-15,0 25 31,-1-1-31,26 1 32,-50 0-17,25-25-15,0 0 16,-1 25-16,1-25 31,0 49-31,0-49 0,0 50 16,24-50-1,-49 25 1,25-25-16,-25 25 16,50-1-1,-25-24-15,24 25 16,75-25-16,-74 0 16,49 0-16,50 0 15,297 0-15,-24 0 47,-75-25-47,-49 1 0,24-51 0,-98 50 16,-1 1-16,-198 24 15,99-50 1,25 50-16,-50 0 16,50-74-16,-100 49 0,50-25 15,50-24 1,25-1-16,-1 1 0,51-1 15,-75 1-15,-75-25 16,-74 74-16,25-25 16,-25 26-16,0-26 15,0 0 1,0 1 0,0-1-16,0 1 15,0-1-15,0 0 31,0 1-31,0 24 0,0-49 0,0 24 16,-50 0-16,25 1 31,1-26-31,-51-24 0,75 49 0,-49 1 16,24-1-16,-74-49 16,74 49-16,25 1 15,-50-26-15,50 26 16,-50-26-16,50 51 15,0-26-15,-24 25 16,-1 0 15,25-24-15,0-1-16,0 1 16,0-1-16,0 0 15,0 25-15,0-49 0,0 0 16,0-1-1,0 1-15,49-25 0,-24-50 16,25 50-16,-50 24 16,50-24-16,-26 49 31,1 26-31,0-51 16,0 25-16,99-24 0,-50 0 15,-24 24 1,24 0-16,50-74 0,-25 50 15,1-25-15,-1 24 16,-50-24 0,-24 25-16,50-25 15,-26-1-15,1 51 16,-25-1-16,74-49 16,-49 0-16,-26-1 0,51-48 15,-50 73-15,24-24 16,1 49 15,-1 1-31,-49-1 0,25 25 16,-25 1-16,25-1 0,0 0 15,-25-49 17,25 24-32,24-49 0,-24-1 0,0-24 15,-25 50-15,25-25 31,-25 74-31,49-49 0,-49 24 0,0 0 16,25 1-16,-25 24 16,25-49-16,-25-1 0,0-24 15,25 24 1,-25-24 0,24 0-16,1 25 0,-25 24 15,50-74-15,24 25 16,-49 24-16,0-24 15,49-50 1,-49 100-16,25-26 16,-25-49-16,24 25 0,1-25 31,-1 25-31,-24 0 0,-25-25 16,50-25-16,-1 25 15,1 0-15,-25 49 16,24 1-1,-24-25-15,25 49 16,-25 25-16,74-99 16,-50 50-16,51-25 0,-51 24 15,-49 1-15,25-25 16,-25-50-16,50 25 16,-50-25-1,0 25-15,0 25 0,0-50 16,0 99-1,0-24-15,-50-50 16,0 25-16,-24-25 0,0-50 16,24 25-16,-24 0 31,-1-24-31,-24-1 0,0 0 16,-25-49-1,-25 0-15,50 49 16,-1 1-16,1-1 0,50 149 15,24 0-15,0-24 16,-99-75-16,50 0 16,24 74-16,25 0 0,0 1 15,-49-26 48,-50 1-63,74 24 0,-74-24 15,-24-50 1,-51 25 0,25-25-16,1 25 0,-26-1 15,-123-73 1,223 98-16,-25 1 0,0-1 16,24 1-16,-24 24 15,0-24-15,-24 0 16,48-1-1,-49 26-15,25-1 0,25 25 16,-25-24-16,25-1 16,-25-25-16,25 26 15,0 24-15,-1-25 16,-24 1-16,-25-26 31,-24 26-31,-1-1 0,1 1 16,148 49-16</inkml:trace>
  <inkml:trace contextRef="#ctx0" brushRef="#br0" timeOffset="6553.7831">21853 6896 0,'-25'0'47,"-24"0"-47,-100 0 16,99 0-16,-74 0 0,25 0 15,24 0-15,-24 0 16,25 0-1,-100 25-15,75-25 0,25 0 16,-51 0-16,26 0 31,50 0-31,-51 24 0,-48-24 0,24 25 16,-25-25-16,50 25 31,-25-25-31,0 0 0,24 0 16,1 0-16,-50 25 0,25 0 15,-49-1-15,-1 1 16,-24 0-16,24 0 31,0 0-31,25-25 0,25 24 16,0 1-16,25 0 31,25-25-31,-1 25 0,26-25 0,-26 0 16,26 0-16,-51 49 15,1-24-15,0 50 16,-25-51-16,50 1 16,-26-25-16,26 50 31,0-25-31,-1-25 0,26 24 0,-51 1 16,26 25-1,-75-25 1,0-1-16,75 1 0,-50 25 15,0-25-15,0 24 0,-25-49 16,0 25-16,25-25 16,50 0-16,-26 0 31,-98 0-31,0 0 16,-1 0-16,-24 0 0,49 0 15,1 0-15,-26 0 16,26 0-16,-26 0 0,50 0 15,50 0-15,25 0 16,49 0-16,-25 0 16,25 0-1,-24 0-15,24 0 16,-25 0 46,1 0-62,-75 0 32,49 0-32,-24 0 0,25 0 15,-25-25-15,-125-74 16,150 99 15,24 0-31,1 0 16,-125 0-16,75 0 15,-25 0 1,25 0-16,-50 0 16,99 0-16,0 0 0,-24 0 15,24 0 1,1 0-16,-26 25 0,26-25 16,-26 0-1,26 25-15,-1-25 16,-49 49-16,25-24 0,-75 25 15,74-50-15,-24 49 16,-25-24 0,50 25-16,-26-25 15,26-1 1,49 1-16,0 0 0,-49 49 16,74-49-16,-25 50 15,0-26-15,1 1 16,24 24-16,-25 1 31,0-1-31,25-24 0,0 24 16,0-24-16,0-1 15,0 50-15,0-24 16,0-25-16,-50 49 0,50-50 0,0 51 16,0 48-1,0-24-15,0-49 16,0-1-16,-49 50 15,24-49-15,-25 24 16,26 25-16,-26-25 31,-24 50-31,-1 0 16,26-50-16,-26-25 16,-49 75-1,74-99-15,1-1 0,-26 26 16,26-26-16,-1 1 15,-24 0-15,-1-1 16,1-49 0,-25 75-16,74-50 0,-49 24 15,24-24-15,-24 49 16,-26 50-16,75-99 16,-49 74-1,49-24-15,-24 24 16,49-49-16,-50 74 15,25 25-15,25-25 0,-49 0 16,49-25 0,-25-25-16,-25 75 15,50-75-15,-49 1 16,24 74-16,25-50 31,-25-49-31,25 74 0,-25 24 0,0 26 16,1 49-16,-26 25 15,25-24 1,0-51-16,25-123 0,-24 24 0,24 1 16,0-1-16,0-24 15,0-26 1,0 26-16,0 0 16,0-1-16,0 1 0,0 24 31,0 1-31,0 49 0,0 0 15,0-25-15,0-25 32,0-24-32,0 24 0,0-24 0,0 0 15,0-26-15,0 51 16,0-26-16,0-24 16,-75 74-16,50-49 15,1 0 1,-26 74-16,25 0 15,25-50-15,-49 25 16,24-24-16,25 49 0,0-50 16,0-24-16,0-25 15,0-1-15,0 1 16,0 25 15,0-1 0,0 26-31,0-26 0,0 1 0,0 0 16,0-1 0,-25 1-1,0 0-15,25-26 32,0 1-17,0 25 1,0-25-1,0-1-15,0 1 16,0 0-16,0 0 16,0 24 15,0 1-15,50-25-1,-50 0-15,49-1 16,1 1-1,0 25-15,-26-50 16,26 49-16,0 26 16,-1-50-16,1 24 0,-1 1 31,26 24-31,-50-74 0,-1 0 16,-24 25-16,25-25 15,0 25-15,49 0 16,-24 49-1,-25-49-15,24 0 16,1 0-16,-25-1 16,74-24-16,100 0 31,49-49-31,49-1 0,100-49 16,74 74-16,50-49 15,-149 24-15,273-74 16,-372 99-1,-50 0-15,-49 1 16,0-1-16,-50 0 0,25 0 16,-1 0-16,-48 1 0,48 24 15,1-25-15,0-25 16,25 25 15,-1-24-31,348-26 16,-471 51-1,-25 24-15,24 0 32,1-25-32,24 25 0,50-25 15,-25 0-15,-24 0 0,49 25 16,0-24 0,25 24-16,0-25 0,-1 0 15,51-25 1,-25 25-1,-1 1-15,-24 24 16,-50 0-16,0 0 0,-49 0 16,-25 0-16,0 0 47,49-50-47,124 0 15,-73 26 1,-1-1-1,223-25 1,-50 25-16,-49-24 0,25 24 16,-74-25-16,49 1 31,-75 49-31,1-25 0,-149 0 0,49-24 16,-24 49-1,-50-100 48,0 51-63,0-26 15,0 1-15,0 24 47,-50 26-47,50-1 16,-24 25-16,24-25 15,-50 0-15,50 0 16,0-49-16,0-1 16,0-24-1,-25-99 1,-25 123-16,26 26 0,24 24 16,-25-49-1,0 24-15,-25-49 16,50 24-16,-124-198 15,100 199-15,-1 24 16,-25-24 0,25 24-1,-49 1-15,0-1 16,49 25-16,25 1 16,-25 24-16,0-50 109,124-49-109,-74 74 16,99-74-1,-49 49-15,49-24 16,-50-1-16,25 26 15,-24 24-15,74-50 16,-100 26-16,50 24 0,-49-25 16,49 26-16,0-51 31,1 1-31,-51 49 16,26 0-16,49-49 0,25-1 15,-1 1 1,-24 0-16,0-1 0,0 50 15,-24-24-15,48-1 32,-48 1-32,73-1 0,-24 0 0,0-24 15,25-1 1,74 1-16,149-124 16,-273 148-16,-50-24 15,-74 49 1,74 0-16,-49 0 0,50-49 15,-26-1-15,50-49 16,-49 75 0,24-75-16,1 24 0,-75 51 15,74-50-15,25-50 32,26 0-32,-26-25 0,25 26 15,-25-1-15,25 25 16,0 0-1,0 24-15,-50 1 16,-49 74-16,25-24 0,-50-1 0,0-24 16,49-25-1,-49-1 1,0 1-16,0 50 16,0-75-16,0 49 0,0-24 15,0 49 1,-24-74-16,-76-74 15,26-1-15,-25-49 0,-50-49 16,25-1 0,0 75-16,25-25 0,24 74 15,26 0-15,-1 26 16,25 98-16,25 25 31,0 0 16,25-74-47,-25 74 0,25-24 16,-25-1-16,25 25 15,-25-24-15,0 24 16,25-25-16,-25 26 16,0-1-16,0 0 46,0 0 173,-50 25-219,0 0 16</inkml:trace>
  <inkml:trace contextRef="#ctx0" brushRef="#br0" timeOffset="13130.3403">12105 15056 0,'-25'25'109,"0"25"-109,25 49 16,0-74 0,0 24-16,-50 26 0,50 24 15,0-49-15,0 74 16,0 25-1,0-100-15,0 50 0,0-24 16,0-50-16,0 24 31,0-24-15,50 49 0,-50-24-16,0 0 0,50-26 0,-50 26 15,0-25 1,24 0-1,1-25-15,-25 49 16,0 1 0,50 0-16,-50-26 15,50 26-15,-1-25 16,-24 24 15,0-49-31,0 50 16,-1-50-16,1 50 15,25-50 1,-1 49-16,-24 1 16,25-50-16,-1 49 15,-24-49 1,25 50-16,-25-50 16,24 50-16,1-26 15,24 51-15,-49-50 0,74 24 16,-49-49-16,49 0 15,248 0 1,-24 0-16,49-49 0,-25 24 0,0 0 31,-24 0-31,-25 25 16,-26 0-16,-73 0 16,-50 0-16,-100 0 31,26 0-31,-26 0 0,-24 0 0,0-25 109,-25-24-78,0-1-31,25-24 16,24 24-16,1 25 31,74-24-31,-99 49 0,49-25 0,-49 25 16,0 0 62,-25-74-47,0-26-31,0 76 0,0-76 16,0 1 0,-25-124-16,0 124 15,0 24-15,25 26 16,-49-51 15,24 26-31,25 49 0,0 0 31,0 1-31,-25-1 16,0-25-16,25 1 16,0 24-1,-49-74-15,49 74 16,0 0-16,0 0 47,0-25-47,-25 26 15,0-26 32,-24 50-47,49-25 16,-25-24-1,0 24 1,0 25 0,25-25-16,-25 25 0,0-25 0,-49-24 15,49-1 1,0 50 0,-24-25 140,-1 25-156,-49 0 15,-50 0-15,-24 0 16,-150 0-16,25 0 16,1 0-1,-1 25-15,25 49 0,-24-49 16,-1-25-16,25 25 31,50 0-31,49 0 16,25-25-16,125 0 0,-1 0 15,0 0 1,0 0-16,0 0 16,-49 0-16,24 0 0,-49 24 15,-25 1-15,50-25 0,-1 0 32,-24 25-32,25-25 15,-26 0-15,76 25 16,-1-25-1,0 25 126,25-1-125</inkml:trace>
  <inkml:trace contextRef="#ctx0" brushRef="#br0" timeOffset="15423.3765">3448 7888 0,'0'74'78,"25"1"-78,-1-26 15,-24 26-15,75-26 16,-1 51 0,-24-1-16,49 0 15,25 25-15,-49-50 16,-26-24-16,75 0 15,-74-26-15,-25 1 16,49 25-16,0-1 0,1 1 16,24 25-1,50 24 1,-25 0-16,-74-74 16,49-25-16,-25 0 31,75 0-31,-50 0 0,-24 0 15,-1 0-15,-49 0 32,0-50 140,-25 1-157,0-1-15,0 0 0</inkml:trace>
  <inkml:trace contextRef="#ctx0" brushRef="#br0" timeOffset="16323.2825">5110 8483 0,'49'124'32,"51"-74"-17,-51-1 1,-24-49-16,0 50 0,0-50 16,24 25-1,-24 0-15,25-1 16,-26 1-1,1 25-15,0-50 16,49 74 0,1 26-16,-26-1 15,1-25-15,-25-24 16,0-1-16,0 1 16,-25-25-16,24 49 15,-24-24 16,0-25-15,25-1 0,-25 26-1,0-25 1,-25-25 0,-24 25-16,-1-1 15,-24 1-15,49 0 16,-25 0-16,1-25 15,24 25-15,0-25 16,0 24-16,25 26 109</inkml:trace>
  <inkml:trace contextRef="#ctx0" brushRef="#br0" timeOffset="18570.5592">20637 17239 0,'0'-49'0,"0"-26"16,0 26 31,0 24-16,0-25-15,0-24-1,0 49-15,0-25 32,0 1-17,0 24-15,0-25 16,0 1-1,-49 24 1,49 0 0,-99-49-16,99 49 15,-25 25 17,-25-50-32,25 26 0,1 24 15,-26-25-15,25 0 0,-24-25 31,-1 25-31,0-24 16,-24-1-16,49 25 0,-49-24 16,-1-26-1,1 51-15,-25-26 16,49 25-16,25 0 0,1 1 16,-1-26-16,0 50 15,0 0 16,0-25-31</inkml:trace>
  <inkml:trace contextRef="#ctx0" brushRef="#br0" timeOffset="20158.5099">20191 15553 0,'-25'-25'31,"-24"25"-31,-1 0 94,25 0-32,-24 0-46,-1 0-1,25 0-15,0 0 0,1 0 16,-1 0 31,0 0-47,0 0 15,-24 0 1,24 0 15,0 0-31,-25 0 16,1 0-16,-1 25 31,0-25-15,26 0-1,-1 0-15,0 0 32,-25 0 15,26 0-47,-1 24 15,0-24 95,-25 25-110,50 0 15,-24 0-15,-1-25 0,25 25 16,0-1-16,0 1 15,0 25-15,-25-25 0,25-1 47,0 26-47,0 0 16,0-26 0,0 1-16,0 0 0,0 0 0,0 24 15,0-24 16,0 0-31,0 0 0,0 24 16,0-24-16,0 0 0,0 25 94</inkml:trace>
</inkml:ink>
</file>

<file path=ppt/ink/ink4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35:57.369"/>
    </inkml:context>
    <inkml:brush xml:id="br0">
      <inkml:brushProperty name="width" value="0.05292" units="cm"/>
      <inkml:brushProperty name="height" value="0.05292" units="cm"/>
      <inkml:brushProperty name="color" value="#FF0000"/>
    </inkml:brush>
  </inkml:definitions>
  <inkml:trace contextRef="#ctx0" brushRef="#br0">7020 5804 0,'25'50'140,"-1"-50"-124,-24 25 0,25 0-16,0-25 47,0 0-47,24 24 0,-24 1 31,0 25-31,0-50 0,0 0 15,-1 0 1,1 25 0,0-25-1,0 24-15,0 26 0,24-50 16,-24 25 0,-25 0-1,50-1 1,-26-24-16,1 25 15,0-25 1,25 0-16,49 0 0,74-49 16,-24-1-1,-25 25-15,25-24 16,-99 49 0,49-50-16,-74 50 15,24 0-15,1-50 0,-25 50 16,0 0-1,-25-24-15,0-26 579,0 25-564,-25 0 1,-25-24-16,25 49 31,25-25-15,-49 0-16,-1 0 0,25 25 15,-74 0 1,50 0-16,24 0 16,-50 0-1,51 0 1,-1 0-16,0 25 15,25 0 1,-50-25-16,26 0 16,-1 0-1,-25 25 17,0-1-17,1-24-15,24 25 0,0 0 16,0 0 234</inkml:trace>
  <inkml:trace contextRef="#ctx0" brushRef="#br0" timeOffset="2053.1675">7169 5779 0,'24'0'156,"51"-24"-140,-50-1-16,-1 25 31,1 0-31,0-50 16,0 50 15,0 0-31,-1 0 47,1 0-16,-25 25-31,25-25 16,-25 25-1,25-25 1,24 25 0,-49-1 30,50-24 17,-25 50-47,24-25 15,-24 0 16,25 0-47,-50-1 0,49 1 47,-24-25 46,-25 25-93,50-25 32</inkml:trace>
  <inkml:trace contextRef="#ctx0" brushRef="#br0" timeOffset="3979.558">9103 6102 0,'-24'-25'78,"-26"0"-63,25 1-15,0-1 16,0 25-16,-24-25 0,49 0 31,-25 25-31,-25-25 16,50 1-16,-49-1 0,-1 0 31,25 0-15,1 25-16,-26 0 15,0 0-15,-24 0 16,49 0-16,-24 0 16,-1 0-1,25 0-15,0 0 16,-24 0-16,-1 0 15,25 0 1,1 0-16,-26 0 31,25 0-31,-24 0 0,24 0 16,-25 0-16,25 0 16,0 0 15,1 0-16,-26 0 142,0 0-157,1 0 15,24 0 1,0 25 0,-24-25-1,-1 0-15,50 25 16,-25-25-16,-24 0 62,-1 25-46,0-25-16,1 24 0,-1-24 31,25 25-31,1-25 16,-26 0 46</inkml:trace>
  <inkml:trace contextRef="#ctx0" brushRef="#br0" timeOffset="21474.2073">28575 7317 0,'149'0'15,"-75"0"-15,25 0 31,50 0-31,124 25 0,-50 25 16,25-1-16,-74-24 16,-25 0-1,-100-25-15,-24 0 63,50 50-63,49-1 15,-50 1 1,50 24 0,25 25-16,-75-74 0,26 0 15,48 25 1,1-1-16,-49 1 16,24 0-16,-100-26 15,26-24-15,-25 25 16,0-25-16,49 25 15,-24 49-15,98 26 16,-48-26-16,48 50 16,1 50-16,-49-100 15,-1 25 1,-25-24-16,1 24 0,-26 0 16,-24 0-16,0-24 31,24-1-31,26 75 0,-75-50 15,49 25-15,-24-25 16,-25 50-16,50-99 16,-50 24-16,49-24 15,-49-25 1,25 24-16,-25 1 16,0 0-1,0-26 1,0 1-16,-25 0 0,1-25 15,-1 50 1,-25-1-16,-24 50 16,49-49-16,25 24 15,-25-24-15,25 0 16,-49-1-16,49 1 16,0 24-16,-50 25 15,50-74-15,0 0 16,0 0 62,-50 0-78,-49 74 0,74-74 31,-24 49-31,-1 1 16,25-1-16,1-24 0,-1-1 15,25 26-15,-50 49 0,50-25 16,0-50-16,0 51 31,0-1-31,0-49 0,0 24 16,0 0-16,0-49 0,0 25 47,0-1-47,0 1 31,0 49-31,0 0 0,0 1 16,0-76-16,0 1 15,0 0 1,0 74-16,0 0 16,0-24-16,0-25 0,-50 24 15,50-49 1,0 0-16,0-1 15,0 1 1,0 50-16,-49-1 16,49-49-1,0 24-15,0 1 16,-50 0-16,25-1 16,1 1-16,-51 49 15,26-49-15,-26-1 16,26 1-16,24-25 15,-25 24-15,-24-49 16,24 50 0,-24-1-16,-25-24 15,49 50 1,25-75-16,0 25 16,-24-25-16,-26 49 31,50-24-31,25 0 15,-24 0-15,-1-25 0,0 24 16,-25-24 15,1 0-31,24 0 16,-25 0-16,26 0 16,-26 25-16,-24 0 0,49 25 15,-25-26-15,-24 51 16,49-75-16,0 25 15,0 49-15,1-49 16,-1 24-16,25 1 16,0 0-16,0-1 15,0-24 48,0 0-48,0 0 32,0-1 0,0 51-47,-99 49 0,74-99 16,0 24-16,-25-24 15,26 0-15,-51 49 16,50-74-16,-124 50 16,25-25-1,100-25-15,-51 25 32,50-1-32,-49-24 15,49 0 1,-24 0 15,49-24 63,0-1 62,-25 0-125,0 25 94,25-25-109,-50 0-16</inkml:trace>
  <inkml:trace contextRef="#ctx0" brushRef="#br0" timeOffset="25656.5904">2332 7565 0,'0'25'47,"0"0"31,0 49-63,-25 1 1,0-26-16,-25 75 16,1-49-16,-1-25 15,1 74 1,-26-25-16,26 25 0,-26-50 16,50 1-16,-24 24 0,-1-50 15,1 51-15,24-26 16,25-24-16,-75 49 15,50-25 1,1 50 0,-100 25-16,124-50 0,-75-24 15,75-26-15,0-24 16,-49 25-16,49-1 16,0-24-1,0 50-15,0-1 0,0 0 16,0 51-16,0-26 31,49 25-31,-49-50 16,0-24-16,0-1 0,0-24 0,0 25 15,50 49 17,-50 0-32,0-49 0,0 24 15,25 1-15,-1-1 16,-24 25-1,0-24-15,0-50 16,0-1-16,0 1 16,0 0-1,0 74-15,0-49 16,0-1-16,0 1 16,0 0-1,0 24-15,50 25 16,-25-24-16,-25 24 0,25-25 15,-1-24-15,26 49 16,-50 0 0,25-74-16,-25 124 15,0-124-15,0 24 16,0 1-16,0 0 16,0-1-16,0 26 15,0 24-15,0 0 16,0-25-16,0 1 15,0 24 1,0-49-16,0 24 16,0 1-16,0-51 0,0 51 15,50-50-15,-26 24 16,1-49 0,0 50-1,0-50 1,24 124-1,-49-50-15,25 1 0,0 49 16,-25-75-16,0 1 16,0-1-16,0 1 15,0 0-15,0-1 16,0-24 0,0 25-16,0-25 15,0-1-15,0 1 0,0 0 16,0 0-16,0 24 31,50-24-15,-50 0-16,24 0 15,-24 0-15,25-25 0,0 24 16,0-24 31,-25 25-47,25 25 0,-25-1 15,24-24-15,-24 50 16,25-75-16,-25 24 16,25 51-1,0-50-15,0-1 0,-1 1 0,1-25 16,-25 25 15,25 0-31,0 0 0,0-25 16,-1 24-1,1 1 1,0-25-16,0 25 16,0 0-16,-1 0 15,1-25 1,-25 24 0,25-24-16,0 0 15,0 25 1,-1 25-1,51 49 1,-50 0-16,49-24 16,-49-26-16,25 1 15,-26 0-15,51 24 16,-75-49-16,49 24 0,1 1 47</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13:34.035"/>
    </inkml:context>
    <inkml:brush xml:id="br0">
      <inkml:brushProperty name="width" value="0.05292" units="cm"/>
      <inkml:brushProperty name="height" value="0.05292" units="cm"/>
      <inkml:brushProperty name="color" value="#FF0000"/>
    </inkml:brush>
  </inkml:definitions>
  <inkml:trace contextRef="#ctx0" brushRef="#br0">20389 8731 0,'-24'-25'0,"-26"1"16,0-1-16,26 25 93,-1 0-77,0 0 0,0 0-1,0 0-15,-24 0 16,-1 0-1,-24 25 1,49-1-16,0 26 0,25-25 31,0 24-31,-49 1 16,49 0 0,0-26-1,0 1-15,0 0 16,0 0-1,0 25 48,24-1-63,1-49 16,-25 25-16,50 0 0,-25 0 15,24-1 1,-24-24 31,0 25-16,0-25-31,24 0 31,1 0-31,-25 0 16,24 0-1,-24 0 1,0 0-16,24 0 16,-24 0-16,-25-25 62,0-24-62,0 24 16,0 0-16,0 0 15,0 1-15,0-1 16,0-25 0,0 25-1,0 0 1,0-24 15,-25-1 32,25 25-16,50 25 156,-25 50-188,0-50-15,-25 25 0,24-25 16,1 49 0,0-24-16,-25 0 15,25-25 16,-25 25-15,25 0-16,-25 0 16,49-1-1,-24 1-15,25 0 0,-50 0 16,25 0-16,-1-1 47,1 1-47,25 0 15,-25-25 48,-1 0-32,26 0 63,-25 0-63,0 0-31,24 0 31,1 0-31,24-25 0,-24 25 16,-1-25 0</inkml:trace>
  <inkml:trace contextRef="#ctx0" brushRef="#br0" timeOffset="1113.9303">21853 8533 0,'0'49'125,"0"1"-110,0 24 1,0-24-16,0 0 0,0-1 16,0 1-16,0-25 15,0-1 16,0 1-31,0 0 0,0 0 16,0 25-16,0-26 0,0 1 16,0 0-1,50 0 1,-50 24-16,0-24 16,49 0-16,-49 0 15,0 24 1,-25-73 124,25-76-124</inkml:trace>
  <inkml:trace contextRef="#ctx0" brushRef="#br0" timeOffset="2009.9721">21654 8830 0,'50'0'93,"0"0"-77,-1 0 0,1 0-16,24 0 0,1 0 15,-26 0-15,-24 0 0,0 0 16,25 0-16,-26 0 16</inkml:trace>
  <inkml:trace contextRef="#ctx0" brushRef="#br0" timeOffset="5430.2825">22994 7987 0,'0'50'63,"0"24"-63,0-24 15,0-1-15,0 51 32,0-26-32,0 0 0,0 1 15,0-1-15,0 1 0,0-1 16,0-24 0,0 24-1,25 25-15,-25-49 16,25 24-1,-25-49-15,0 0 16,0 25 0,24-26-16,-24 1 15,0 0-15,0 74 16,0-49 0,0-25-1,0-75 251,0 25-266,0-24 15,0 24 1,0-25-16,0 1 16,0 24-1,0 0 1,0 0-16,0 0 16,0 1-1,0-26 1,0 25-16,0 0 78,0 0-31,25 25 15,25 0 16,-1 0-78,-24 0 16,0 0 0,0 0 15,0 0-15,-1 0-1,-24 25 1,25-25-16,0 0 31,0 0-15,0 25 15,-25 0-15,24-25-1,1 25 1,25-25 15,-50 49-31,49-24 0,-49 0 16,50 0-16,-25 0 31,0 24-31,-25-24 16,0 25-16,24-50 0,-24 24 31,25 1-31,-25 0 31,0 25 0,0-1 1,25-24-17,-25 0-15,0 24 31,0-24-15,0 25 15,0-25 16,0-1-47,0 1 16,-25-25-1,-24 0 1,24 25-16,0-25 16,-25 25-1,50 0-15,-24-25 16,-1 0 0,0 0-16,0 0 140,0 0-124,1 0-1,-1 0 1,0 0 0,0 0 15,0-25-15,1 25-1,24-25 1,-25 25-16,0-25 15,0 25 189,0-49-204,1 49 15,-1 0-15</inkml:trace>
  <inkml:trace contextRef="#ctx0" brushRef="#br0" timeOffset="10815.2228">20067 9649 0,'25'0'78,"49"0"-78,-74 50 16,75 24-1,-75 0 1,49 50-16,-49-24 0,0 24 16,0 0-16,0-25 15,0-25-15,0 1 16,0-50-16,0-1 16,0 1 124</inkml:trace>
  <inkml:trace contextRef="#ctx0" brushRef="#br0" timeOffset="11742.0716">20613 9773 0,'49'149'47,"-49"-100"-47,0 1 31,25 49-16,-25-74-15,0 50 0,0-51 0,25 26 32,-25-25-17,0 49-15,25 1 16,24 49-16,-24 0 16,25-50-16,-50-24 15,0-1-15,0 1 16,0-1-1,-25-49 79,0 0-63,0 0-31</inkml:trace>
  <inkml:trace contextRef="#ctx0" brushRef="#br0" timeOffset="13946.7915">20166 11559 0,'50'0'63,"-1"0"-17,-24 0-46,0 0 16,25 0 0,-26 0-16,1 0 15,0 0-15,25 0 16,-1 0 0,-24 0-1,0 0-15,0 0 16,-1 0-1,-24 25-15,25 0 16,0-25-16,25 49 31,-25-49-31,-1 25 0,1-25 16,-25 25-16,50 0 31,-75-25 94,0 0-125,-24 24 0,24-24 16,0 50-16,-25-50 15,50 25 1,-49 0-16,24-1 16,0-24-1,25 25-15,-25-25 0,0 0 16,1 0 125,-1 0-95,25 50-46,49-25 16,-49-1-16,25-24 16,0 50-1,0-50 1,24 25-16,-24 0 0,0-25 16,-25 24-1,50 1-15,-50 0 0,49-25 16,1 50-16,-25-50 94,-50 25 31,-25-25-94,1 0-31,-1 24 0,25-24 15,0 0-15,-24 0 32,24 0-32,0 0 15,0 0-15,-24 25 16,24-25 46,50 0 282</inkml:trace>
  <inkml:trace contextRef="#ctx0" brushRef="#br0" timeOffset="15451.6844">23242 10195 0,'0'25'203,"0"49"-203,0 0 16,0 1-16,0-26 15,0 1-15,25 0 16,0-26 0,-25 1-1,24 25-15</inkml:trace>
  <inkml:trace contextRef="#ctx0" brushRef="#br0" timeOffset="16545.8911">23788 10244 0,'-25'0'109,"25"25"-93,0 25-16,0-1 0,25 51 15,-1 24 1,-24-75 0,25 50-16,0-74 31,0 0 78</inkml:trace>
  <inkml:trace contextRef="#ctx0" brushRef="#br0" timeOffset="17977.7561">23292 11212 0,'0'74'46,"0"25"-30,0-24-16,-25 24 0,-50 50 16,1 0 15,0-25-31,24-75 16,50 1 30,0-25-14,25-1 30,0 1-46,-1 0 15,1-25-31,0 50 16,25-25-16,-26-1 15,26 26 1,-25-50 0,0 0-1,-1 25-15,1-25 0,25 25 16,74 24-16,-50-49 15,-24 0 1,24 0-16,-24 0 16,-1 0-16,-24 0 0,25 0 172,-25 0-126,24 0-30,26-25-16,-50-24 16,49-1-16,-24-24 15,-1 24-15,1 25 16,-1-49-16,-49 49 16,0 0 15,0 0-31,0 1 15,0-1 17,-24-25 15,-1 50-1</inkml:trace>
  <inkml:trace contextRef="#ctx0" brushRef="#br0" timeOffset="18866.5693">23912 11460 0,'25'25'0,"-1"-1"79,-24 26-79,0 24 0,0-24 15,0 49-15,-49 0 16,49-49-16,0 74 15,0 0-15,0 25 16,-25 25 0,0-125-16,25 1 15,0-25 17,0-1-32,25 1 15,-25 0-15,25 0 0,-25 24 31,49-24-31,-49 0 32,25 0-1</inkml:trace>
  <inkml:trace contextRef="#ctx0" brushRef="#br0" timeOffset="23062.2147">8062 14585 0,'-25'-25'78,"-25"-24"-78,-24-1 16,49 50-16,-25-49 16,25 49-16,-24-50 0,-1 25 15,25 0 1,1 0-16,-51 1 15,50-1 1,-24 0 0,-1 25-16,-24-25 15,-1 25 1,1 0 0,24 0-16,-24 0 0,0 0 15,-1 0-15,50 0 0,1 0 16,-1 0-1,-25 0 17,-24 0-17,24 0-15,0 0 32,26 0-32,-51 0 15,50 25-15,1-25 47,-1 0-16,0 0-31,-25 0 16,26 0-16,-26 25 16,25 24-16,0-49 15,25 25 1,-24 25 46,24-25-46,-25 24 0,25 1-16,0 0 15,0-26 16,0 1-15,0 0 15,0 0-15,0 0 15,0 24-15,0-24-16,25 0 15,-1-25 1,-24 25-16,25-1 16,0 26-1,0 0 17,0-1-32,-1-24 31,-24 0-16,0 0 1,0-1 0,25-24-1,0 0 1,-25 25 0,25-25-1,0 50 1,-1-50-16,1 49 15,25 1 48,-25-25-47,-1 0-16,1-1 15,25 1 16,-25-25 1,24 50-17,-24-25-15,0 0 16,0-1-16,0 1 16,24 25-16,-24-50 15,25 25-15,-26-1 16,1-24-1,-25 25 1,25-25-16,0 25 16,0-25-1,-1 0 1,1 25-16,0 0 31,0-25-31,0 0 16,-1 0 15,1 0-31,25 0 16,-25 0-1,-1 0-15,1 0 16,25 0 15,-1 0-31,26 0 0,49-25 16,-75-25-16,26 1 15,-1-1 1,-24-24-16,49-1 0,-49 1 16,49-1-1,-25-24 1,1 25-16,-26-1 0,-24 50 16,0 25-16,-25-49 93,0 24-93,0-25 16,0 26 0,-25 24 15,25-25-31,-25 25 0,25-25 0,0 0 15,-24 25 1,24-25 15,-50-24-15,25 24 0,-24 0-1,49 0-15,-25 25 0,0-24 16,-25-1 31,26 0-47,-1 0 62,0 0-62,0 25 16,25-24 31,-25 24 31,-24-25-63,24 25 48,0-25-32,25 0 47,-25 25-62,0 0 0,1 0-1,-1 0 1,0 0-1,0 0 1,-24 0-16,24 0 47</inkml:trace>
  <inkml:trace contextRef="#ctx0" brushRef="#br0" timeOffset="25258.7848">7590 12898 0,'0'50'94,"0"0"-94,0 24 15,0-24-15,0 123 16,0-123-16,0 0 15,0-1 1,0 26 0,0-51-16,0 51 0,0-26 15,0-24 48,0 0-32,0 0-15,0 24 15,0-24-15,25-25 15,-25 50 359,0-25-374,0-1 0,0 26 218,0 24-218,0-24-1,0-25-15,0 24 16,0-24 0,0 0-16</inkml:trace>
  <inkml:trace contextRef="#ctx0" brushRef="#br0" timeOffset="28053.8062">7045 14784 0,'24'0'250,"-24"49"-234,0-24 0,0 25 77,0-26-77,0 26 15,-24-50-31,24 25 0,0 0 16,0-1-16</inkml:trace>
  <inkml:trace contextRef="#ctx0" brushRef="#br0" timeOffset="28602.3389">7119 14511 0</inkml:trace>
  <inkml:trace contextRef="#ctx0" brushRef="#br0" timeOffset="31261.9615">7342 14932 0,'-49'0'94,"-1"0"-94,0 0 15,26 25 32,24 0 0,0 0-47,0 24 31,49-24-15,-49 0 0,0 0 15,0 0 0,0 24 0,25-24 48,0-25-48,0 25-31,-25 0 31,24-25 16,-24 24 31,25-24-47,25-24-15,-25-26-16,-25 25 31,24-24-31,-24 24 16,25 0-16,-25 0 0,0 0 31,50-74 47,-1 0-62,1 25-16,-25 24 0,0 25 15,-1 0 1,1 1 0,-25-1-16,0 0 78,0 0-78,0-24 31,-25 24-15,1 0-1,-1-25 1,25 26-16,-50 24 250,50 24-234,-49 26-16,24 0 15,0-26-15,25 1 16,-25-25-16,0 25 15,1-25 1,24 25 31,0 0-47,0-1 16,0 1-16,0 0 15,0 0 1,0 24 15,0-24-15,0 0-1,0 25 17,0-26-32,0 1 0,0 0 15,0 0-15,0 0 16,0 24-1,0-24 1,0 0 31,24 0 15,26-1-46,-25-24-16,24 50 0,-24 0 16,0-26-1,0 26 17,0-25-17,-1 0 16</inkml:trace>
  <inkml:trace contextRef="#ctx0" brushRef="#br0" timeOffset="32641.1596">8161 15478 0,'25'0'110,"-1"0"-110,26 0 15,-25 25 1,0-25-1,-25 25-15,24 0 16,1-1-16,25 26 47,-25-50-31,-25 25-16,49 0 15,-24 24-15,0-49 16,0 50-16,-1-25 15,1-1 1,0-24 15,-25 25 1,25 0-17,24 49 1,-24-49-1,25 25 1,-25-25-16,-25-1 16,24-24-16,1 25 0,0 25 31,0-50 0</inkml:trace>
  <inkml:trace contextRef="#ctx0" brushRef="#br0" timeOffset="34994.913">10046 15850 0,'-25'0'0,"-25"-25"16,26 1-16,-1 24 15,25-25 1,-25 25 0,0 0-16,0-25 15,-49 0 1,0 0-16,24 25 0,-49-24 0,24-26 16,-49 25-16,75 0 15,-26 25-15,51 0 16,-1-24-1,-25 24-15,25 0 32,1 0-17,-1 0 17,-25 0-1,25 0 0,-24 0-15,-1 49 15,25-49-15,-24 25-1,49 25 16,0-26-31,0 1 16,0 0-16,0 0 31,0 0 1,0 24-32,0-24 31,0 0-31,0 0 31,0-1-31,0 26 0,0-25 16,0 24-1,0 1 17,0-25-32,0 0 15,24 24-15,-24-24 16,50 49-1,-25-74 1,0 50-16,-25 0 0,74 24 16,-74-49-1,25 25 1,0-26-16,0 1 16,-1 25 15,1-50-31,0 49 15,49-24-15,-74 0 16,25-25 0,0 0-16,25 50 0,-1-1 15,1 1 17,-25-50-32,-1 0 15,1 49 1,0-49-1,25 25 1,-26 0-16,1 0 16,0-25-16,-25 25 15,25-25 1,0 0 15,49 0 32,-24 0-63,74-50 15,0 25 1,25-49-16,-100 24 0,-49 25 16,0 1-16,25 24 15,-25-25 63,0-25-62,25-24 0,0 49-16,-25-25 15,0 26-15,0-1 16,0-25-1,0 25-15,0 1 16,-25-26 0,25 25-16,0-25 0,0 1 15,-25-1 1,0 1-16,0 49 16,-24-50-1,49 25 1,-50 0-16,50 1 15,-25 24 17,25-25-32,-49 25 31,24-50-15,0 50-16,-25-49 15,26 49 16,-1-25-31,0 25 16,25-25-16,-25 0 47,0 25-31,1-25-1</inkml:trace>
  <inkml:trace contextRef="#ctx0" brushRef="#br0" timeOffset="36791.9881">9426 15825 0,'0'25'31,"0"0"-31,49 0 16,-24 0-16,0-25 15,0 24 1,0 1-16,-1 0 16,1-25-1,0 25-15,0-25 16,0 0-16,-1 0 16,1 25-1,0-25-15,0 24 16,24-24 31,-49 25 46,-49-25-77,24 25 0,-25 0-16,1 0 0,24-25 15,-25 24-15,26-24 16,-1 0-16,0 0 0,25 25 109,0 0-93,0 0 0,0 0-1,25 24 1,0-49-1,-1 0-15,1 25 0,0 0 32,25 0-17,-26 24-15,26-49 16,-25 50 0,-50-50 202,0 0-218,-24 0 16,-1 0-16,0 0 0,26 0 16,-1 0-1,0 0 1,0 0-1,0 0 17,1 0-32</inkml:trace>
  <inkml:trace contextRef="#ctx0" brushRef="#br0" timeOffset="38681.5365">7590 11311 0,'0'74'94,"-49"75"-94,49-99 0,-25 49 0,0 0 16,25 50-1,-25-25-15,0 25 0,25-99 16,0-26 0,0 1 77,0 0-77,0 0-16</inkml:trace>
  <inkml:trace contextRef="#ctx0" brushRef="#br0" timeOffset="40462.104">6995 11361 0,'74'0'94,"26"0"-79,-51 0-15,26 0 16,-51 0-16,1 0 16,0 0-16,0 0 31,24 0-16,-24 0-15,25 0 16,-25 0 15,-1 0-15,1 0-16,25 24 109,-50 1-93,25-25 31,-1 25-47,1 0 47,0-25-47,25 0 15,-26 0 79,26 25-94</inkml:trace>
  <inkml:trace contextRef="#ctx0" brushRef="#br0" timeOffset="43380.4206">8285 11237 0,'-25'-25'78,"-25"0"-62,-49-25-16,74 50 15,1 0 1,-1 0-16,0 0 15,-25 0-15,1-49 16,-1 49 0,0 0-16,26-25 15,-1 25 48,-50 0-63,26 0 15,-1 0-15,1 0 16,24 0-16,-25 0 0,25 0 31,1 0-31,-1 0 0,-25 0 16,25 0-16,1 0 16,-26 0-16,25 0 0,0 0 15,1 25 1,-1-25-1,0 74 17,0-49-17,0 49-15,1-24 16,-26 0-16,-24 49 16,24-74-16,50-1 15,0 1 1,0 25-1,0-1 1,0-24-16,0 0 16,0 0-16,0 0 15,0 24-15,0-24 16,0 25 31,0-26-32,0 1 17,0 0-1,25-25-31,0 25 16,-1 0 15,26-1-31,0 51 15,-26-75-15,1 25 0,-25-1 16,50 1-16,-1 25 16,-49-25-16,50 0 15,24 24 1,-49-49-16,25 50 0,-50-25 16,49-1-16,-24 1 31,0 0-31,25 25 0,-26-26 15,1-24-15,0 25 16,25 0-16,-1 49 16,-24-74-16,-25 25 0,25-25 31,0 25-15,-1 0-16,51-25 0,24 0 15,0 0-15,-49 0 16,24 0-1,-24 0 1,-25 0-16,0 0 0,-1 0 63,1 0-63,0 0 31,49-25-31,-24-25 0,0 1 15,-26-1-15,1 25 16,0-24-16,0 24 47,-25 0-31,0-74-1,0 74 1,0 0-16,0-49 0,0 49 15,0 0-15,0-24 16,0 24-16,0-25 16,0 25-1,0-24-15,0 24 16,0 0-16,0-24 31,-25 49-31,-25-50 16,50 25-16,-24 0 15,-1 1 1,0-1 15,0 0 1,-24-25-1,24 1 31,0 49-46,0-25 0,0 25-1,25-25 32,-24 25-16,-1 0-31,-50 0 16,51 0-16,-1 0 0,0 0 31,0 0-15</inkml:trace>
  <inkml:trace contextRef="#ctx0" brushRef="#br0" timeOffset="45135.0464">21605 9847 0,'25'0'0,"-1"0"16,1 0 15,0 0-31,25 0 16,-25 0-1,-1 0-15,1 0 16,0 0 0,0 0-1,24 0 1,1 0 0,0 0-16,-26 0 15,51 0 1,-50 0-16,-1 0 15</inkml:trace>
  <inkml:trace contextRef="#ctx0" brushRef="#br0" timeOffset="47076.5892">8260 11162 0,'0'25'46,"0"25"-46,0-26 0,25-24 16,49 0-16,1 0 16,-1 0-16,0 0 0,-24 0 15,49 0-15,-24 0 16,-1 0-16,25-24 16,-99-1 15,75 0-31,-50 25 31,49 0-15,-24 0-16,74 0 15,0 0 1,49 0-16,125-25 16,-100 0-16</inkml:trace>
  <inkml:trace contextRef="#ctx0" brushRef="#br0" timeOffset="49514.443">11584 10740 0,'-50'-24'78,"25"-1"32,1 25-110,-26 0 15,25 0-15,-24 0 16,24 0-16,0 0 0,-25 0 15,1 0 17,-1 0-32,25 0 0,-24 0 15,24 0-15,0 0 16,-25 0 15,-24 0-31,49 0 16,0 0-1,1 0 157,24 25-172,0 24 16,49-49-16,-49 25 16,50 25-16,-25-26 15,-1 1-15,1 0 16,50 25-16,-51-26 15,1 1 1,0 0 0,-25 0-1,50-25-15,-25 25 47,-125-25 94,51 0-126,-75 0-15,0 0 16,24 0-16,51 0 16,-1 0-16,1 0 15,24 0 1,0 24 31,25 1-32,0 0 1,0 25-16,0-1 31,0 1-15,0-25-16,0 24 16,0-24 15,0 0-31,0 0 15,0 0 32,0-1-47,0 1 16,25 50-16,0-51 31,-1 1-31,26 0 16,-50 0 15,25 0-31,0-1 0,-1 1 16,1-25-1,0 0 1,0 0 0,0 0-16,-1 0 15,1 0 1,0 0-1,25 50-15,-26-50 63,1 0-32,0 0-31,0 0 16,49 0-16,-24 0 0,-25 0 15,24 0 64</inkml:trace>
  <inkml:trace contextRef="#ctx0" brushRef="#br0" timeOffset="56768.5183">7813 8334 0,'25'0'62,"0"50"-62,25-25 16,-26 0-16,51 24 15,-25-24 1,-26 0-16,26 24 0,24 1 16,-49-50-1,25 25 1,24 0-16,25-25 0,-24 0 15,222 0-15,51 0 16,-26 0-16,75 0 0,25 0 16,49 0-16,-74 0 31,25 0-31,-100 0 0,-49 0 16,-50 0-16,-99 0 15,-74 0-15,-25 24 16,24-24 93,26 0-93,-26 0-16,1 0 15,49 25 95,0-25-110,-49 0 0,-1 0 15,-24 0-15,50 0 0,-26 0 32,-73 0 93,-51 0-110</inkml:trace>
  <inkml:trace contextRef="#ctx0" brushRef="#br0" timeOffset="58267.8472">7789 8533 0,'-25'25'46,"25"24"-46,25 1 32,-1-50-32,76 25 0,-26 24 15,-49-24 1,25 25-16,-1-26 16,26 26-1,-1-25-15,0-25 0,50 0 16,0 0-16,149 0 31,-74 0-31,-1-50 0,-24 1 16,-125 49-16,51 0 0,-26 0 15,25 0-15,-24 0 16,24 0-16,0 0 16,-49 0-16,49 0 15,50 0-15,24 0 16,75-25-16,25 25 15,-49 0-15,24 0 32,-25 0-32,50 0 0,-50 0 15,-49 0-15,-75 0 16,-50 0-16,-24 0 16,0 25-16,0-25 15,0 24 204,49-24-203,75 0-16,-100 0 15,51 0 1,-51 0-1,50 0-15,1 0 0,-51 0 16,1-24-16,0 24 31</inkml:trace>
  <inkml:trace contextRef="#ctx0" brushRef="#br0" timeOffset="59713.4228">7739 8607 0,'25'0'47,"0"0"-47,24 0 16,1 0-1,-1 0 1,51 0-16,49 0 15,198 0-15,0 0 0,-74 0 16,0 0-16,-50 0 16,50 0-16,25 0 15,-1 0 17,1 0-17,520 0-15,-520 0 16,-25 0-16,0 0 15,0 0-15,-75 0 0,-24 25 0,-1 0 16,-49 0 0,-74-25-16,0 0 0,-26 24 15,1-24 1</inkml:trace>
  <inkml:trace contextRef="#ctx0" brushRef="#br0" timeOffset="62330.0236">8632 7640 0,'-25'0'140,"0"49"-140,1 51 0,-1-26 32,-25 75-32,50-75 0,-25-24 15,25-25-15,0 0 0,0-1 203,-24-24-156</inkml:trace>
  <inkml:trace contextRef="#ctx0" brushRef="#br0" timeOffset="63478.5876">8310 7813 0,'24'0'0,"1"0"0,0 0 16,0 0-1,24 0-15,26 0 0,-50 0 16,24 0-16,1 0 15,24 0-15,-24 0 0,-1 0 16,1 0 15,-25 0-31,0 0 0,-1 0 16</inkml:trace>
  <inkml:trace contextRef="#ctx0" brushRef="#br0" timeOffset="63958.0776">8954 7962 0</inkml:trace>
  <inkml:trace contextRef="#ctx0" brushRef="#br0" timeOffset="65626.3927">9153 7714 0,'25'0'125,"0"75"-109,-25-51-1,0 1-15,0 25 0,0-25 16,0-1 31,24 1 281,26-50-328,-25-49 16,24 24-1,-24 26 1,0-26-16,0 25 0,0 25 172,-1 0-141,1 0-31,0 0 16,-25 75-16,0-26 15,0 1-15,0 24 16,0-24-16,0 0 31,0-26-31,0 1 16,0 0-16,0 0 140</inkml:trace>
  <inkml:trace contextRef="#ctx0" brushRef="#br0" timeOffset="67753.7384">9971 7863 0,'-24'-25'141,"-26"25"-141,25 0 15,0 0 1,1 0-16,-1 0 15,-25 0 17,25 0-32,-24 0 15,24 0 188,25 25-187,0 25 0,0-26-1,25 1 1,0 0 15,24 25 16,-24-25 0,25 24 0,-26-49-47,1 0 15,0 25 17,0 0-17,0-25 1,-1 0-16,1 0 16,0 0-16,0 0 31,0 0-31,0 0 15,-1 0 64,-24-25-48,0 0-31,0 0 15,-49-24 1,49 24 172,-25 0-157</inkml:trace>
  <inkml:trace contextRef="#ctx0" brushRef="#br0" timeOffset="68611.3287">10492 7913 0,'50'0'125,"-25"0"-125,0 0 15,-1 0-15,1 0 16</inkml:trace>
  <inkml:trace contextRef="#ctx0" brushRef="#br0" timeOffset="69386.8534">10468 8186 0,'0'24'47,"49"-24"-32,26 0 1,-26 0-16,-24 0 78,0 0-62,0 0-1,-1 0-15,1 0 16,0 0 0,0 0 155,24 0-155,-24 0 0,0 0-16</inkml:trace>
  <inkml:trace contextRef="#ctx0" brushRef="#br0" timeOffset="71361.1235">11881 7813 0,'-49'0'0,"24"0"16,0 0-1,-24-24-15,24 24 16,-25 0-16,25 0 15,1 0-15,-1 0 16,0 0 0,-25 0 46,75 24 79,0 1-126,0 0-15,0-25 16,-1 50-16,1-50 31,0 0-31,0 24 157,-25 1-142,-50 25-15,1-25 16,-75 49-16,74-74 15,0 0-15,1 50 16,24-50 47,25 25 15,0-1-63,0 26 1,25-50 0,0 25-16,-1 0 15,26-25-15,0 0 0,-1 0 16,1 0 15,-25 0 0,-1 0 32,1 0-63,0 0 15,0 0 1,0 0 0,-1 0-1,1-25-15,-25 0 16,0 0-16,25 0 16,-25 1-16,0-1 31,25 0-16</inkml:trace>
  <inkml:trace contextRef="#ctx0" brushRef="#br0" timeOffset="71713.654">11832 8086 0</inkml:trace>
  <inkml:trace contextRef="#ctx0" brushRef="#br0" timeOffset="73031.2052">12179 7987 0,'0'-25'140,"25"25"-140,-25 25 0,0 0 16,0 0-16,0 0 15,0 24 1,50-98 156,-26-1-156,1 0-16,0 25 15,-25 1-15,25 24 16,0 49 312,-25-24-312,24 0-1</inkml:trace>
  <inkml:trace contextRef="#ctx0" brushRef="#br0" timeOffset="76241.6802">11633 10368 0,'-49'0'94,"-1"0"-78,1 0-16,-1 0 31,-24 0-31,24 0 16,0 0-16,-74 0 0,25 0 0,74 0 31,-74 0-15,25 0-16,-1 0 0,-24 0 15,49 0-15,1 0 16,24 0-16,0 0 0,-24 0 15,24 0-15,0 0 16,0 0-16,-24 0 16,24 25-16,0-25 15,0 25 1,0-25 0,1 0-16,-26 50 15,25-50-15,0 24 0,1 1 16,-1-25 15,25 25-31,-25 25 0,25-1 16,0 1-16,0-1 15,0 26-15,0-1 0,0-24 16,0-25-16,0 24 16,0-24-1,0 0-15,0 24 16,25-24-16,-25 0 15,25 25 1,-25-25 0,0-1-1,24-24-15,-24 25 32,0 0-17,0 0-15,0 0 16,0 24-16,25 26 15,25-51-15,-25 1 16,-1 0-16,-24 0 31,50 24-15,-25-49 15,24 50-15,-24-25 15,0-25-31,49 74 16,-24-24-16,0-25 31,-1-1-31,1 26 0,-1-25 16,-24 0-16,0-1 0,74 26 15,-74-25 1,0 0-1,24-1 1,-24 1 15,25 0-15,-50 0-16,25-25 16,-1 0-1,26 0-15,-25 25 16,0 0-16,24-25 15,1 0-15,0 0 16,-1 0 0,26 0-16,-1 0 15,0 0 1,50 0 0,0-100-16,0 1 15,-74 49-15,49-49 16,25-25-16,-49 0 15,74 50-15,-75 24 16,-74 1-16,50 49 16,-50-25-16,0 0 15,-50 0 17,25 0-32,-24 1 15,49-1 1,-25 0-16,-50-49 15,26 74-15,24-50 16,0 50-16,-24-50 16,-1 1-16,0-1 15,-49-49-15,49 74 16,-49-49-16,74 49 31,-24-25-31,-1 1 16,25 24-16,1 0 15,-1 0 1,25 0 156,-25 1-172,0-1 94</inkml:trace>
  <inkml:trace contextRef="#ctx0" brushRef="#br0" timeOffset="82792.1448">17388 16148 0,'0'25'94,"0"-1"-94,0 26 0,0-25 15,25 0 1,-25-1-16,25 1 31,-25 0-31,24 0 16,-24 0-16,25 0 16,0-25-16,0 49 15,25-24-15,-50 0 16,49 0-16,50 24 15,-74-24-15,0 25 16,25-50 0,-26 0 31,-24-100 62,0 26-93,0 24-16,0 26 15,0-51 16,0 25-31,25 26 235,25 24-235,-1 0 15,-24 24-15,0 26 16,0 25-16,-25-26 16,0-24-1,0 25 1,0 74-16,49 0 0,-49-25 16,0-50-16,50 75 15,-25-99-15,-25 0 16,0 0-1,25-25 17,-25 25 124</inkml:trace>
  <inkml:trace contextRef="#ctx0" brushRef="#br0" timeOffset="85362.1418">16892 15875 0,'0'0'0,"25"-50"0,0 50 0,-25-24 15,24 24 1,-24-50-16,25 25 15,0 0 1,0 1 0,0-1-16,-1 25 15,1 0-15,-25-25 16,50 25-16,-1 0 16,-24-25-1,0 25-15,25 0 16,-26 0-1,1 0 1,0 0-16,0 0 16,49 0 15,-24 0-31,24 25 16,-24 0-1,0 0 1,-26-1-16,51 26 0,-26-50 15,-24 25-15,25 0 16,-1 24 0,-24-49-16,25 0 15,-25 25 1,-1 0-16,1-25 16,25 49-16,-1 1 15,1-25-15,-25 0 16,0-1-16,-1-24 0,1 25 15,0 0 17,0-25-32,-25 25 15,25-25-15,-1 49 47,-24-24-47,0 25 0,25-1 16,-25-24-16,0 0 31,0 25-31,0-1 0,0 26 16,0-26-16,0 1 0,25 0 15,-25-1-15,0-24 32,0 0-17,0 24 1,0-24-1,0 50 1,-50-51 0,50 26-16,-24-25 15,-1 0 1,-25 24-16,25 1 16,-99-25-16,75-1 15,-1 1-15,1 25 0,-1-25 16,0-1-16,1 26 31,-1-25-15,25-25-16,1 0 15,-1 25-15,-25-25 16,1 24 15,24-24 0,0 0-31,0 0 16,0 0-16,-24 0 16,-1 0-1,0 0-15,1 0 0,-1 0 0,1 0 32,-1 0-32,0 0 15,-49-74-15,0-25 16,49 74-16,-49-49 15,0-1 1,49 50-16,-24-74 0,0 74 16,49 1-1,0-1 1,-25 0 0,26 0-16,-1 0 15,0 1 1,-25-1-16,50 0 15,-25 25 110,50 0-46,25-25-64,74-148-15,-74 123 16,-1 0-1,-24 50 17,25 0-17,-26 0 48,26 0-16,-50 25-32,25-25 1,0 0 0,-25 25 15,24-25 0,-48 0 344</inkml:trace>
  <inkml:trace contextRef="#ctx0" brushRef="#br0" timeOffset="86497.0728">16148 14858 0,'25'50'16,"-1"-26"-1,26-24 1,-50 25-16,25-25 31,0 50-31,-1-50 0,1 49 16,0-49-16,25 25 0,-1 25 15,-24-25 1,25-1-16,-1 26 16,-24 0-16,25-26 0,-50 1 31,74 25-16,-24-25-15,-25 0 16,-1-1 47,1 1-48,0 0 1,0-25-16,-25 25 31</inkml:trace>
  <inkml:trace contextRef="#ctx0" brushRef="#br0" timeOffset="87362.0687">15304 14139 0,'25'24'15,"0"1"1,0 0 0,0 0-1,0 0 1,-1 24-16,1-24 16,0 0-16,-25 0 15,25 0 1,-25-1-16,0 1 15,0 0-15,0 49 16,0-49-16,0 25 16,0-1-16,0 1 15,0 0-15,0-26 16,0 26 0,0-25-1,0 0-15,0-1 141,-25-24-126,0 0-15,-49 0 16</inkml:trace>
  <inkml:trace contextRef="#ctx0" brushRef="#br0" timeOffset="88032.4087">15255 14039 0,'25'0'125</inkml:trace>
  <inkml:trace contextRef="#ctx0" brushRef="#br0" timeOffset="90127.945">15900 14337 0,'-25'0'125,"0"25"-94,25 0-16,-25 0-15,25-1 63,-24-24-63,24 25 16,-25 0-16,25 25 31,-25-26-31,0 1 15,25 25 1,-25-25-16,1-1 31,-1-24-15,25 25 31,0 0-16,0 0-15,25 0-1,-1-25 17,1 24-32,-25 1 15,25-25-15,-25 25 31,25-25-31,0 0 16,-1 0-16,-24 25 31,25-25-31,0 0 32,0 0-32,0 0 31,-1 0-16,1 0-15,0 0 16,-25-25 47,50-25-63,-50 1 15,0-26-15,0 26 16,49 24-16,-49 0 31,0-24-31,0-1 0,0 25 16,0-24-16,0 24 0,0 0 15,0 0-15,0 0 16,0-24-16,0-1 16,0 0-16,0 26 46,0-26-30,-25 50 0,1-25-1,24 0-15,0 1 47,24 48 94,-24 76-110,0-51-15,0-24-16,0 49 0,25 1 15,0 49-15,-25-50 16,25 1-16,0-50 16,-25 24-16,0-24 0,0 25 15,0-26-15,0 1 16,24 0 15,-24 0-15,25-25-16,0 25 15,0-1 1,0 1 15,24 25-31,-24-50 16,25 25-1</inkml:trace>
  <inkml:trace contextRef="#ctx0" brushRef="#br0" timeOffset="93030.898">14982 13940 0,'0'-25'15,"0"1"16,0-1-15,0 0 0,0-25-1,0 1 17,0-1-32,0 25 0,74-99 15,-49 75-15,0 49 0,0-50 31,0 25-31,24 1 16,1 24-16,-25-25 16,-1 25-16,26 0 31,-25 0-31,0 0 0,24 0 16,-24-50-16,0 50 15,25 0-15,-26 0 16,1 0-16,25 0 15,-1 0 1,26 50-16,-50-50 16,-1 25-1,26-1-15,-25 26 0,0-50 16,-25 25 0,24-25-1,1 0 1,0 25-16,0-1 15,0 1-15,-1 0 16,1-25-16,-25 25 16,25 0-1,0-1 1,0-24 0,24 25-16,-49 0 15,25-25-15,0 25 31,24 74-31,1-25 0,0-24 16,-1 49-16,-24-49 16,0-1-1,74 125 1,-49-99-16,-1-1 0,1 0 16,-25-49-16,24 25 0,-49-1 15,0-24 16,0 25 1,0-25-17,0 24-15,0-24 47,0 0-47,0 49 16,0-24-16,-74-1 15,49 1 1,0 0-16,1-26 16,-1 26-1,25-25-15,-25 0 16,25-1-16,-25 1 62,0-25-15,1 0-47,-26 0 32,25 0-1,0 0-31,1 0 15,-1 0 1,0 0 0,-25 0-1,-24 0-15,24-25 16,1 25 0,-26-24-16,1 24 15,74-25 1,-50 25-16,25-25 15,-24 0 17,-1 0-17,25 1 1,1-1-16,-1 25 0,0-25 16,-25 0-16,26 0 15,-1 1 1,0-1-1,-49 0-15,74 0 16,-25 0 62,0 25-62,25-24-1,-50-1 1,26 25 0,-1 0-16,0-50 15,-25 1 1,25 49 0,-24-25 15,24 0-31,-25 0 15,50 0 1,-24 25-16,-1-24 16,0 24-16,-25-50 15,26 25 1,-1 25 0,-25-49-16,25 49 15,1-25 16,-1 0 1,0 0-17,0 0 110,0 1-125,25-1 16,0-50-16,0-49 31,50 50-15,-25 49-16,-25 0 15,49-24-15,-49-1 0,0 25 0,0 0 16,50 1-16,-50-26 47,50 25-31,-26 25-1,1 0 16,0 0 16,25 0-15,-26 0 14,1 0-30,25 0 0,-25 0-16</inkml:trace>
  <inkml:trace contextRef="#ctx0" brushRef="#br0" timeOffset="93978.1477">15900 13370 0,'0'-25'156,"0"0"-156,-25 0 16,25 1-1,0-1 17,0 0-1,0-50-31,0 26 0,0 24 16,0-74-1,0 74-15,0 0 0,0 0 31,0 1-31,0-26 16,0 25 15,-25 0-15,0 25 156,1 0-157</inkml:trace>
  <inkml:trace contextRef="#ctx0" brushRef="#br0" timeOffset="95025.8512">15627 12055 0,'25'0'109,"0"0"-109,-1 0 16,1 0-16,0 0 0,0 0 15,0 0 1,-1 0-16,1 0 16,0 0 15,0 0-31,0 25 16,-1-25-1,26 0-15,-25 0 16,0 0-16,-1 0 0,1 0 15,0 0 1,25 0 0,-26 0-16,1 0 15</inkml:trace>
  <inkml:trace contextRef="#ctx0" brushRef="#br0" timeOffset="95922.8321">16098 12055 0,'-49'0'156,"49"50"-156,0-1 16,-25 1 0,-25 24-16,50-49 31,0 25-31,0-1 16</inkml:trace>
  <inkml:trace contextRef="#ctx0" brushRef="#br0" timeOffset="97906.5957">15329 12328 0,'-25'-25'47,"25"-49"-32,0-1 1,0 50-16,0-49 16,0 0-16,0 49 15,0-50-15,0 51 16,0-26-16,0 25 15,0 0 1,0-24-16,0-1 16,25 1-16,0-100 15,50 50-15,-26 24 16,-24 1-16,49 24 16,-49 25-16,-25 0 31,25 25 31,0 0-46,24 0 0,-24 0-16,0 0 46,0 0-46,49 50 0,-49-50 16,25 50-16,-26-50 16,1 49-1,0-49-15,0 0 0,24 50 0,-24-50 16,25 0-16,-25 0 16,24 0-1,1 0-15,24 50 16,-24-50-16,0 0 15,-50 24 1,24-24 0,26 25-16,-25 0 0,24 0 15,-49 0-15,50-1 16,-25 1 0,24 0-1,-49 0 1,50 0-16,-25-1 15,-25 1-15,0 25 0,0-25 32,0-1-32,0 51 15,49-26-15,-49 26 16,0-26-16,0-24 16,25 0-16,-25 25 15,0-26 48,0 1-48,0 0 1,0 50-16,0-26 0,-25 1 16,25-25-16,-49-1 15,24 26 1,0-50-16,0 50 15,1-50 1,-1 49 0,0-49-16,25 25 0,-50 0 15,26 0-15,-26-1 0,25 1 16,-24-25-16,24 0 16,0 0-16,-25 0 15,25 0 1,-49 0 15,49 0-31,0 0 0,1 0 16,-1 0-16,0 0 15,0 0 1,-24 0 0,24-25-1,0 25-15,0-24 31,-74 24-31,74 0 16,-49 0-16,24 0 0,1 0 31,-1 0-31,25 0 0,0-25 16,1 25-16,-1 0 16,-25-25-16,25 25 15,-24-25 1,49 0 156,-25 25-157,0-49-15</inkml:trace>
  <inkml:trace contextRef="#ctx0" brushRef="#br0" timeOffset="101394.0923">13940 11757 0,'0'100'157,"0"-26"-142,0 25-15,0-49 16,0-1-16,0-24 0</inkml:trace>
  <inkml:trace contextRef="#ctx0" brushRef="#br0" timeOffset="102198.3006">13593 11981 0,'25'0'0,"24"49"16,-24-49 15,25 0-31,-25 50 0,-1-50 16,1 0-1,0 25 1,0-1-16,24-24 16,1 25 15,-25-25-31,24 0 15,-24 0-15,0 25 16,0-25-16,0 0 16,-1 0 15,1 0 0</inkml:trace>
  <inkml:trace contextRef="#ctx0" brushRef="#br0" timeOffset="103550.4814">12229 11063 0,'25'0'16,"-1"0"-16,1 0 16,25 0 15,-1 0-16,-24 0 1,25 0-16,-25 0 0,24-25 16,26 0-16,-1 0 31,0 1-31,1-1 0,-1-50 16,1 75-16,-26-24 15,-24-1-15,0 25 16,24-25-1,1 0-15,0 0 0,-25 25 16,24-24-16,-24 24 16,25-50-16,-26 50 31,1 0 31,0 0-46,0 0 0,0 0-1,-1 0 17,1 0-17,-25-25-15</inkml:trace>
  <inkml:trace contextRef="#ctx0" brushRef="#br0" timeOffset="105615.0858">14213 10244 0,'-25'0'172,"-24"0"-172,24 0 16,0 0-1,0 0-15,-24 0 16,49 25 109,0 25-109,0-25-16,0-1 0,0 1 15,0 0 1,-25-25-1,0 50-15,0-26 16,0 1-16,25 0 16,-24 0-1,-1-25-15,-25 25 16,50-1 15,0 26 79,0 0-110,25-50 15,25 49 1,-1 1-16,-24-50 15,25 49 1,-26-49 0,1 0-16,0 0 31,0 0-31,0 0 0,-1 0 16,-48 0 109,-1 0-110,-25 0-15,25 0 16,1 0 15,-1 25-31,-25-25 266,-24 99-251,-1-49 1,-24 74 0,74-99 15,25 0 47,0 0-78,25-1 16,50 1-1,-26-25-15,1 0 16,-1 0-16,1 0 15,0 0 1,-1 0-16,1 0 16,-1 0-16,1 0 15,0 0 17,-1 0-32,-24 0 15,0 0-15,0 0 78,0 0-46,-1 0-17,1 0 1,0 0 15</inkml:trace>
  <inkml:trace contextRef="#ctx0" brushRef="#br0" timeOffset="106949.4051">14734 10765 0,'25'25'0,"24"25"16,-24-26-1,0-24-15,0 25 0,0-25 16,24 25 15,-24 25-15,25-26 0,-50 1-16,49 0 31,-24 0-31,0 0 0,0-25 15,-1 49-15,26-49 32,-25 25-17,0 0-15,-1-25 16,51 50 0,-50-1-1,24-24 1,-49 0-16,50 49 47,0 1-47,-1-26 0,26 75 0,-51-124 15,26 75-15,-25-51 32</inkml:trace>
  <inkml:trace contextRef="#ctx0" brushRef="#br0" timeOffset="107887.4037">14362 11584 0,'0'25'15,"0"-1"63,50 1-78,-50 0 16,0 0 15,0 0 63,0-1-78,0 1-1,0 0 1,0 0-16,-25-25 15,25 25 1,-25-25 0,25 24-16</inkml:trace>
  <inkml:trace contextRef="#ctx0" brushRef="#br0" timeOffset="109655.7605">13469 11832 0,'0'-25'94,"0"0"-94,0-24 16,74-1-16,1 50 0,-26 0 15,1 0 1,24-50-16,-24 50 47,0 0-47,-26 0 0,1 0 15,0 0 17,0 0-1,0 0-31,-1 0 16,26 50 15,-50-25-31,25-25 15,-25 25 1,25-25 0,-25 24-16,49 1 0,1 50 15,-1-26-15,-49 1 0,50-1 16,0 1-16,-50-25 31,0 24-31,0-24 16,0 0-1,0 0-15,0 25 32,25-26-17,-1 1 1,-24 0-16,0 0 31,0 0-15,0 24 15,0-24-15,0 0-1,-24-25-15,-1 25 16,0-1-16,-50 1 16,1 0-1,24 0-15,-24-25 16,49 0-16,0 25 0,-24-25 47,-1 0-16,1-25-31,-1 0 16,0 0-16,1 25 15,-1-49-15,-24-1 16,24 50-1,50-25-15,-49 0 16,24 1-16,-25-1 31,25 0 79,25-25-95,25-24 1,-25 24 0,75-24-16,-51 24 0,1 50 0,-25-25 15</inkml:trace>
  <inkml:trace contextRef="#ctx0" brushRef="#br0" timeOffset="164492.9541">4713 16991 0,'-25'25'0,"0"-25"15,0-50-15,25 26 16,0-26-16,0 0 16,-24-74-16,24 100 15,-50-76 1,50 51-16,0-50 0,0 24 16,0 25-16,-74-74 15,74 50-15,0 24 0,0-24 31,-50-25-31,50 0 0,0-50 16,0 25-16,0 49 16,0-49-1,0 75 1,0-75-16,0 0 0,0 0 16,0 24-16,0 1 15,0 0 1,0 25-16,0 24 0,0 0 15,0 1-15,0 24 47,0 0-47,0 0 32,0 0-32,0-24 15,0-1-15,0 25 0,0 1 16,0-1 15</inkml:trace>
  <inkml:trace contextRef="#ctx0" brushRef="#br0" timeOffset="165818.182">3894 13618 0,'0'-25'31,"25"25"-16,-25-25 1,25-24-16,0 24 0,-25-25 0,0 25 31,49 1-31,-49-51 16,0 50-16,25-74 0,25 49 16,-50 1-16,0-26 15,25 51 1,-1-26-1,-24 0-15,25 1 16,-25-1-16,25 50 16,-25-49-1,25 24 1,24 0 78,51 25-94,-26 74 0,-49-74 15,74 75-15,0-1 16,0 25 0,-49-49-16,-25-25 0,0 0 15,24 24-15,-49-24 16,25 0-1,0-25-15,-25 50 0,25-1 16,0 26-16,-25-26 0,49 1 16,-49-1-16,0 1 47,25 0-47,-25-1 0,25-24 15,0 49-15,-25-49 16,24 25-1,-24-1 17,0-24 140,-24-25-172</inkml:trace>
  <inkml:trace contextRef="#ctx0" brushRef="#br0" timeOffset="167690.7086">3473 14263 0,'24'-25'93,"-24"0"-77,-49-25-16,24 50 16,0 0-16,0 0 0,1 0 31,-1 0-15,0 0-1,0 0-15,-24 0 16,24 0-16,0 0 15,0 0 1,-24 0-16,24 0 16,-25 0-16,-24 0 15,49 25 32,0 0-47,0 0 0,1 24 31,-1-24-15,25 0 47,0 0-63,0 49 0,25-49 15,24 25-15,50 49 16,-49-49-16,0-1 15,-26-24-15,26 25 16,-25-26 15,0-24 1,-75 25 61,50 25-61,0-1-32,-50 1 15,26 0-15,-26-26 16,25 1-16,-24 50 15,24-75 1,0 24 0,0-24-1,25 25-15,-25-25 16,1 0 0,-1 25-1,0-25 1,-25 0-16,26 0 15,-26 0-15,25 0 32,0 0-32,0 0 15,1 0-15,-1 0 0,-25 0 16,25 0 15,1-25-15,-1 25 15,50 0 157,24 25-188,-24 0 15</inkml:trace>
  <inkml:trace contextRef="#ctx0" brushRef="#br0" timeOffset="169503.8637">8632 12477 0,'0'25'125,"50"-1"-110,-26 1 1,1-25-16,-25 25 0,50 0 16,-1 0-16,-49-1 31,25-24-31,25 50 0,-1 0 31,-24-26-15,0 1 31,0 0-47,0-25 15,24 25 220</inkml:trace>
  <inkml:trace contextRef="#ctx0" brushRef="#br0" timeOffset="173742.0488">9153 12650 0,'0'-24'0,"0"-26"15,0 25 17,0 0-32,25 25 31,0 0 0,-1 0-31,1 0 0,0 0 16,25 0-16,-1 0 15,-24 0-15,25 0 16,-1 0-16,-24 0 16,0 0-16,24 0 31,-24 0-31,25 0 15,-1 0-15,-24 0 32,25 25-32,-50 0 0,25 0 15,49 0-15,-49-1 16,0-24 0,-25 25-1,24 0-15,1 0 16,0-25-16,-25 25 15,25-25 1,-25 49-16,0-24 16,0 25-16,0-1 0,0 26 15,0-26-15,0 1 16,0 24-16,0 1 16,0-1-16,0 1 15,0-26 16,0-24-31,0 0 0,0 0 0,0-1 47,0 1-47,-25-25 16,0 0-16,-24 0 47,-1 0-47,0 0 0,1 0 31,-1 0-15,1 0-16,-1 0 15,0 0 1,1 0-16,-1 0 16,1 0-1,-1 0-15,0 0 0,26 0 0,-1 0 16,0-25-16,-25 1 15,26-26-15,-51 0 16,50 26-16,1-26 16,-26 25-16,25 0 15,0 1-15,-24 24 78,24-25-62,50 25 93,-1 0-93,1 0-16,25 0 47,24 0-31,-74-50-16,25 25 15,0 0 16,-25-24-15,0-50-16,0 49 31,0 0-31,25 1 0,0 24 0,-1-25 16,1 50 15,0-24-31,0 24 16,-25-25-16,25 0 0,-1 25 281,1 25-281</inkml:trace>
  <inkml:trace contextRef="#ctx0" brushRef="#br0" timeOffset="175581.3833">9451 12774 0,'24'25'31,"26"25"16,-25-50 0,-50 0 125,0 0-157,-24 0 17,24 0-17,0 0 1,25 49 109,0 51-125,0-76 16,25-24-16,0 25 15,24 50-15,-24-75 16,0 24-1,0-24 1,-25 25-16,-25-25 469,0 0-454,-25 0 17,26 0-17,-1 0 32,0 0 16</inkml:trace>
  <inkml:trace contextRef="#ctx0" brushRef="#br0" timeOffset="183321.6551">20786 13320 0,'0'25'109,"0"25"-93,0-1 0,0 26-16,0-51 15,0 1-15,0 0 0,0 49 16,-24-74-1,24 25-15,0 0 16,-25 25-16,25-1 16,0-24-1,0 0-15,-25 24 0,25-24 16,0 0-16,0 0 0,0 24 31,-25-24-31,25 0 16,-25 25-1,25-1-15,0-24 0,0 0 16,0 24-16,0-24 31,0 0-31,0 0 16,0 25 0,0-26-1,0 1-15,0 0 0,0 0 16,0 24-16,0-24 15,0 0-15,0 0 16,0 0-16,0 24 16,0 1-16,0 24 15,0 25-15,0 25 16,0 0-16,25-74 16,0-50-16,0 50 31,-25-26-31,0 1 15,25 25-15,-25-25 16,24 0-16,-24-1 16,25 26-1,-25-25 63</inkml:trace>
  <inkml:trace contextRef="#ctx0" brushRef="#br0" timeOffset="184734.8611">20340 15230 0,'0'-25'78,"49"75"-46,-24-25-32,0-1 15,0 1-15,0 0 0,-25 25 16,0-25-1,0 74 1,0-50 0,49 75-16,-49-49 15,50-1-15,-25-49 0,-1 0 16,-24 0 0,0-1-16,25 1 15,0 0 1,-25 0-1,0 0 17,0-1-32,50 1 15,-50 0 17,25 0-17,-1 0 1,1-25 15,25 24-15,-1-24 109,-49-74-125,25 0 15,-25 24 1,0 0-16,0-24 16,0 0-16,0 24 15,0 25-15,0-24 16,0 24-16,0 0 0,0 0 31,0 0-15,0 1-16,0-1 31,0 0-31,25 0 16,-25 0-16,0 1 31</inkml:trace>
  <inkml:trace contextRef="#ctx0" brushRef="#br0" timeOffset="185902.4332">20960 14660 0,'50'0'94,"-26"0"-78,1 0-16,0 0 15,0 0-15,0 0 16,24 0 0,1 0-16,-1 0 15,1 0-15,0 0 31,24 0-31,-49 0 0,0 0 16,24 0-16,1 0 31,-25 0-31,49 0 16,-49 0-16,25 0 16,-1 0-16,-24 0 15,49 0-15,1 0 16,-26 0-16,1 0 15,-25 0 1,0 0 0,-1 0 109,1 0 62</inkml:trace>
  <inkml:trace contextRef="#ctx0" brushRef="#br0" timeOffset="187459.4815">21878 14238 0,'25'0'16,"-1"25"-1,1-25 16,0 24-15,0-24 0,24 25-1,-49 0-15,50 0 16,-25-25 15,0 0-31,24 50 16,-24-50 15,25 49-15,-1-49 31,-24 50-47,0-50 0,-25 25 0,25-1 15,-1-24 16,1 0-15,-25 25-16,25-25 78,-25 25 110,-50 0-173,26 0 1,-1-25-16,0 24 16,0 1-16,-24 25 15,24-25 1,0-1-1,25 1 1,-25-25 0,0 25-16,-24 25 15,-1-26-15,25 1 16,1 0 0,-51 0-1,50 0-15,1-25 16</inkml:trace>
  <inkml:trace contextRef="#ctx0" brushRef="#br0" timeOffset="189423.0579">21258 14213 0,'-25'0'109,"-50"0"-109,51 25 32,-1-25-17,0 25 48,0-1-63,25 1 15,0 0 17,-49 0-32,49 0 47,-50 24-32,50-24 16,0 0-31,0 0 16,0 0 0,0-1 15,0 1-15,0 0-1,0 0 1,0 0-1,0-1 64,-25 26-1,0-50-63,25 25 1,-24 0-16,-1-25 156,25 24-156,25 51 16,24-50-1,-24-25 1,0 0-16,-25 24 0,25-24 16,24 25-16,1 0 15,-1 0 17,-24-25-32,0 25 0,0-25 0,0 24 31,-1-24-16,1 0-15,25 0 16,-25 0-16,-1 0 16,26 25-1,0-25 17</inkml:trace>
  <inkml:trace contextRef="#ctx0" brushRef="#br0" timeOffset="190433.6427">22944 14536 0,'50'49'157,"-50"26"-142,0-26 1,0 1-1,0-25-15,0-1 16,0 1 31,-25-25 47,0 0-63,1 0-15</inkml:trace>
  <inkml:trace contextRef="#ctx0" brushRef="#br0" timeOffset="190845.2171">22820 14015 0</inkml:trace>
  <inkml:trace contextRef="#ctx0" brushRef="#br0" timeOffset="192730.054">23143 14436 0,'25'0'125,"-25"25"-125,0 25 0,0 24 0,0-49 15,0 25-15,0-1 16,0 26-16,0-51 16,0 26-16,0-25 46,0 0 189,24-25-220,1-25-15,0 0 16,-25 0-16,25 0 16,-25 1 15,25 24-31,-25-25 16,0 0-16,24 25 15,1-25 1,0 0 124,0 25-46,0-24-94,-1-1 16,1 25 46,0 0-62,0 0 0,0 0 16,-1 0 46,1 25-62,-25-1 16,25-24-16,-25 25 47,25 0 78,-25 0-78,25 0-32,-1-1 1,-24 1-16,0 74 16,0-49-16,0 0 15,0-26-15,0 1 32,0 0-1,0 0-16</inkml:trace>
  <inkml:trace contextRef="#ctx0" brushRef="#br0" timeOffset="202305.8591">446 13519 0,'75'-25'0,"-25"0"31,98-25-31,-48 26 0,-26-26 0,25-24 15,-24 49 1,49-50-16,0 1 16,-25-1-16,-25 75 15,75-74-15,-50 0 0,-49 74 16,24-50-16,-24 50 31,49 0-31,0-50 16,25 50-16,-49 0 0,-26 0 0,1 0 15,-25 0 1,0 0-16,-1 0 16,26 0-16,-50 25 15,25 0 1,24 25 0,-24-26-16,25 26 0,0 24 15,24-24-15,-24 49 16,49 1-16,-25 24 15,1 0-15,-26-50 0,50 50 16,1-25 15,-51-24-31,26 24 16,-75-74-16,24-1 0,-24 26 31,0-25-31,0 49 16,25-74-16,-25 50 15,0-1-15,0-24 0,0 0 16,0 0-16,0 0 16,0 24-1,0-24 1,0 0-16,0 0 0,0 0 16,50-1-16,-25 51 15,-1-26 1,1 1-1,25 49 1,-50-74-16,25 0 0,-25 0 16,25-1-1,-1 26-15,-24-25 16,0 0-16,25-1 0,-25 1 16,0 0-1,0 0-15,0 24 16,0-24-16,0 0 0,0 49 15,0-49-15,-49 25 0,-1 24 16,0-24 0,-49 0-16,49-1 15,-74 26 1,-74 49-16,173-124 0,-49 24 16,49 1-1,-49 0-15,24-25 16,0 25-1,1-25-15,-1 49 0,25-49 16,1 0-16,-1 0 31,-25 0 1,25 0-17,-24 0 1,-1 0-16,0 0 15,26 0-15,-1 0 16,-25 0-16,-99-49 0,50-26 16,0 1-16,49 49 31,-24-49-31,-100-50 16,50 0-16,25 0 0,0 24 15,24-48-15,1-1 31,24 25-31,1 25 0,24-50 16,0 25-16,0-25 0,25 50 31,-24-25-31,24 24 0,0 26 16,0 24-16,0 1 16,0 24-16,0 0 15,0 0 1,0 1-1,49 24 1,1 0-16,24 0 16,1-25-16,24-25 15,-50 50 1,51-49-16,24 24 16,25-50-16,-1 1 0,1 0 15,0-1 1,-50 1-16,0 24 15,-74 0-15,99 26 16,-99-26 0,50 0-16,-26 26 15,-24 24 1,-25-25-16</inkml:trace>
  <inkml:trace contextRef="#ctx0" brushRef="#br0" timeOffset="204084.6506">27087 8161 0,'0'74'0,"0"-24"16,0 49-16,0 0 0,0-24 0,0-1 16,0-24-1,0-1-15,0 50 16,0-24 0,0-1-16,-50 100 15,50-75-15,-50-24 16,50-26-1,0 50-15,-24 1 16,24-26 0,0-24-16,0-1 0,0 26 15,0-26-15,0 50 16,0-49-16,0 0 31,0-25-31,-25 24 0,25-24 31,0 0-31,-25 0 16</inkml:trace>
  <inkml:trace contextRef="#ctx0" brushRef="#br0" timeOffset="204940.8819">26491 10939 0,'0'25'47,"0"-1"-47,75 26 0,-26-50 15,51 74-15,-26-74 16,25 0-16,0 0 16,26 0-1,-1 0-15,-25 0 0,0 0 16,0 0-16,-49 0 31,-1 0-31,26 0 16,-50 0-16,49 0 0,-49 0 78</inkml:trace>
  <inkml:trace contextRef="#ctx0" brushRef="#br0" timeOffset="205658.4065">28897 10691 0,'0'49'93,"0"1"-77,0 0 0,0-26-1,0 1 1,0 0 0,0 0-16,0 0 31,0-1-16,0 1-15,25-25 16</inkml:trace>
  <inkml:trace contextRef="#ctx0" brushRef="#br0" timeOffset="206138.7647">28773 10294 0,'0'-25'31,"25"25"16,0 0-47</inkml:trace>
  <inkml:trace contextRef="#ctx0" brushRef="#br0" timeOffset="207845.2696">29294 10641 0,'0'25'94,"0"25"-63,-24-50-15,24 24-16,0 1 0,0 0 0,0 25 31,0-26-15,-25 51-16,25-50 15,0-1-15,0 1 16,0 0 0,0 0-1,0 0 1,-25-25 109,-25-25-110,50-25-15,0-24 16,0-1-16,0 51 31,0-26-31,0 0 0,0 1 16,0 24 15,0 0 79,25 0-79,-25 1-16,25 24-15,25 0 94,-26 0-63,1 0-31,0 0 16,0 0 0,0 0 15,24 24 31,-24 1-30,0 0 15,0 0-32,-1 0 16,-24-1 32,25-24-47,-25 25-1,25 0-15,-25 49 16,25 1-16,-25-26 15,0 26-15,0-50 0,0 24 0,0-24 16,0 25 0,0-25-16,0-1 47,0 26-47</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16:00.772"/>
    </inkml:context>
    <inkml:brush xml:id="br0">
      <inkml:brushProperty name="width" value="0.05292" units="cm"/>
      <inkml:brushProperty name="height" value="0.05292" units="cm"/>
      <inkml:brushProperty name="color" value="#FF0000"/>
    </inkml:brush>
  </inkml:definitions>
  <inkml:trace contextRef="#ctx0" brushRef="#br0">14015 8905 0,'-25'0'0,"0"0"0,0 0 16,-24 0-16,-1 0 16,25 0-1,0 25-15,-49-25 16,0 0-16,49 0 15,-50 49 1,51-49-16,-1 25 0,0 25 16,-49-1-16,24 1 15,0 0 1,26-1-16,-51-49 16,75 25-1,0 0 1,-25-25-1,25 25 1,0-1 0,0 1-16,0 0 15,25 25 17,-25-26-17,25 26-15,25-25 16,-50 0-1,49-1 17,1 1-17,-25 0 1,-1-25 0,-24 25-16,25-25 0,-25 25 15,25-25-15,0 0 16,0 49 15,-1-49-15,1 0-16,-25 25 31,25 0-15,0-25 15,49 0-31,1 0 0,24 0 15,-74 0 1,-1 0-16,1 0 31</inkml:trace>
  <inkml:trace contextRef="#ctx0" brushRef="#br0" timeOffset="1628.9736">15379 9227 0,'0'-24'93,"-50"24"-77,-49 0-16,25 0 16,-50 0-16,24 0 31,-48 0-31,48 0 0,1 0 15,25 0-15,49 0 16,0 0 0,0 0-1,1 0 17,-1 0-32,-25 49 15,25-24 32,0-25-47,25 25 0,0 0 16,-24-25-16,24 24 31,-25 1-31,25 0 47,0 25-32,0 24 1,25-49 0,24 24-16,-24-24 15,50 25-15,-51-25 0,1-1 16,0 1-16,25-25 16,-50 25-1,49 0-15,-49 0 16,25-25-16,-25 24 31,25 1-15,24-25-16,-24 0 15,25 0-15,-1-74 32,26-1-32,24-73 0,-74 123 15,24-25-15,1-24 0,0 49 31,-26 0-31,26 25 0,-50-25 16,0 1 78,0-26-94,0 25 15,0-24-15,0 24 16,0 0-16,0-49 16,0 98 187,25 51-203,49-26 15,-74 1-15,50 0 16</inkml:trace>
  <inkml:trace contextRef="#ctx0" brushRef="#br0" timeOffset="2865.4441">16520 8310 0,'-25'49'78,"-24"50"-78,49 1 16,-25-26-1,25 25-15,-25 0 16,0 1-16,-25-1 0,50-25 16,0 1-1,0-26 1,-24-24-16,24 0 31,0 0-31,24 24 16,-24-24-16,25 50 15,0-51-15,50 100 0,-51-24 0,1-26 32,25 0-32,-50-24 15,25 0-15,-25-1 16,0 1 0,-25-50 109,0 0-110,25-25 1,-50 25-16,50-25 15</inkml:trace>
  <inkml:trace contextRef="#ctx0" brushRef="#br0" timeOffset="4233.8374">16272 9327 0,'0'-25'78,"-75"25"-62,26 0-16,-75 0 15,49 0-15,26 25 0,-26-1 16,1 26 0,24-50-1,26 50-15,-1-50 0,0 0 16,0 0 0,0 0-1,1 24 32,24 26-47,0-25 16,0 0 15,0 24-31,24 1 31,1-50-15,-25 25-16,25-1 15,0 1-15,0 0 32,24 0-32,-49 0 15,50-1-15,-1 1 0,-49 0 0,25-25 16,0 25 0,0-25-1,0 49-15,-1-24 16,1 0-1,0-25-15,0 0 16,0 0 0,24 0-16,-24 0 15,25 0 17,-26 0-32,26 0 15,-25 0 1,49 0-1,-24 0-15,-25 0 16,0 0-16,24 0 31,-24 0-31,0 0 0,0 0 16,-1-25 0,1 25 109,0-25-110,-25 1 1,50 24-1</inkml:trace>
  <inkml:trace contextRef="#ctx0" brushRef="#br0" timeOffset="5865.3465">17338 9748 0,'25'0'32,"0"0"-32,25 0 15,-26-25-15,1 25 31,0 0-31,0 0 32,25-24-32,-50-1 15,49 0-15,1-25 16,-1 1 0,-49 24 15,25 0-31,0 0 0,-25 1 15,0-1-15,25 0 32,-25 0-32,0 0 15,0 1 17,0-1-17,0 0-15,0 0 16,-25-24-16,0 49 62,0-50-62,1 50 0,-51 0 16,26 0 0,-1 0-16,0 0 15,1 0-15,-1 0 16,0 0-16,-24 0 15,49 0-15,-24 0 94,24 0-78,0 25-1,25 24 1,0 1 0,0 0-16,0-26 0,0 26 15,0-25-15,0 24 16,0-24-16,0 0 16,0 25-1,0-26 1,0 1-16,25-25 15,-25 25-15,49 0 0,-24 24 16,0-49 31,0 50-31,24-50 46,-24 50-46,0-50-1,0 24 1,49 1-16,-24 25 47,-25-50-32,0 0-15,-1 0 16,26 49-16,-25-49 31,0 0-15,-1 0 0,1 0-1,25 0 1,-1 50-16,-24-50 47,0 0-47,25 0 31,-26 0 110,1 0-110,0 0-31,25 0 0,-1 50 15</inkml:trace>
  <inkml:trace contextRef="#ctx0" brushRef="#br0" timeOffset="7693.3717">20737 9153 0,'0'25'62,"0"0"-46,49-1 15,-24 1-31,0 0 16,0 0-16,0 24 0,-1-49 31,1 25-15,-25 25-16,0-25 15,0 49-15,25 0 16,0-24 0,24 24-16,-49-24 0,0-25 15,25 0-15,0 24 16,0-49-16,0 50 16,-25-1 30,0-24 48,24 0-78,1-50 140,-25-24-140,0-26-16,0 26 15,75-51-15,-51-24 16,1 50-16,25 0 0,-50 49 31,0-25-31,0 25 16,0 1 62,0-1-47,0 0-15,0-25-1,0 26-15</inkml:trace>
  <inkml:trace contextRef="#ctx0" brushRef="#br0" timeOffset="9980.9736">22275 9376 0,'0'-25'0,"-25"-24"31,0 49-31,0 0 16,0 0-16,1 0 15,-26-50 1,0 50 15,26 0-31,-26 0 31,25 0-31,0 0 0,1 0 16,-1 0-16,0 0 31,0 25 0,0 0-15,1 0 0,24 24-16,0 1 0,0-25 15,0-1 1,0 1 0,0 0-16,0 0 46,0 0-46,0-1 47,0 26-31,24-25 31,1 0-32,0-25 17,0 24-17,0 1 17,-25 0-17,24-25 157,-24-25-156,0-24-16,25-1 15,-25-24-15,25 49 16,-25-25 0,0-24-16,25 24 0,-25 25 15,0 1 1,0-1 15,0 0-31,0-25 16,25 50-16,-25-24 31,24-1 16,1 25 47,0 0-79,0 49 1,0 26-1,-25-26-15,24 26 16,-24-50 0,0 24-1,0-24 1,50 25-16,-25-26 16,0 1 15,-1 0-16,1 0 1,0 0 15,0-25 16,-25 24-47,25-24 16,-1 25-1,26 0 1,-25-25 0,-25 25-1,25-25 17,-1 0-32</inkml:trace>
  <inkml:trace contextRef="#ctx0" brushRef="#br0" timeOffset="10744.6329">22597 8111 0,'25'0'15,"0"50"-15,24 74 16,-24 25-16,25-25 16,-1 24-16,-24-98 15,-25 49-15,0 25 16,50 0-16,-1 25 16,-24 25-16,25 74 0,-25-124 15,-1 25-15,-24-25 16,0-25-1,25 0-15,-25-49 16,25-25-16,-25-1 16,0 1-1,25-25-15</inkml:trace>
  <inkml:trace contextRef="#ctx0" brushRef="#br0" timeOffset="12724.2138">13444 8855 0,'-25'0'46,"-24"0"-46,49-25 32,-50 1-32,-49-26 15,49-24-15,1 24 16,-51-24-16,51 24 16,-1 25-16,-49-24 15,25-1-15,49 50 16,-25-50-16,1 26 0,-1-1 15,0 0-15,-24 0 16,24 0-16,1-24 16,-1 49-16,1-50 15,-26 25-15,25 25 16,1-24-16,-1 24 16,25-25-1,-24 25-15,-1-25 16,25 25-16,-49-25 15,24 25-15,-98-50 0,98 50 0,0-49 16,1 49-16,-1-25 16,1 25-16,-51-25 15,26 0 1,-1 25-16,-24 0 31,-25-49-31,50 49 16,-1 0-16,-49-25 15,75 0-15,-1 25 16,-74-49-16,75 24 0,-26 25 16,-24 0-16,74-50 15,0 50 1,-24 0-16,-1 0 0,0 0 16,1 0-16,-26 0 15,-24 0-15,25-25 16,-50 1-16,49-1 15,51 25 1,-26-50-16,25 50 16,0 0-1,-24-49 1,24 49-16,-25 0 16,50-25-1,-49 0-15,24 25 16,0-25 15</inkml:trace>
  <inkml:trace contextRef="#ctx0" brushRef="#br0" timeOffset="13556.9915">9227 6871 0,'-24'25'141,"-100"49"-126,-25 1-15,99-51 16,-74 26-16,-25 49 16,50-24-1,49-75 1,-24 0-16,49 24 141,25 1-141,50 50 15,-1-26-15,1 1 16,49 49-16,50 25 0,-75-99 15,26 74 1,-1 0-16,50 1 16,-50-1-16,-25-99 15,-49 49 1,0-49-16</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17:09.974"/>
    </inkml:context>
    <inkml:brush xml:id="br0">
      <inkml:brushProperty name="width" value="0.05292" units="cm"/>
      <inkml:brushProperty name="height" value="0.05292" units="cm"/>
      <inkml:brushProperty name="color" value="#FF0000"/>
    </inkml:brush>
  </inkml:definitions>
  <inkml:trace contextRef="#ctx0" brushRef="#br0">21679 10691 0</inkml:trace>
  <inkml:trace contextRef="#ctx0" brushRef="#br0" timeOffset="5830.6827">9103 9699 0,'-24'0'16,"-1"0"0,0 0-16,0 0 15,0 0-15,-24 0 32,24 0-17,0 0 1,0 0-1,0 0 17,1 0-1,-1 0-31,25 24 16,-25 1 15,-25-25-16,26 0 17,-1 0-17,0 0 1,0 25-16,0 0 31,-24-25-31,24 25 16,0-25-1,0 49 17,1-49-32,-1 25 140,25 0-62,-25 0-62,25-1 0,0 1-1,-25 0-15,25 0 16,0 25 0,0-26 30,0 26 1,0-25-15,0 24-17,0-24 16,0 0-15,0 0 0,0 0-1,0 24 32,0 1 0,0-25-31,25-25-1,-25 24-15,25-24 32,0 50-32,-1-50 15,26 0-15,-25 50 16,24-50-1,-24 0 32,0 49-31,0-49-16,0 0 31,24 0 0,1 0-15,-1 0 0,-24 0-16,25 0 31,-25 0-31,-1 0 16,1 0-16,0 0 15,25 0 32,-25 0 31,-1 0-62,1 0-16,0-25 15,-25 1-15,50-1 16,-50 0 0,0 0-1,0 0-15,0 1 32,0-1-32,0 0 0,0 0 0,0-24 15,49-26-15,-49 50 16,0-74-1,25 74-15,0 1 16,-25-26 15,0 0-31,0 25 0,0 1 16,0-1 15,0 0-31,25 0 0,-25 0 16,0 1 15,24 24 0,-24-50 47,0 25-15,0 0-32,0 1 0,-24-1-15</inkml:trace>
  <inkml:trace contextRef="#ctx0" brushRef="#br0" timeOffset="10277.7982">25102 10393 0,'-24'-25'16,"-51"1"-16,50 24 16,-24 0-16,24 0 0,-25 0 15,1 0-15,-51 0 16,26 0-1,-75-50-15,25 50 16,75 0-16,-51 0 0,-148 0 16,50 0-1,49 0 1,0 0-16,50 0 0,-50 25 16,-49 0-16,-1-1 0,1 1 15,49 25 1,99-50-16,26 25 15,-26-25-15,0 0 32,-24 49-17,49-49-15,-49 0 16,-25 0-16,24 0 0,-24 0 31,-25 50-31,74-50 16,1 25-16,24-25 15,0 0-15,0 24 32,25 26 15,-25-25-32,1 24 1,-1-24-16,25 0 31,-25-25-31,0 25 47,0 0-47,-24-25 0,24 24 16,0-24-16,0 0 15,1 25-15,-1-25 16,25 25-16,-25-25 15,0 0 1,25 25-16,-25-25 16,1 49-16,-1-49 31,0 50-15,-25-25-1,50 0-15,-49-25 16,-1 24-16,25-24 15,25 25 1,-24-25 15,24 25-15,-25-25 0,0 25 62,0-25-63,25 25-15,-25-25 16,1 49 0,-1-49-16,0 0 15,0 50-15,0-50 31,25 25-31,-25 0 32,25-1-32,0 1 78,0 50-63,0-51 17,0 1-17,25 0 1,0-25-16,-25 25 31,50 0-31,-50-1 16,25-24-1,-25 25 1,24-25-16,26 50 16,-25-50-1,0 25-15,49-1 16,-49 26 0,24-25 15,-24-25-31,0 49 0,25-49 15,-50 25-15,49 0 16,1 25-16,24-26 16,-24 26-16,-25-50 15,49 50-15,0-26 16,-24 1-16,49 0 31,-24 25-31,74-50 0,-25 0 16,24 0-16,-98 0 0,24 0 15,50 0-15,0 0 16,-24 0 0,-1 0-16,50 0 15,-100 0-15,1 0 0,0 0 16,-26 0 0,1 0-1,-25-25 1,50 25-16,-25 0 15,24 0 1,1 0-16,-1 0 16,51-25-1,172-74 1,-222 99-16,0-25 16,-26 25-16,1 0 15,0 0 1,25 0-16,-25 0 15,24 0-15,-24 0 0,0 0 16,24 0-16,-24 0 16,25 0-16,-25 0 15,24 0-15,-24 0 16,49 0-16,1 0 16,-1 0-1,50 0-15,-74 0 16,49 0-16,25 0 0,50-25 15,148 0-15,-49 25 16,0-24-16,-75 24 31,-49 0-31,25-25 16,-25 0-16,-50 0 0,-50 25 16,1 0-16,24 0 15,26 0 1,-1 25-16,-25 0 0,50 24 15,-49-49 1,-26 25 0,51 0-16,-26-25 0,50 25 15,25-25-15,-100 25 16,51-25-16,49 24 16,-25 1-16,24 0 0,26-25 15,49 0-15,-24 0 31,-1 0-31,1 0 0,24 0 16,25 0-16,-50 0 0,-24 0 16,-50 0-1,0 0-15,-99-25 16,24 25-16,-24 0 0,0 0 16,0-25-1,0 25 1,49-24-16,-24 24 15,-1-50-15,-24 25 0,49 25 0,-49-25 32,50 1-32,-26-1 15,1 0-15,24 0 0,26-49 16,-26 24-16,-49 50 16,0-49-16,-1 49 15,-24-25-15,0 0 16,0 0-16,0-24 15,0-1 1,0 25-16,0 0 0,0-49 16,0 49-16,0-24 31,0 24-31,0-25 16,0 25-16,25 25 0,-25-24 46,0-1-46,0-25 16,0 0 0,-49 1 31,24 24-47,-25 0 15,1 0-15,-51-24 16,26 49-16,-25 0 15,-50-25-15,0-25 16,25 26 0,-50 24-16,1 0 0,-51 0 15,1 0 1,50-25-16,-1 25 16,50 0-16,-124 0 15,149 0-15,49 0 16,-24 0-16,24 0 15,-49 0-15,0 0 16,-50 0-16,25 0 16,25 0-16,-50 0 31,99 0-31,-49 0 16,-521 0-16,372 0 15,24 0 1,51 0-16,-1-50 15,1 1-15,-1-1 16,50 25-16,0 0 16,25-24-16,-50 24 15,50 0-15,-25-24 16,74 24-16,0 25 0,-49 0 16,50-25-1,-1 25-15,-24-25 16,24 25-1,0-25 1,26 25-16,-1 0 0,0 0 16,-50 0-1,26 0 1,24 0-16,-25 0 16,1-49-16,24 49 15,0 0 95,0 0 30,-24 0-124</inkml:trace>
  <inkml:trace contextRef="#ctx0" brushRef="#br0" timeOffset="12084.7369">22746 10468 0,'-25'0'31,"-74"0"-31,-25 24 16,74-24-1,-49 0-15,-25 0 16,-50 0-16,1 0 15,-1 0 1,25 0 0,-272 0-16,173 0 0,49 0 15,25 0-15,1 0 16,49 0-16,0 0 16,-25 0-1,25 0-15,-124 0 16,49 0-16,-24 0 15,-50 0-15,-24 0 16,49 0-16,-25 0 16,-25 0-16,50 0 0,0-24 15,-25-1 1,75 0 0,24 0-16,50 0 0,75 25 15,-51-49-15,51 49 0,-1 0 16,-49-25-16,49 25 15,1 0-15,-26 0 16,26-25-16,-1 25 31,-24-25-31,24 25 0,25 0 16,-24-49 15,-1 49-31,0 0 0,-49 0 16,25-50-16,-1 50 15,26 0-15,-26-25 16,-24 25-16,0-24 16,0-1-16,49-25 15,-24 50 1,-26-50-16,51 26 0,-1-1 16,1 25-1,-1 0-15,-24-25 16,24 25-16,0-25 0,-24 25 15,24 0-15,1-25 16,-26 25 0,50 0-16,-24 0 15,-1 0 17,1 0-32,-1 0 15,0 0-15,-24 0 16,24 0-1,1 0-15,24 0 0,-25 0 16,26 0-16,-26 0 31,-24 0-31,24 0 0,25 0 0,-24 0 16,-1 0-16,-25 0 31,51 0-31,-51 0 0,26 0 0,-26 0 16,-24 0-16,49 0 15,1 0 1,-1 0 0,25 0-16,-24 0 15,-26 0-15,26 0 16,-1 0-16,1 0 16,-51 0-1,76 0-15,-51 0 16,25 0-1,26 0 1,-26 0-16,25 0 0,0 0 16,-24 0-1,24 0 1,0 0 0,0 0-16,1 0 15,-1 0 1,0 0-16,0 0 15,0 0 32,-24 0-15,-26-24-32,26 24 0,-1-25 15,25 25-15,-24-25 31,24 25-31,-49-25 0,49 25 0,-25-25 32,1 1-17,24-1 1,0 25 46,0 0-46,0 0-16,25-25 31,-25 0-31</inkml:trace>
  <inkml:trace contextRef="#ctx0" brushRef="#br0" timeOffset="13590.558">11410 9674 0,'-25'0'172,"1"0"-172,-1 0 15,0 0 17,0 0-32,0 0 15,1 0 17,-1 0-17,0 0-15,0 0 31,-25 0-31,1 0 16,24 0 31,25 25-16,0-1-31,0 1 16,0 0-16,0 25 15,0-26-15,0 26 16,0-25 0,0 0-1</inkml:trace>
  <inkml:trace contextRef="#ctx0" brushRef="#br0" timeOffset="17740.2732">29914 13990 0,'-24'0'16,"-1"0"-1,-25 0 1,1 0-16,-1 0 16,-148 0-1,148 0-15,-24 0 16,-26 0-16,1 0 0,0 0 15,0 0 1,-50 0 0,-74 0-16,-50 0 0,-25 0 15,-24 0-15,24 25 16,0-1-16,1 26 16,24-25-16,0 24 0,25-49 15,0 0 16,25 0-31,-1 0 0,-24 0 0,25 0 16,25 0-16,-1 0 0,26 0 31,-26 0-15,26 0-16,-26 0 0,50 0 16,-49 0-16,49 0 15,50 0 1,0 0-16,-1 0 0,26 0 15,24 0-15,1 0 16,-1 0 0,-24 0-16,-1 25 0,1-25 15,24 25-15,-24-25 16,-1 25-16,51-25 0,-51 0 16,-49 25-16,75-25 15,-75 0-15,24 49 16,-49-49-1,75 0-15,-25 0 16,49 0-16,25 0 0,1 0 16,-26 0-16,25 0 47,-24 25-47,24-25 15,0 25 1,-74 0-16,74-25 0,-25 25 15,1-25-15,-1 24 16,-24-24 0,24 50-16,25-50 0,1 0 15,-26 0-15,0 50 16,25-50-16,1 0 16,-1 0-1,0 0-15,-25 49 31,26-49-15,-1 25 0,0-25 31,25 25-32,0 0 1,0 24-1,0-24 1,0 25-16,0-1 16,0-24-16,0 49 0,0 1 15,0-1 1,0-49-16,0 25 16,0-1-16,0-24 15,0 0-15,0 0 16,0-1-16,0 1 15,0 0 17,0 0-17,25 0-15,0-25 16,-1 25-16,-24-1 16,25 1-1,0-25 1,-25 25-16,25-25 15,24 50-15,1-26 47,-25 1-47,25 25 16,-26-25-16,1-1 16,74 26-1,-74 0-15,25-26 0,24 1 16,-24 0-16,24 0 15,25 0 17,50-25-32,-74 24 0,24 1 0,75-25 15,-1 0-15,125 0 16,-25 0-16,0 0 16,-50 0-16,-25 0 15,-24 0-15,-1 25 16,1 0-1,-50-25 1,25 0-16,-99 0 0,74 0 16,-25 0-16,0 25 15,-25-25-15,26 0 0,148 0 16,49 0-16,-24 0 31,-25 0-31,-49 0 16,-26 0-16,-24 0 0,0 0 15,-25-25-15,0 0 16,25 25 0,-25 0-16,25 0 0,-50 0 15,0 0-15,0 0 0,25 0 16,50 0 0,74 0-16,0 0 15,25 0-15,49 0 16,-222 0-1,-76-25-15,1 25 32,0-25-32,25 25 15,49 0 1,-50 0-16,51-49 16,-51 24-1,1 0 1,0 25-16,24-25 15,-49 1-15,74-1 0,-74 25 16,74-50 0,0 1-1,-24-1-15,-26 25 0,26-24 16,-26 24-16,-24 0 16,0 0-1,24 0-15,-49 1 0,50 24 16,-25-25-16,0 0 15,74-25 1,-25 25-16,-24-24 16,-25 24-16,0-25 15,-1 50-15,1-99 16,25 50 0,-50 24-1,0 0 1,25-74-16,-25 74 15,0-49-15,0 49 16,0-25 0,0 25-16,0 1 15,0-26-15,0 25 0,0 0 16,0 1-16,-25 24 16,25-25-16,-25 0 15,0 0-15,0 0 16,1 25-1,-1-49-15,0 49 0,25-25 16,-25 25 0,25-25-16,-25 0 15,-24 25-15,24-49 16,-25 49-16,-99-50 16,100 25-1,-26 25-15,1-25 16,49 25-16,-24-24 15,24 24 1,0 0-16,-49 0 16,-1-50-16,1 50 0,24 0 15,25 0 1,1 0-16,-1 0 16,-25 0 93,-74 0-93</inkml:trace>
  <inkml:trace contextRef="#ctx0" brushRef="#br0" timeOffset="19382.804">20811 14585 0,'0'0'0,"-49"0"15,24 0-15,-50-25 32,-24-24-32,-25-1 0,-25-24 15,75 49-15,-25 0 16,-25 0-1,-25-24 1,-124-26-16,50 50 0,-1-49 16,51 49-16,24 0 15,25 25 1,25-24-16,74-1 16,-50 25-16,-49-50 0,50 50 15,-25-49 1,-25 24-16,25 25 15,-50-75-15,25 51 0,-25-26 16,0 0-16,50 26 31,-50-51-31,0 26 16,25 49-16,50-25 0,-25 0 16,-1 0-16,1 0 0,-25 1 15,25-1-15,-50 25 16,25-25-16,0 0 15,0 0 1,0 1-16,74 24 0,-49-50 16,25 50-16,-1 0 15,50 0 1,-74 0-16,-25-25 16,25 0-16,-50 0 15,25 25-15,-25-49 16,25 49-1,75 0-15,-100 0 16,-99-25-16,74 0 16,50 25-1,25 0-15,0 0 16,24-25-16,26 25 0,24 0 16,-25 0-16,1 0 15,-1-24 1,25 24-16,0 0 15,-24 0-15,-26-25 0,26 0 16,-1 25 0,1-25-16,-1 0 15,0 25 1,1-24 15,24 24-31,-74-50 16,49 50-16,1 0 15,-1 0-15,0 0 16,1-50-16,24 50 31,0 0-15,0 0-16,1 0 0,-1 0 16,-25 0-16,0 0 15,1-24-15,24 24 31,0 0-31,-24-25 0,-1 25 16,25-25 0,-49 0-16,49 25 0,-25 0 15,-49-49-15,25 24 16,-50 25-16,49 0 16,-24 0-1,25 0-15,24 0 0,25 0 31</inkml:trace>
  <inkml:trace contextRef="#ctx0" brushRef="#br0" timeOffset="52729.2262">7441 1960 0,'0'-25'78,"0"0"-78,-24 50 31,24 24-31,0 1 16,0-25-16,-25 24 15</inkml:trace>
  <inkml:trace contextRef="#ctx0" brushRef="#br0" timeOffset="53602.139">7193 1712 0,'25'0'0,"0"24"16,0-24 0,-25 25-1,25-25 1,-1 0-1,1 25-15,25 0 16,-25-25 0,-1 0-16,26 25 31,-25-25-31,0 0 16,-1 0-16,1 0 15,50 0-15,-26 24 16,50-24-1,-49 0-15,-25 0 0,0 0 16,-1 0 0,26 0-1</inkml:trace>
  <inkml:trace contextRef="#ctx0" brushRef="#br0" timeOffset="55787.0376">7516 1860 0,'-25'0'141,"0"0"-125,25 25-16,0 0 15,0 0 63,0 24-31,0-24-16,0 0-31,0 25 0,0-26 32,0 1-32,0 25 15,0-1-15,0-24 16,0 0-16,0 0 31,0 24-15,-25-24-1</inkml:trace>
  <inkml:trace contextRef="#ctx0" brushRef="#br0" timeOffset="57448.6447">6722 1587 0,'0'-24'16,"0"-26"0,25 25-16,-25 0 15,49 25-15,-24-49 16,0 49-16,25-25 0,-50 0 16,25 25-16,-25-25 15,49-49-15,1 24 31,-1 50 1,1-24-17,-25 24 1,0 0 0,24 0-16,-24 0 15,0 0 1,0 0-16,-1 0 15,1 0 1,0 0 0,0 0-16,0 0 0,-1 0 15,1 0 1,-25 24-16,50 1 16,-50 0-16,25 0 0,24 0 15,1 24-15,-25-49 16,-1 25-16,26 49 31,-25-74-31,24 50 16,-24 0-1,0-50-15,0 24 0,24 51 16,-24-75 0,25 50-16,0-1 15,-26 1-15,1-50 31,0 25-15,25 24-16,-50-24 0,0 0 16,49 24-16,1 1 31,-50 0 0,0-1-15,0-24-16,0 0 15,0 0-15,0-1 16,0 1-16,0 0 0,0 0 16,0 24-1,-25-24-15,0 0 32,-24 25-32,24-26 15,-50 26-15,1 24 0,24-49 16,-24 50-1,49-75 1,0 0-16,0 0 0,1 0 16,-26 0-1,0 0 1,26 0 0,-51 0-16,26 0 31,-26-50-31,1 25 15,-25-99-15,49 75 16,0-1-16,-49 25 16,74-24-16,-24 24 15,-1-25-15,1 25 16,-26-24-16,50 24 31,0 0-15,1 0-1,-1 1 1,25-1 15,0 0-15,0 0-16,0-49 16,0-1-16,0 26 15,0-1-15,0-24 31,25 24-31,-1 25 16,-24 0-16,0 1 0,25-1 78,0 25-62,0 0-16,25 0 15,-1 25-15,1-1 32,24 51-32</inkml:trace>
  <inkml:trace contextRef="#ctx0" brushRef="#br0" timeOffset="58150.2865">8186 2778 0,'24'25'62,"1"-25"-46,0 25-16,49 49 31,1 1-31,24-1 0,-74-74 16,24 74-16,1 1 15,-50-26 1,50 1-16,-26-25 0</inkml:trace>
  <inkml:trace contextRef="#ctx0" brushRef="#br0" timeOffset="58707.7999">9451 3026 0,'0'50'63,"0"-1"-48,49 100-15,-49-74 16,0-1-16,0-24 31,0 24-31,0-49 16,0 24-16,0-24 16,0 0 46</inkml:trace>
  <inkml:trace contextRef="#ctx0" brushRef="#br0" timeOffset="59244.93">9203 3423 0,'24'0'31,"1"25"-31,0 0 31,0-25 1,49 0-32,-49 0 15,74 0-15,-24 0 0,-1-25 16,0 25-1,26-25-15,-76 25 0,51-25 16,-26-24-16,1 24 31,-25 25-31,0-25 16</inkml:trace>
  <inkml:trace contextRef="#ctx0" brushRef="#br0" timeOffset="61299.0102">9079 2853 0,'-25'-50'0,"0"25"16,25-24 0,0 24 15,0-25-16,0 25 17,25 25-17,0 0-15,-1 0 0,26-25 16,0 25 0,-50-24-1,74 24-15,-49-25 16,24 25-16,1 0 0,-50-25 0,50 25 15,-1 0 1,1 0 15,-25 0-31,24 0 16,26 0-16,-1 0 16,-24 25-16,-1 24 15,-24 1-15,25-50 16,-26 50-1,1-50-15,0 49 16,0-24 15,-25 0-31,25 0 0,0 24 16,-25-24 0,0 25-1,24-25-15,-24-1 0,25 51 16,-25-26-16,50 51 15,-50-26 1,0 25-16,0-24 0,0-26 16,0 1-16,0-1 15,0 1-15,0-25 16,0 25-16,0-26 16,0 1-16,0 0 15,0 0 1,-25-25-1,0 25 17,0-25-32,-24 0 15,-26 24-15,1 26 16,24-50-16,-24 25 16,-1 0-16,1-25 15,0 0 1,-26 0-16,-24 24 15,-24 1-15,48-25 16,1 0-16,49 0 16,1 0-16,-50-25 15,99 1-15,-75-1 32,1-50-32,24 51 0,25-1 15,-49-25-15,0 1 16,24-1-1,25 0-15,-24 25 0,49 1 0,74-1 63,0-124-47,26 50-16,-76 49 15,51 1-15,-1-51 16,-24 76-16,-25-26 15,24 0-15,-24 1 16,49-50-16,-74 74 16,25 25-16,0-25 15,-25 0 1,0 0 0,0 1-1,0-1 32,25 0 0</inkml:trace>
  <inkml:trace contextRef="#ctx0" brushRef="#br0" timeOffset="62410.4816">6598 2406 0,'25'0'110,"-25"99"-95,0 25-15,-75-24 0,51-26 16,-26 0-16,25-49 16,-24 0-16,49 0 15,0 0 1,0-1 0,0 26 77,-50 0-77,50-1 0,0-24-16,-25 25 15,0-50 1,25 24-16</inkml:trace>
  <inkml:trace contextRef="#ctx0" brushRef="#br0" timeOffset="63298.3308">6028 3423 0,'0'50'47,"0"-26"-31,24 1-1,26 50-15,-50-51 16,0 26 0,0-25-1,0 0-15,25 0 16,0 24 15,-1-24-31,1-25 16,-25 25 15,50 0 31,-25-25-62,-1 0 16,1 0-16,0-25 47,-25-25-31,0 1-16,0-26 15,0-24-15,0 49 16,0 1-16,25 24 109,-25 0-78</inkml:trace>
  <inkml:trace contextRef="#ctx0" brushRef="#br0" timeOffset="64847.1761">6325 3274 0,'-25'0'94,"-49"0"-94,24 0 15,1 0-15,-1 0 16,-24 0-16,24 0 15,1 0 1,-26 0-16,25 0 16,-123 0-16,123 0 15,25 0 1,1 0-16,24 25 94,0 0-79,0 24-15,0-24 16,24 25 0,1-1-1,25-24-15,-25 25 16,-1-25-16,1-1 0,25 1 15,-25-25-15,24 50 16,1 0 0,-25-50-16,0 24 15,-1-24-15,26 25 16,-25 25 0,0-50-16,-1 0 15,51 49 1,-50-49-1,24 50-15,-24-50 32,0 25-17,-25 0 1,25-25-16,-1 0 47,1 0-16,0 0-15,0 0-1,0 0-15,24 0 16,-49-25 0,50 0-16,-50 0 15,0 0 1,0 1-1,0-76 1,49 51-16,-49-1 16,25 0-16,-25 26 15,0-26 1,0 25 0,-25-24 15,25 24-16,-24 0-15,-1 0 32,0 25-17,0-25 1,0 1 15,1-1-15,-1 0-1,0 0 110,0 0-62</inkml:trace>
  <inkml:trace contextRef="#ctx0" brushRef="#br0" timeOffset="65742.7949">7491 2679 0,'25'0'63,"0"0"-32,-1 0-31,1 99 0,-25 50 16,0-99-16,0-26 15,0 26 1,-25-25-16,25 0 0,0-1 16,0 26 77,0 0-93,0-1 16,-24 26-16,-1-75 16,25 24-16,0 1 15,-25 0 16</inkml:trace>
  <inkml:trace contextRef="#ctx0" brushRef="#br0" timeOffset="67534.4103">7590 3646 0,'0'-25'109,"-25"25"-93,-24 0-16,24 0 31,0 0-15,-24 0-16,-1 0 15,25 0 1,0 0-1,25 50 95,0-25-110,25 0 0,0 24 15,0 1 17,0-25-32,-1 0 47,1-1-47,0 1 109,-25 0-109,-25 0 16,0 0 15,1-25-31,-26 24 0,25-24 15,0 0-15,1 0 16,-1 25 0,0-25 15,0 0-15,0 0-1,1 0 32,-1 0-31</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17:34.240"/>
    </inkml:context>
    <inkml:brush xml:id="br0">
      <inkml:brushProperty name="width" value="0.05292" units="cm"/>
      <inkml:brushProperty name="height" value="0.05292" units="cm"/>
      <inkml:brushProperty name="color" value="#FF0000"/>
    </inkml:brush>
  </inkml:definitions>
  <inkml:trace contextRef="#ctx0" brushRef="#br0">2977 6127 0,'49'0'0,"-24"0"0,0 0 16,0 25-16,-1-25 15,76 49-15,-76-49 16,76 25-16,48 25 0,-24-26 16,-49-24-1,24 25-15,50-25 16,-25 0-16,25 0 16,-25 0-1,-25 0-15,-49 0 0,-1 0 16,1 0-16,-25 0 15,24-49-15,1 49 16,-25-25 0,-1 25-1,1 0 1,25-25-16,24 25 16,26-50-1,-26 50-15,50 0 0,-25 0 16,-24 0-16,24 0 15,0 0-15,0-24 16,-74 24-16,0 0 16,-25-25-1</inkml:trace>
  <inkml:trace contextRef="#ctx0" brushRef="#br0" timeOffset="952.1337">3770 4242 0,'75'0'31,"-75"24"1,0 26-32,0 24 0,0 1 15,0-1-15,0-49 16,0 0-1,0 24-15,0 1 0,0-25 16,0 0-16,0 24 16,0-24-16,0 0 31,0 0-31</inkml:trace>
  <inkml:trace contextRef="#ctx0" brushRef="#br0" timeOffset="1725.7037">4118 3746 0,'-25'0'15,"-25"0"1,1 0 0,-1 0-16,25 0 15,0 0-15,1 0 63</inkml:trace>
  <inkml:trace contextRef="#ctx0" brushRef="#br0" timeOffset="3813.2626">4589 4266 0,'-25'0'15,"-25"0"1,1 0-16,-26 0 15,1 0-15,24 0 0,-49 0 0,50 0 16,-1 0 0,0 0-16,1 0 15,24 0 1,25 25-16,-25-25 47,-24 75-16,49-26-15,0 1-1,0-1 1,0-24-16,0 0 16,0 0-1,0 24-15,24-49 16,1 25-16,0 0 15,0 0 1,0 0-16,-1-1 16,26 26-16,-25-25 15,0 0-15,24 24 16,-24-24 0,0 0-16,0 0 15,-1-25-15,-24 25 16,50-25-1,0 24-15,-1-24 32,-24 0-32,25 0 15,24 0-15,0 0 32,-24 0-32,24 0 15,51-24-15,73-125 16,-148 124-16,-50 0 15,49 0-15,-49-24 16,50-75 0,-25 74-16,-25 0 15,0 26-15,0-51 16,0 50 0,0-74-16,0 50 0,0-1 15,0-24 1,0 49-1,0 0-15,0 0 16,-50-74-16,50 74 16,0-24-1,-25-51-15,-24 1 16,49 74-16,0-49 0,-50 24 16,25 1-1,25-1-15,0 0 16,-25-24-16,1 24 0,24 26 15,0-1-15,-25-25 16,25 100 140,0 24-156,0 50 16,0 25 0,0 25-1,0-1-15,0-49 0,0-74 16,0 24-16,0-49 0,0 0 15,0 0 1,0 0 0,0-1-16,0 51 15,0-26-15,0 1 16,0-25-16,0 24 16,0 1-1,49-25-15,-49 0 16,25-1-16,0 1 15,0 0 1,24 0 0,-49 0-16,50 24 15,-25-49-15,0 50 32,-1-50-32,1 25 0,0 0 15,0-1-15,0 1 16,-1-25 15,1 25-15,0-25 46,0 25-31</inkml:trace>
  <inkml:trace contextRef="#ctx0" brushRef="#br0" timeOffset="9932.0441">12005 4862 0,'50'0'15,"0"0"17,-26 0-17,1 0 16,-25-25-15,25 25-16,25 0 0,-1 0 16,1 0-16,24 0 15,-24 0-15,24 0 16,-24 0-16,49 0 16,-24 0-16,-1 0 0,0 0 15,1 0-15,-26 0 31,51 0-15,-1 0-16,25 0 0,25 0 0,-50 25 16,25-25-16,-99 25 31,24-25-31,26 0 16,-1 24-16,-24-24 0,74 25 15,-50-25-15,25 0 16,26 50-16,-51-50 15,-24 0-15,-1 0 16,1 25 0,-1-25-16,-24 0 156,25 24-140,-25-24 15,-1 0-16,1 0-15,25 25 16,24 0 0,-24-25-1,-25 25-15,24-25 16,-24 0 0,0 0-1,-25 25 1,49-25-16,-24 0 15,0 0 1,0 24-16,24-24 16,1 25 93,-25-25-93,0 0-1,0 0 1,-1 0 15,-24 25-15,25-25 15,25 50 32,24-1-48,-49-24-15,25 49 0,-1-24 16,-24-25-16,0 24 15,0 1 17,-25-25-32,0 49 15,0-49-15,0 0 16,0 24 0,0 1-16,24 0 0,-24 24 15,25-49-15,-25 0 16,25-25-1,0 25 1,-25-1 15,0 1 63,-50-25-78,25 0-1,-24 25-15,-1 0 0,-49-25 16,49 0-16,26 0 16,-51 25-16,1-25 15,-1 0-15,1 0 16,24 0-16,-24 0 0,-1 0 15,26 0 1,-1 0-16,1 0 16,-26 0-16,1 0 15,-25 0 1,-25 0-16,-25 0 16,124 0-16,-25 0 15,-24 0-15,-75 0 16,25 0-1,-174 0-15,50 0 16,0 0-16,25 0 16,-25 0-1,50-25-15,-175-25 16,249 25-16,-24 1 16,123 24-16,-25 0 31,25 0-31,-24 0 0,-50 0 15,49 0-15,-74 0 32,50 0-32,-50 0 0,49 0 15,50 0-15,0 0 16,1 0 109,-1 0-109,-25-50 15,1 25-16,49 0 48,24-24-47,-24-26-16,75-24 15,-50 0-15,-1 0 16,-24 49-16,50 0 15,-50-24-15,0 24 16,0-24-16,0 24 16,0 26-1,0-1 48,0 0-48,0-25-15,0-24 0,0 24 16,50 1-16,-50 24 16,25-25-16,24 25 15,-24 1 1,0-1 31,0 0-32,-1 25-15,76 0 16,-76 0 15,51-25-31,-1 25 0,-24 0 16,24 0-16,25 0 0,-24 0 31,-1 0-31,-49 0 0,25 0 16,-1 0-16,-24 0 15,50 0-15,-1 0 0,-49 0 16,24 0-16,1 25 16,-25-25-1,0 0-15,-1 0 16,1 0-16,25 0 16,-25 0-16,-1 0 15</inkml:trace>
  <inkml:trace contextRef="#ctx0" brushRef="#br0" timeOffset="12892.7469">6524 8334 0,'0'-24'0,"-25"24"16,0-25-1,-25 0-15,26 25 0,-1-25 16,-50 0 0,51 25-1,-26 0-15,25 0 0,0 0 16,1 0-16,-1 0 15,0 0-15,-25 0 16,26 0 0,-26 0-16,25 0 15,0 0-15,-24 0 0,-1 0 16,25 0 15,0 0 79,50 0-110,75 75 15,-51-26-15,-24-24 31,0-25-31,-25 25 0,25 0 16,-1-25 31,26 25-16,-25-1-15,0-24-16,-1 50 15,1-50-15,0 25 16,0-25-16,0 25 16,-100-25 62,-24 0-63,25 0 1,24 0-16,25 0 16,-49 24-1,49-24 1,25 25-16,-50-25 16,25 25 15,1 0-16,-26-25 48,0 25-47,50-1 15,-24-24-16,-1 25 64,50 25-33,24-1-46,1-24 16,-50 0-16,49 0 16,1 0-1,-25-1 1,74 26 0,-74-50-1,25 50-15,-26-50 16,1 0-1,0 0 1,25 49 15,-26-49-15,1 0 15,0 0 16,0 0-47,0 0 16,-1 0 15,-24-24-15,50-51 15,-25 25-31,0 1 0,49-75 15</inkml:trace>
  <inkml:trace contextRef="#ctx0" brushRef="#br0" timeOffset="13995.7853">7838 8210 0,'25'0'62,"-25"25"-46,-25-25-16,-24 0 15,-1 0-15,0 0 16,-49 0-16,0 0 16,0 0-16,-25 0 15,49 0 1,-49 25-16,100-25 16,-26 0-16,25 0 0,-24 0 31,49 25-31,-25-25 15</inkml:trace>
  <inkml:trace contextRef="#ctx0" brushRef="#br0" timeOffset="14940.2812">7317 8409 0,'25'0'109,"25"74"-93,-50-24-1,0-1-15,0 1 0,0-25 16,0 0-1,0-1 17,0 1-17,0 0 110,25 0-125,-25 0 63</inkml:trace>
  <inkml:trace contextRef="#ctx0" brushRef="#br0" timeOffset="16645.5177">9103 8161 0,'-24'0'78,"-26"0"-62,-49 0-16,24 0 15,-49 0-15,0 0 16,25 0-16,25 0 16,-26 0-16,51 0 0,-1 0 15,25 0-15,1 0 32,-1 0-32,25 25 46,0-1-30,0 26-16,0 0 16,0-1-16,0-24 31,25 25-31,-1-1 16,-24 1 15,25-50-31,0 0 15,-25 25 1,25-25 0,0 49-1,-1-49 1,-24 25 15,0 25-31,0-26 31,0 1-15,0 0 0,-24 0-16,-26-25 15,0 0-15,1 0 16,-1 49-16,25-49 16,1 0-1,-1 0-15,-25 0 0,25 0 16,0 25-1,-24-25-15,24 0 32,0 0-17,0 0-15,1 0 94,24 25-16,49-25-78,26 0 31,49 0-31</inkml:trace>
  <inkml:trace contextRef="#ctx0" brushRef="#br0" timeOffset="17703.3716">9500 8210 0,'0'100'140,"0"-1"-140,0 50 16,0-100-16,0-24 16,0 25-16,0-26 109</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4-29T21:18:49.214"/>
    </inkml:context>
    <inkml:brush xml:id="br0">
      <inkml:brushProperty name="width" value="0.05292" units="cm"/>
      <inkml:brushProperty name="height" value="0.05292" units="cm"/>
      <inkml:brushProperty name="color" value="#FF0000"/>
    </inkml:brush>
  </inkml:definitions>
  <inkml:trace contextRef="#ctx0" brushRef="#br0">4638 6028 0,'25'24'63,"0"-24"-32,0 0 16,0 0-31,-1 0 15,1 50-31,0-50 15,-25 25-15,50-25 16,-50 25-16,25-25 16,-1 0 15,1 24-15,0 1-1,0-25 1,0 25-16,-1-25 15,-24 25 1,25-25-16,25 25 47,-25-25-31,-1 0-1,1 0-15,0 0 31,25 0-31,-26 0 16,1 0 15,0 0-31,25 49 16,-26-49 15,1 0-31,0 0 31,0 0-31,24 0 32,1 0-17,-25 0 48,0 0-32,-1 0-15,1 0-16,0 0 15,25 0 1,-26 0 31,1 0-32</inkml:trace>
  <inkml:trace contextRef="#ctx0" brushRef="#br0" timeOffset="4100.8356">2456 3522 0,'24'0'94,"26"0"-94,-25 0 16,49 0-16,-24 0 0,0 0 31,-1 0-31,50 25 16,-49-25-16,24 25 15,-49-25 1,25 0-16,-1 49 16,-24-49-1,25 0-15,49 0 16,-25 0-16,-24 50 15,49-50 1,-24 25-16,24-25 0,0 25 16,-49 0-16,49 24 15,-49-49-15,-1 0 0,26 0 0,-1 50 16,25-25-16,0-25 16,25 49 15,0-24-31,-49-25 15,-1 0-15,75 25 0,-99-25 16,24 25 0,-24-25-16,-1 0 15,51 0-15,-26 0 0,25 0 16,25 0-16,-49 0 16,24 0-1,25 0-15,-74 0 0,24 0 16,25 0-1,25 0-15,-74 0 16,24 0-16,75 0 16,0 0-16,173 0 0,-49 0 15,0-25-15,0 0 32,-25 0-32,322-24 15,-346 49-15,-51 0 16,-123 0-1,0 0-15,-26 0 16,51 0-16,-1 0 16,-49 0-16,25 0 15,-26 0 1,26 0-16,0 0 16,24 0-16,-24 0 0,24 0 31,-24 0-31,-1 0 0,1 0 15,24 0-15,25-25 16,-49-25 0,0 50-16,-25 0 15,24-25-15,-24 25 16,-25-24 15,50-1-31,-26-25 16,26 0-16,-50 26 31,50-51-31,-1 1 0,26-1 16,-26-24-16,-49 74 15,50-49 1,24-50-16,-49 74 16,0 26-16,-25-26 0,49 0 15,-49 1 1,50-1-16,-50 25 15,50 25 1,-50-74-16,0 49 16,0 0-16,0-24 15,0-1-15,0 0 16,0 26-16,0-51 16,0 26 15,0-1-31,0 0 0,-50 1 15,50-1-15,-124-74 16,99 99-16,-49-24 16,74 24-16,-25 0 15,-25 25 1,1-49 0,-26 49-1,-49-50-15,50 50 16,-174-74-1,149 49-15,-100 0 16,75 25-16,0 0 0,-49-25 31,-1 0-15,-99 0-16,50 25 0,-25 0 16,25 0-16,-1-24 15,51-1 1,24 0-16,50 0 15,49 25-15,-24 0 0,24 0 16,-24 0-16,24-25 0,-24 25 31,-1-49-31,-49 49 0,0 0 16,0 0-16,74-25 31,-49 25-31,-25-25 0,0 25 0,-25 0 16,1-25-16,-26 1 15,25-1-15,-25 25 16,26 0-16,-51 0 16,26 0-16,24 0 31,25 0-31,-149 0 16,174 0-16,-125 0 15,76 0 1,24 0-16,-174 0 15,50 0 1,49 0 0,26 0-16,24 0 0,0 0 15,99 0-15,-49 0 16,50 0 0,-1 0-1,0 25-15,26-25 0,-1 0 0,0 0 16,0 0-16,0 24 15,25 1 48,0 25-63,0-1 16,0 1-16,0 24 15,0-24 16,0 0-31,-24-1 16,24 1-16,0 0 16,0-1-16,0 26 0,0-1 15,0 50-15,0-25 16,0-49-16,0-1 16,0-24 15,0 0-16,0 0 1,0 0 93,0 24-109,0-24 16,0 25-16,0-26 16,24 26-1,-24-25-15,0 25 16,25-1-16,-25-24 31,0 0-31,0 0 16,0-1-16,0 1 15,25 25 17,0-25-17,0-1 63,-25 1-62,49 0 15,-24-25-15,0 50 0,0-50-1,24 24 1,-49 1-16,25-25 0,0 0 15,0 0 32,-1 50 0,1-50-47,0 25 16,0-1-1,0-24 1,-25 25-16,24 0 31,1-25-15,0 0 0</inkml:trace>
  <inkml:trace contextRef="#ctx0" brushRef="#br0" timeOffset="10523.6835">2828 10939 0,'25'49'0,"24"-24"0,-24 0 31,0 0-15,0-25-1,-1 0 95,1 0-95,0 0 17,25 0-32,-1 0 15,26 0-15,24 0 31,25 0-31,-99 0 0,24 0 16,-24 0-16,0 0 16,24 0-1,-24 0 1,50 0-16,-26 0 31,-24 0-15,0 0-1,0 0 1,0 0 0,24 0-16,-24 0 15,0 0-15,0 0 0,74 0 16,-50 49 15,1-49-31,24 25 0,-24-25 0,49 0 16,-24 0-16,73 0 0,-24 0 15,1 0-15,-76 0 16,50 0-16,50 0 16,-50 0-1,1 0-15,-51 0 16,100 0 0,-75 0-16,-74-25 15,25 25 1,50 0-1,-51 0-15,1-24 16,25 24-16,0 0 16,-1 0-1,26-25-15,-26 25 0,-24 0 16,25 0-16,-1 0 16,1 0-16,-1 0 31,-24 0 47,25 0-78,-25 0 0,-1 0 16,1 0-16,0 0 15,0 0-15,0 0 31,-1-25-31,1 25 16,25 0 15,-1 0-15,1 0-16,0 0 0,-1 0 31,1 0-15,24 0-16,-49 0 0,0 0 15,0 0-15,24 0 47,-24 0 94,0 0-125,0 0-16,0 0 0,-1 0 31,26 0-16,-25 0 32,0-25-31</inkml:trace>
  <inkml:trace contextRef="#ctx0" brushRef="#br0" timeOffset="14397.7794">3944 11237 0,'50'0'16,"-1"0"-16,26 0 0,-26 0 15,1 0-15,74 49 16,49-49-16,-73 50 16,-76-50-16,26 0 15,0 25-15,-26-25 16,1 24-16,25 1 16,0-25-1,-1 0 1,-24 0-1,0 0-15,24 25 16,51-25 0,-26 25-16,-24-25 15,24 0-15,0 0 16,-24 0-16,24 0 16,-24 0-16,0 0 15,-1 0 110,26 0-125,-26 0 16,51 0-16,48 0 15,-98 0 17,24 0-32,26 0 0,24 0 15,-50 0-15,-49 0 16,0 0 140</inkml:trace>
  <inkml:trace contextRef="#ctx0" brushRef="#br0" timeOffset="16309.8682">10096 11013 0,'49'25'0,"-24"0"16,25 0-16,-1-1 0,26 1 0,-51 0 16,26-25-16,0 50 15,-1-50 1,26 0 0,24 0-16,-50 0 0,26 0 15,-1 0-15,1 0 31,-1 0-31,50 0 0,-25 0 0,-24 0 16,49 0-16,-75 0 31,26 0-31,98 0 16,-73 0-16,-1 0 0,-25 0 31,25 0-31,-49 0 0,0 0 0,-1 0 16,1 0-1,-25 0 1,24 0-16,1 0 0,49 0 16,-49-25 15,-1 25-31,-24-25 0,0 25 47</inkml:trace>
  <inkml:trace contextRef="#ctx0" brushRef="#br0" timeOffset="17814.5176">10666 11460 0,'25'0'46,"49"0"-30,75 0 0,-75 0-16,1 0 31,-1 0-31,1 0 16,-1 0-16,-49 0 0,25 0 15,-1 0 1,1 0-16,24 0 15,-24 0 1,-25 0-16,-1 0 0,1 0 16,0 0-16,0 0 15,24 0 1,-24 0 15,0 0-31,0 0 94,0 0 0,-1 0-79,26 0 1,-25 0 0,0 0-1</inkml:trace>
  <inkml:trace contextRef="#ctx0" brushRef="#br0" timeOffset="20170.9002">21927 15180 0,'-24'-24'16,"-51"24"-16,-24 0 15,24 0 1,1 0-16,-25 0 15,0 0-15,-25 0 16,-50 0-16,0 0 16,-148 0-16,-1 0 0,26 0 15,24 0-15,50 0 16,-1 0-16,1 0 16,-25 0-16,25-25 31,24 0-31,1 25 0,24 0 15,26 0-15,98 0 16,-24 0-16,-50 0 16,24 0-16,-24 0 15,75 0-15,-51 0 0,-73 0 16,24 0-16,99 0 16,174-124 124,0-50-140,-24 100 0,-26-50 16,75 0-16,25 0 31,-100 74-31,0 25 0,-24-24 0,0 24 16,-26-25-1,26 26-15,-50-1 16,25-25-16,24 1 16,26-100-16,49 25 15,0 0-15,0 25 16,-75 49-16,51-49 0,-26 49 15,-49 25-15,25 1 16,-50-1 0,49-25-16,1-24 31,-50 49-31,49-25 0,-49 25 0,0 1 16,50-1-16,-50 0 31,0 0-31,0 0 0</inkml:trace>
  <inkml:trace contextRef="#ctx0" brushRef="#br0" timeOffset="21790.3853">19149 12923 0,'-49'25'62,"-1"-25"-46,50-25-1,-50 0-15,26 1 0,-26-26 32,25 25-32,0 0 31,-49 25 235,0 0-266,24 50 15,-24-25 1,-1 0-1,50-25-15,-24 24 0,-1-24 16,25 0 0,-24 0-1</inkml:trace>
  <inkml:trace contextRef="#ctx0" brushRef="#br0" timeOffset="24830.2148">7541 12923 0,'-25'25'94,"-25"74"-79,-49 0-15,25 50 0,24-25 16,0-74 0,1 74-16,24-124 15,25 25-15,0 0 16,0-1 31,25-24 296,0 0-327,-1 0 0,1 0-16,0 0 0,25 0 15,-1 0 1,-24 0-16,0 0 16,0 0-1,24 0 32,1 0-31,-1 0-1,-24 0 1,0 0 0,0 0 30</inkml:trace>
  <inkml:trace contextRef="#ctx0" brushRef="#br0" timeOffset="26734.27">8582 12824 0,'0'74'156,"-49"26"-156,49-76 16,-25 26-16,25-25 15,-25 0 1,0-1 0,25 1 156,-49 25-157,-26 24 1,51 1-16,-76 148 15,51-149-15,-1 1 16,25-26-16,25 1 16,-24-25-1,24 0 220,24-25-204</inkml:trace>
  <inkml:trace contextRef="#ctx0" brushRef="#br0" timeOffset="28841.5706">8533 12750 0,'49'0'141,"-24"0"-126,0 0 1,25 24-16,-1 1 15,1 0-15,-25-25 0,-1 25 16,-24 0-16,50-1 16,-25-24-1,24 50 1,-24-25 15,0 0-31,0-25 47,0 0-31,-100 49 140,50-49-156,-24 0 16,24 0-1,-49 0 1,49 0-1,0 0 1,0 0 78,0 0-79,1 50 1,-1-50 15,0 0-15,-25 0 0,26 0-16,-1 0 46,0 25-30,0-1 172,25 1-157,50 50-16,-25-75 1,-1 25-16,1 24 16,50 1-16,-51-1 15,76 26-15,-100-26 16,49 1-16,-49 24 16,25-49-16,0-25 15,-25 25 1,0 0-16,0 0 0,49-1 15,-49 1 1,0 0 15</inkml:trace>
  <inkml:trace contextRef="#ctx0" brushRef="#br0" timeOffset="30819.4318">7243 13395 0,'25'0'93,"24"0"-93,26 0 16,-1 0 0,50-25-16,75 0 15,-26-25-15,51 26 0,-26-26 16,75 0-16,-100 25 15,-49 1-15,-99 24 16,0 0 15</inkml:trace>
  <inkml:trace contextRef="#ctx0" brushRef="#br0" timeOffset="31467.0572">7119 13494 0,'0'25'15,"0"-1"1,25 1-16,0 0 0,24 0 16,1 24-16,-1 1 31,26-25-31,198 99 15,-125-124-15,-24 0 32,-24 0-32,-26 0 0,-24 0 15,-25 0 1,-1 0 15,1 0-15,0 0-1,0 0 1,0 0-16,-1 0 0,26 0 16,0 0-1</inkml:trace>
  <inkml:trace contextRef="#ctx0" brushRef="#br0" timeOffset="32286.2854">7045 13643 0,'24'0'31,"1"0"-31,0 0 16,0 0-1,24 0 1,26 0-16,-26 0 16,1 0-16,49 0 31,-24 0-31,-1 0 0,25 0 16,0 0-16,-24 0 15,-26 0-15,51 0 16,-51 0-16,26 0 15,-50 0 17,24 0-32,-24 0 15,49 0 1,1 0 0,-1 0-16,-24 0 15,24 0-15,-49 0 16,0 0-1,0 0-15</inkml:trace>
  <inkml:trace contextRef="#ctx0" brushRef="#br0" timeOffset="33053.7927">7417 12774 0,'24'0'16,"51"50"-16,-50-25 16,24 0-1,-24-1 1,49 51-16,-49-75 0,25 25 15,24-1-15,50-24 16,25 0 0,-50 25-16,100 0 0,49-25 15,-25 0-15,50 0 0,-25 0 16,-50 0 0,1 0-16,-1 0 15,-148 0-15,0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4B1DD5-DEEA-4E6C-A887-66B291B335A1}" type="datetimeFigureOut">
              <a:rPr lang="en-US" smtClean="0"/>
              <a:t>4/28/2020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4EDF4D-42C1-4535-9407-EE3606BABCB7}" type="slidenum">
              <a:rPr lang="en-US" smtClean="0"/>
              <a:t>‹#›</a:t>
            </a:fld>
            <a:endParaRPr lang="en-US"/>
          </a:p>
        </p:txBody>
      </p:sp>
    </p:spTree>
    <p:extLst>
      <p:ext uri="{BB962C8B-B14F-4D97-AF65-F5344CB8AC3E}">
        <p14:creationId xmlns:p14="http://schemas.microsoft.com/office/powerpoint/2010/main" val="3577084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4EDF4D-42C1-4535-9407-EE3606BABCB7}" type="slidenum">
              <a:rPr lang="en-US" smtClean="0"/>
              <a:t>20</a:t>
            </a:fld>
            <a:endParaRPr lang="en-US"/>
          </a:p>
        </p:txBody>
      </p:sp>
    </p:spTree>
    <p:extLst>
      <p:ext uri="{BB962C8B-B14F-4D97-AF65-F5344CB8AC3E}">
        <p14:creationId xmlns:p14="http://schemas.microsoft.com/office/powerpoint/2010/main" val="3753012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4EDF4D-42C1-4535-9407-EE3606BABCB7}" type="slidenum">
              <a:rPr lang="en-US" smtClean="0"/>
              <a:t>27</a:t>
            </a:fld>
            <a:endParaRPr lang="en-US"/>
          </a:p>
        </p:txBody>
      </p:sp>
    </p:spTree>
    <p:extLst>
      <p:ext uri="{BB962C8B-B14F-4D97-AF65-F5344CB8AC3E}">
        <p14:creationId xmlns:p14="http://schemas.microsoft.com/office/powerpoint/2010/main" val="2741114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98190D-82FC-47B6-AB15-73F813472FB5}"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F9E5B-AF8C-47CD-AEF7-365352053CE2}" type="slidenum">
              <a:rPr lang="en-US" smtClean="0"/>
              <a:t>‹#›</a:t>
            </a:fld>
            <a:endParaRPr lang="en-US"/>
          </a:p>
        </p:txBody>
      </p:sp>
    </p:spTree>
    <p:extLst>
      <p:ext uri="{BB962C8B-B14F-4D97-AF65-F5344CB8AC3E}">
        <p14:creationId xmlns:p14="http://schemas.microsoft.com/office/powerpoint/2010/main" val="1602543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98190D-82FC-47B6-AB15-73F813472FB5}"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F9E5B-AF8C-47CD-AEF7-365352053CE2}" type="slidenum">
              <a:rPr lang="en-US" smtClean="0"/>
              <a:t>‹#›</a:t>
            </a:fld>
            <a:endParaRPr lang="en-US"/>
          </a:p>
        </p:txBody>
      </p:sp>
    </p:spTree>
    <p:extLst>
      <p:ext uri="{BB962C8B-B14F-4D97-AF65-F5344CB8AC3E}">
        <p14:creationId xmlns:p14="http://schemas.microsoft.com/office/powerpoint/2010/main" val="2590609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98190D-82FC-47B6-AB15-73F813472FB5}"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F9E5B-AF8C-47CD-AEF7-365352053CE2}" type="slidenum">
              <a:rPr lang="en-US" smtClean="0"/>
              <a:t>‹#›</a:t>
            </a:fld>
            <a:endParaRPr lang="en-US"/>
          </a:p>
        </p:txBody>
      </p:sp>
    </p:spTree>
    <p:extLst>
      <p:ext uri="{BB962C8B-B14F-4D97-AF65-F5344CB8AC3E}">
        <p14:creationId xmlns:p14="http://schemas.microsoft.com/office/powerpoint/2010/main" val="166424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98190D-82FC-47B6-AB15-73F813472FB5}"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F9E5B-AF8C-47CD-AEF7-365352053CE2}" type="slidenum">
              <a:rPr lang="en-US" smtClean="0"/>
              <a:t>‹#›</a:t>
            </a:fld>
            <a:endParaRPr lang="en-US"/>
          </a:p>
        </p:txBody>
      </p:sp>
    </p:spTree>
    <p:extLst>
      <p:ext uri="{BB962C8B-B14F-4D97-AF65-F5344CB8AC3E}">
        <p14:creationId xmlns:p14="http://schemas.microsoft.com/office/powerpoint/2010/main" val="1610872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98190D-82FC-47B6-AB15-73F813472FB5}"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F9E5B-AF8C-47CD-AEF7-365352053CE2}" type="slidenum">
              <a:rPr lang="en-US" smtClean="0"/>
              <a:t>‹#›</a:t>
            </a:fld>
            <a:endParaRPr lang="en-US"/>
          </a:p>
        </p:txBody>
      </p:sp>
    </p:spTree>
    <p:extLst>
      <p:ext uri="{BB962C8B-B14F-4D97-AF65-F5344CB8AC3E}">
        <p14:creationId xmlns:p14="http://schemas.microsoft.com/office/powerpoint/2010/main" val="3958335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98190D-82FC-47B6-AB15-73F813472FB5}"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F9E5B-AF8C-47CD-AEF7-365352053CE2}" type="slidenum">
              <a:rPr lang="en-US" smtClean="0"/>
              <a:t>‹#›</a:t>
            </a:fld>
            <a:endParaRPr lang="en-US"/>
          </a:p>
        </p:txBody>
      </p:sp>
    </p:spTree>
    <p:extLst>
      <p:ext uri="{BB962C8B-B14F-4D97-AF65-F5344CB8AC3E}">
        <p14:creationId xmlns:p14="http://schemas.microsoft.com/office/powerpoint/2010/main" val="3163079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98190D-82FC-47B6-AB15-73F813472FB5}"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8F9E5B-AF8C-47CD-AEF7-365352053CE2}" type="slidenum">
              <a:rPr lang="en-US" smtClean="0"/>
              <a:t>‹#›</a:t>
            </a:fld>
            <a:endParaRPr lang="en-US"/>
          </a:p>
        </p:txBody>
      </p:sp>
    </p:spTree>
    <p:extLst>
      <p:ext uri="{BB962C8B-B14F-4D97-AF65-F5344CB8AC3E}">
        <p14:creationId xmlns:p14="http://schemas.microsoft.com/office/powerpoint/2010/main" val="1338635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98190D-82FC-47B6-AB15-73F813472FB5}"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8F9E5B-AF8C-47CD-AEF7-365352053CE2}" type="slidenum">
              <a:rPr lang="en-US" smtClean="0"/>
              <a:t>‹#›</a:t>
            </a:fld>
            <a:endParaRPr lang="en-US"/>
          </a:p>
        </p:txBody>
      </p:sp>
    </p:spTree>
    <p:extLst>
      <p:ext uri="{BB962C8B-B14F-4D97-AF65-F5344CB8AC3E}">
        <p14:creationId xmlns:p14="http://schemas.microsoft.com/office/powerpoint/2010/main" val="3278380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98190D-82FC-47B6-AB15-73F813472FB5}" type="datetimeFigureOut">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8F9E5B-AF8C-47CD-AEF7-365352053CE2}" type="slidenum">
              <a:rPr lang="en-US" smtClean="0"/>
              <a:t>‹#›</a:t>
            </a:fld>
            <a:endParaRPr lang="en-US"/>
          </a:p>
        </p:txBody>
      </p:sp>
    </p:spTree>
    <p:extLst>
      <p:ext uri="{BB962C8B-B14F-4D97-AF65-F5344CB8AC3E}">
        <p14:creationId xmlns:p14="http://schemas.microsoft.com/office/powerpoint/2010/main" val="326014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98190D-82FC-47B6-AB15-73F813472FB5}"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F9E5B-AF8C-47CD-AEF7-365352053CE2}" type="slidenum">
              <a:rPr lang="en-US" smtClean="0"/>
              <a:t>‹#›</a:t>
            </a:fld>
            <a:endParaRPr lang="en-US"/>
          </a:p>
        </p:txBody>
      </p:sp>
    </p:spTree>
    <p:extLst>
      <p:ext uri="{BB962C8B-B14F-4D97-AF65-F5344CB8AC3E}">
        <p14:creationId xmlns:p14="http://schemas.microsoft.com/office/powerpoint/2010/main" val="279720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98190D-82FC-47B6-AB15-73F813472FB5}"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F9E5B-AF8C-47CD-AEF7-365352053CE2}" type="slidenum">
              <a:rPr lang="en-US" smtClean="0"/>
              <a:t>‹#›</a:t>
            </a:fld>
            <a:endParaRPr lang="en-US"/>
          </a:p>
        </p:txBody>
      </p:sp>
    </p:spTree>
    <p:extLst>
      <p:ext uri="{BB962C8B-B14F-4D97-AF65-F5344CB8AC3E}">
        <p14:creationId xmlns:p14="http://schemas.microsoft.com/office/powerpoint/2010/main" val="2253773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8190D-82FC-47B6-AB15-73F813472FB5}" type="datetimeFigureOut">
              <a:rPr lang="en-US" smtClean="0"/>
              <a:t>4/28/2020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F9E5B-AF8C-47CD-AEF7-365352053CE2}" type="slidenum">
              <a:rPr lang="en-US" smtClean="0"/>
              <a:t>‹#›</a:t>
            </a:fld>
            <a:endParaRPr lang="en-US"/>
          </a:p>
        </p:txBody>
      </p:sp>
    </p:spTree>
    <p:extLst>
      <p:ext uri="{BB962C8B-B14F-4D97-AF65-F5344CB8AC3E}">
        <p14:creationId xmlns:p14="http://schemas.microsoft.com/office/powerpoint/2010/main" val="2680855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2" Type="http://schemas.openxmlformats.org/officeDocument/2006/relationships/hyperlink" Target="https://www.youtube.com/watch?v=KJuHF9ZKdLk&amp;list=PLV8vIYTIdSnaeEO7C3elIV9u-Vj5G5CRF&amp;index=22"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customXml" Target="../ink/ink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customXml" Target="../ink/ink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customXml" Target="../ink/ink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customXml" Target="../ink/ink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customXml" Target="../ink/ink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customXml" Target="../ink/ink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customXml" Target="../ink/ink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customXml" Target="../ink/ink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customXml" Target="../ink/ink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customXml" Target="../ink/ink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customXml" Target="../ink/ink3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customXml" Target="../ink/ink4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hyperlink" Target="https://cs.nyu.edu/~gottlieb/courses/2000s/2008-09-fall/compilers/lectures/lecture-08.html" TargetMode="External"/><Relationship Id="rId3" Type="http://schemas.openxmlformats.org/officeDocument/2006/relationships/hyperlink" Target="https://www.geeksforgeeks.org/s-attributed-and-l-attributed-sdts-in-syntax-directed-translation/" TargetMode="External"/><Relationship Id="rId7" Type="http://schemas.openxmlformats.org/officeDocument/2006/relationships/hyperlink" Target="http://www.csd.uwo.ca/~moreno/CS447/Lectures/Translation.html/node2.html" TargetMode="External"/><Relationship Id="rId2" Type="http://schemas.openxmlformats.org/officeDocument/2006/relationships/hyperlink" Target="https://www.geeksforgeeks.org/syntax-directed-translation-in-compiler-design/?ref=rp" TargetMode="External"/><Relationship Id="rId1" Type="http://schemas.openxmlformats.org/officeDocument/2006/relationships/slideLayout" Target="../slideLayouts/slideLayout2.xml"/><Relationship Id="rId6" Type="http://schemas.openxmlformats.org/officeDocument/2006/relationships/hyperlink" Target="http://www.csd.uwo.ca/~moreno/CS447/Lectures/Translation.html/node1.html" TargetMode="External"/><Relationship Id="rId11" Type="http://schemas.openxmlformats.org/officeDocument/2006/relationships/image" Target="../media/image41.emf"/><Relationship Id="rId5" Type="http://schemas.openxmlformats.org/officeDocument/2006/relationships/hyperlink" Target="https://slideplayer.com/slide/9197141/" TargetMode="External"/><Relationship Id="rId10" Type="http://schemas.openxmlformats.org/officeDocument/2006/relationships/customXml" Target="../ink/ink41.xml"/><Relationship Id="rId4" Type="http://schemas.openxmlformats.org/officeDocument/2006/relationships/hyperlink" Target="https://www.cs.fsu.edu/~engelen/courses/COP402003/notes4.html" TargetMode="External"/><Relationship Id="rId9" Type="http://schemas.openxmlformats.org/officeDocument/2006/relationships/hyperlink" Target="https://cs.nyu.edu/~gottlieb/courses/2000s/2008-09-fall/compilers/lectures/lecture-09.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Syntax Directed Translation</a:t>
            </a:r>
            <a:endParaRPr lang="en-US" dirty="0"/>
          </a:p>
        </p:txBody>
      </p:sp>
      <p:sp>
        <p:nvSpPr>
          <p:cNvPr id="3" name="Subtitle 2"/>
          <p:cNvSpPr>
            <a:spLocks noGrp="1"/>
          </p:cNvSpPr>
          <p:nvPr>
            <p:ph type="subTitle" idx="1"/>
          </p:nvPr>
        </p:nvSpPr>
        <p:spPr/>
        <p:txBody>
          <a:bodyPr/>
          <a:lstStyle/>
          <a:p>
            <a:r>
              <a:rPr lang="en-US" dirty="0" smtClean="0"/>
              <a:t>CLO 2: Explain </a:t>
            </a:r>
            <a:r>
              <a:rPr lang="en-US" dirty="0"/>
              <a:t>the basic techniques used in compiler construction such as lexical analysis, parsing, scanner, syntax analysis and </a:t>
            </a:r>
            <a:r>
              <a:rPr lang="en-US" dirty="0">
                <a:solidFill>
                  <a:srgbClr val="FF0000"/>
                </a:solidFill>
              </a:rPr>
              <a:t>semantic analysis.</a:t>
            </a:r>
          </a:p>
        </p:txBody>
      </p:sp>
    </p:spTree>
    <p:extLst>
      <p:ext uri="{BB962C8B-B14F-4D97-AF65-F5344CB8AC3E}">
        <p14:creationId xmlns:p14="http://schemas.microsoft.com/office/powerpoint/2010/main" val="3573285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SDT(if we want to </a:t>
            </a:r>
            <a:r>
              <a:rPr lang="en-IN" dirty="0" smtClean="0"/>
              <a:t>compute values)</a:t>
            </a:r>
            <a:endParaRPr lang="en-US" dirty="0"/>
          </a:p>
        </p:txBody>
      </p:sp>
      <p:sp>
        <p:nvSpPr>
          <p:cNvPr id="3" name="Content Placeholder 2"/>
          <p:cNvSpPr>
            <a:spLocks noGrp="1"/>
          </p:cNvSpPr>
          <p:nvPr>
            <p:ph idx="1"/>
          </p:nvPr>
        </p:nvSpPr>
        <p:spPr/>
        <p:txBody>
          <a:bodyPr>
            <a:normAutofit/>
          </a:bodyPr>
          <a:lstStyle/>
          <a:p>
            <a:r>
              <a:rPr lang="en-US" dirty="0"/>
              <a:t>E → E +T </a:t>
            </a:r>
            <a:r>
              <a:rPr lang="en-US" dirty="0" smtClean="0"/>
              <a:t>	{</a:t>
            </a:r>
            <a:r>
              <a:rPr lang="en-US" dirty="0" err="1" smtClean="0"/>
              <a:t>E.val</a:t>
            </a:r>
            <a:r>
              <a:rPr lang="en-US" dirty="0" smtClean="0"/>
              <a:t>=</a:t>
            </a:r>
            <a:r>
              <a:rPr lang="en-US" dirty="0" err="1" smtClean="0"/>
              <a:t>E.val</a:t>
            </a:r>
            <a:r>
              <a:rPr lang="en-US" dirty="0" smtClean="0"/>
              <a:t> + </a:t>
            </a:r>
            <a:r>
              <a:rPr lang="en-US" dirty="0" err="1" smtClean="0"/>
              <a:t>T.val</a:t>
            </a:r>
            <a:r>
              <a:rPr lang="en-US" dirty="0" smtClean="0"/>
              <a:t>}   after reading E+T set </a:t>
            </a:r>
            <a:r>
              <a:rPr lang="en-US" dirty="0" err="1" smtClean="0"/>
              <a:t>E.val</a:t>
            </a:r>
            <a:r>
              <a:rPr lang="en-US" dirty="0" smtClean="0"/>
              <a:t>=</a:t>
            </a:r>
            <a:r>
              <a:rPr lang="en-US" dirty="0" err="1" smtClean="0"/>
              <a:t>E.val+T.val</a:t>
            </a:r>
            <a:r>
              <a:rPr lang="en-US" dirty="0" smtClean="0"/>
              <a:t>}</a:t>
            </a:r>
            <a:endParaRPr lang="en-US" dirty="0"/>
          </a:p>
          <a:p>
            <a:r>
              <a:rPr lang="en-US" dirty="0" smtClean="0"/>
              <a:t>E </a:t>
            </a:r>
            <a:r>
              <a:rPr lang="en-US" dirty="0"/>
              <a:t>→ </a:t>
            </a:r>
            <a:r>
              <a:rPr lang="en-US" dirty="0" smtClean="0"/>
              <a:t>T	{</a:t>
            </a:r>
            <a:r>
              <a:rPr lang="en-US" dirty="0" err="1" smtClean="0"/>
              <a:t>E.val</a:t>
            </a:r>
            <a:r>
              <a:rPr lang="en-US" dirty="0" smtClean="0"/>
              <a:t>=</a:t>
            </a:r>
            <a:r>
              <a:rPr lang="en-US" dirty="0" err="1" smtClean="0"/>
              <a:t>T.val</a:t>
            </a:r>
            <a:r>
              <a:rPr lang="en-US" dirty="0" smtClean="0"/>
              <a:t>}</a:t>
            </a:r>
            <a:endParaRPr lang="en-US" dirty="0"/>
          </a:p>
          <a:p>
            <a:r>
              <a:rPr lang="en-US" dirty="0"/>
              <a:t> T</a:t>
            </a:r>
            <a:r>
              <a:rPr lang="en-US" dirty="0" smtClean="0"/>
              <a:t>→ </a:t>
            </a:r>
            <a:r>
              <a:rPr lang="en-US" dirty="0"/>
              <a:t>(E) 	</a:t>
            </a:r>
            <a:r>
              <a:rPr lang="en-US" dirty="0" smtClean="0"/>
              <a:t>{</a:t>
            </a:r>
            <a:r>
              <a:rPr lang="en-US" dirty="0" err="1"/>
              <a:t>T</a:t>
            </a:r>
            <a:r>
              <a:rPr lang="en-US" dirty="0" err="1" smtClean="0"/>
              <a:t>.val</a:t>
            </a:r>
            <a:r>
              <a:rPr lang="en-US" dirty="0" smtClean="0"/>
              <a:t> </a:t>
            </a:r>
            <a:r>
              <a:rPr lang="en-US" dirty="0"/>
              <a:t>= </a:t>
            </a:r>
            <a:r>
              <a:rPr lang="en-US" dirty="0" err="1" smtClean="0"/>
              <a:t>E.val</a:t>
            </a:r>
            <a:r>
              <a:rPr lang="en-US" dirty="0" smtClean="0"/>
              <a:t>}</a:t>
            </a:r>
            <a:endParaRPr lang="en-US" dirty="0"/>
          </a:p>
          <a:p>
            <a:r>
              <a:rPr lang="en-US" dirty="0"/>
              <a:t>T</a:t>
            </a:r>
            <a:r>
              <a:rPr lang="en-US" dirty="0" smtClean="0"/>
              <a:t>→ </a:t>
            </a:r>
            <a:r>
              <a:rPr lang="en-US" dirty="0"/>
              <a:t>id 	</a:t>
            </a:r>
            <a:r>
              <a:rPr lang="en-US" dirty="0" smtClean="0"/>
              <a:t>{</a:t>
            </a:r>
            <a:r>
              <a:rPr lang="en-US" dirty="0" err="1"/>
              <a:t>T</a:t>
            </a:r>
            <a:r>
              <a:rPr lang="en-US" dirty="0" err="1" smtClean="0"/>
              <a:t>.val</a:t>
            </a:r>
            <a:r>
              <a:rPr lang="en-US" dirty="0" smtClean="0"/>
              <a:t> </a:t>
            </a:r>
            <a:r>
              <a:rPr lang="en-US" dirty="0"/>
              <a:t>= </a:t>
            </a:r>
            <a:r>
              <a:rPr lang="en-US" dirty="0" err="1" smtClean="0"/>
              <a:t>id.lexval</a:t>
            </a:r>
            <a:r>
              <a:rPr lang="en-US" dirty="0" smtClean="0"/>
              <a:t>}</a:t>
            </a:r>
          </a:p>
          <a:p>
            <a:r>
              <a:rPr lang="en-IN" dirty="0" err="1"/>
              <a:t>T</a:t>
            </a:r>
            <a:r>
              <a:rPr lang="en-IN" dirty="0" err="1">
                <a:sym typeface="Wingdings" panose="05000000000000000000" pitchFamily="2" charset="2"/>
              </a:rPr>
              <a:t>Num</a:t>
            </a:r>
            <a:r>
              <a:rPr lang="en-IN" dirty="0">
                <a:sym typeface="Wingdings" panose="05000000000000000000" pitchFamily="2" charset="2"/>
              </a:rPr>
              <a:t>	</a:t>
            </a:r>
            <a:r>
              <a:rPr lang="en-IN" dirty="0" smtClean="0">
                <a:sym typeface="Wingdings" panose="05000000000000000000" pitchFamily="2" charset="2"/>
              </a:rPr>
              <a:t>{</a:t>
            </a:r>
            <a:r>
              <a:rPr lang="en-IN" dirty="0" err="1" smtClean="0">
                <a:sym typeface="Wingdings" panose="05000000000000000000" pitchFamily="2" charset="2"/>
              </a:rPr>
              <a:t>T.val</a:t>
            </a:r>
            <a:r>
              <a:rPr lang="en-IN" dirty="0" smtClean="0">
                <a:sym typeface="Wingdings" panose="05000000000000000000" pitchFamily="2" charset="2"/>
              </a:rPr>
              <a:t>=</a:t>
            </a:r>
            <a:r>
              <a:rPr lang="en-IN" dirty="0" err="1" smtClean="0">
                <a:sym typeface="Wingdings" panose="05000000000000000000" pitchFamily="2" charset="2"/>
              </a:rPr>
              <a:t>Num.lexval</a:t>
            </a:r>
            <a:r>
              <a:rPr lang="en-IN" dirty="0" smtClean="0">
                <a:sym typeface="Wingdings" panose="05000000000000000000" pitchFamily="2" charset="2"/>
              </a:rPr>
              <a:t>}</a:t>
            </a:r>
            <a:endParaRPr lang="en-US" dirty="0"/>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044720" y="1491120"/>
              <a:ext cx="9082080" cy="4108320"/>
            </p14:xfrm>
          </p:contentPart>
        </mc:Choice>
        <mc:Fallback>
          <p:pic>
            <p:nvPicPr>
              <p:cNvPr id="4" name="Ink 3"/>
              <p:cNvPicPr/>
              <p:nvPr/>
            </p:nvPicPr>
            <p:blipFill>
              <a:blip r:embed="rId3"/>
              <a:stretch>
                <a:fillRect/>
              </a:stretch>
            </p:blipFill>
            <p:spPr>
              <a:xfrm>
                <a:off x="1035360" y="1481760"/>
                <a:ext cx="9100800" cy="4127040"/>
              </a:xfrm>
              <a:prstGeom prst="rect">
                <a:avLst/>
              </a:prstGeom>
            </p:spPr>
          </p:pic>
        </mc:Fallback>
      </mc:AlternateContent>
    </p:spTree>
    <p:extLst>
      <p:ext uri="{BB962C8B-B14F-4D97-AF65-F5344CB8AC3E}">
        <p14:creationId xmlns:p14="http://schemas.microsoft.com/office/powerpoint/2010/main" val="437870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But both are same</a:t>
            </a:r>
            <a:endParaRPr lang="en-US" dirty="0"/>
          </a:p>
        </p:txBody>
      </p:sp>
      <p:sp>
        <p:nvSpPr>
          <p:cNvPr id="3" name="Content Placeholder 2"/>
          <p:cNvSpPr>
            <a:spLocks noGrp="1"/>
          </p:cNvSpPr>
          <p:nvPr>
            <p:ph idx="1"/>
          </p:nvPr>
        </p:nvSpPr>
        <p:spPr/>
        <p:txBody>
          <a:bodyPr/>
          <a:lstStyle/>
          <a:p>
            <a:r>
              <a:rPr lang="en-IN" dirty="0" smtClean="0"/>
              <a:t>That is because the action to compute is the same was same as rule </a:t>
            </a:r>
            <a:r>
              <a:rPr lang="en-IN" dirty="0" smtClean="0">
                <a:sym typeface="Wingdings" panose="05000000000000000000" pitchFamily="2" charset="2"/>
              </a:rPr>
              <a:t></a:t>
            </a:r>
            <a:endParaRPr lang="en-IN" dirty="0" smtClean="0"/>
          </a:p>
          <a:p>
            <a:r>
              <a:rPr lang="en-IN" dirty="0" smtClean="0"/>
              <a:t>Lets say we want to make a tree with the above grammar</a:t>
            </a:r>
            <a:endParaRPr lang="en-US" dirty="0"/>
          </a:p>
        </p:txBody>
      </p:sp>
    </p:spTree>
    <p:extLst>
      <p:ext uri="{BB962C8B-B14F-4D97-AF65-F5344CB8AC3E}">
        <p14:creationId xmlns:p14="http://schemas.microsoft.com/office/powerpoint/2010/main" val="2022671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SDT if we want to make a tree</a:t>
            </a:r>
            <a:endParaRPr lang="en-US" dirty="0"/>
          </a:p>
        </p:txBody>
      </p:sp>
      <p:sp>
        <p:nvSpPr>
          <p:cNvPr id="3" name="Content Placeholder 2"/>
          <p:cNvSpPr>
            <a:spLocks noGrp="1"/>
          </p:cNvSpPr>
          <p:nvPr>
            <p:ph idx="1"/>
          </p:nvPr>
        </p:nvSpPr>
        <p:spPr/>
        <p:txBody>
          <a:bodyPr/>
          <a:lstStyle/>
          <a:p>
            <a:r>
              <a:rPr lang="en-US" dirty="0"/>
              <a:t>E → E +T 	</a:t>
            </a:r>
            <a:r>
              <a:rPr lang="en-US" dirty="0" smtClean="0"/>
              <a:t>{</a:t>
            </a:r>
            <a:r>
              <a:rPr lang="en-US" dirty="0" err="1"/>
              <a:t>E.node</a:t>
            </a:r>
            <a:r>
              <a:rPr lang="en-US" dirty="0"/>
              <a:t> = new Node</a:t>
            </a:r>
            <a:r>
              <a:rPr lang="en-US" dirty="0" smtClean="0"/>
              <a:t>(‘+',</a:t>
            </a:r>
            <a:r>
              <a:rPr lang="en-US" dirty="0" err="1" smtClean="0"/>
              <a:t>E.node,T.node</a:t>
            </a:r>
            <a:r>
              <a:rPr lang="en-US" dirty="0"/>
              <a:t>)</a:t>
            </a:r>
            <a:r>
              <a:rPr lang="en-US" dirty="0" smtClean="0"/>
              <a:t>}</a:t>
            </a:r>
            <a:endParaRPr lang="en-US" dirty="0"/>
          </a:p>
          <a:p>
            <a:r>
              <a:rPr lang="en-US" dirty="0" smtClean="0"/>
              <a:t>E </a:t>
            </a:r>
            <a:r>
              <a:rPr lang="en-US" dirty="0"/>
              <a:t>→ T	{</a:t>
            </a:r>
            <a:r>
              <a:rPr lang="en-US" dirty="0" err="1" smtClean="0"/>
              <a:t>E.node</a:t>
            </a:r>
            <a:r>
              <a:rPr lang="en-US" dirty="0" smtClean="0"/>
              <a:t>=</a:t>
            </a:r>
            <a:r>
              <a:rPr lang="en-US" dirty="0" err="1" smtClean="0"/>
              <a:t>T.node</a:t>
            </a:r>
            <a:r>
              <a:rPr lang="en-US" dirty="0" smtClean="0"/>
              <a:t>}</a:t>
            </a:r>
            <a:endParaRPr lang="en-US" dirty="0"/>
          </a:p>
          <a:p>
            <a:r>
              <a:rPr lang="en-US" dirty="0"/>
              <a:t> </a:t>
            </a:r>
            <a:r>
              <a:rPr lang="en-US" dirty="0" smtClean="0"/>
              <a:t>T </a:t>
            </a:r>
            <a:r>
              <a:rPr lang="en-US" dirty="0"/>
              <a:t>→ (E) 	</a:t>
            </a:r>
            <a:r>
              <a:rPr lang="en-US" dirty="0" smtClean="0"/>
              <a:t>{</a:t>
            </a:r>
            <a:r>
              <a:rPr lang="en-US" dirty="0" err="1" smtClean="0"/>
              <a:t>F.node</a:t>
            </a:r>
            <a:r>
              <a:rPr lang="en-US" dirty="0" smtClean="0"/>
              <a:t>=</a:t>
            </a:r>
            <a:r>
              <a:rPr lang="en-US" dirty="0" err="1" smtClean="0"/>
              <a:t>E.node</a:t>
            </a:r>
            <a:r>
              <a:rPr lang="en-US" dirty="0" smtClean="0"/>
              <a:t>}</a:t>
            </a:r>
            <a:endParaRPr lang="en-US" dirty="0"/>
          </a:p>
          <a:p>
            <a:r>
              <a:rPr lang="en-US" dirty="0"/>
              <a:t>T</a:t>
            </a:r>
            <a:r>
              <a:rPr lang="en-US" dirty="0" smtClean="0"/>
              <a:t> </a:t>
            </a:r>
            <a:r>
              <a:rPr lang="en-US" dirty="0"/>
              <a:t>→ </a:t>
            </a:r>
            <a:r>
              <a:rPr lang="en-US" dirty="0" smtClean="0"/>
              <a:t>id</a:t>
            </a:r>
            <a:r>
              <a:rPr lang="en-US" dirty="0"/>
              <a:t>	</a:t>
            </a:r>
            <a:r>
              <a:rPr lang="en-US" dirty="0" err="1"/>
              <a:t>T.node</a:t>
            </a:r>
            <a:r>
              <a:rPr lang="en-US" dirty="0"/>
              <a:t> = new </a:t>
            </a:r>
            <a:r>
              <a:rPr lang="en-US" dirty="0" smtClean="0"/>
              <a:t>Leaf(</a:t>
            </a:r>
            <a:r>
              <a:rPr lang="en-US" dirty="0" err="1" smtClean="0"/>
              <a:t>id,id.val</a:t>
            </a:r>
            <a:r>
              <a:rPr lang="en-US" dirty="0" smtClean="0"/>
              <a:t>)</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60560" y="2750400"/>
              <a:ext cx="10501920" cy="3536280"/>
            </p14:xfrm>
          </p:contentPart>
        </mc:Choice>
        <mc:Fallback>
          <p:pic>
            <p:nvPicPr>
              <p:cNvPr id="4" name="Ink 3"/>
              <p:cNvPicPr/>
              <p:nvPr/>
            </p:nvPicPr>
            <p:blipFill>
              <a:blip r:embed="rId3"/>
              <a:stretch>
                <a:fillRect/>
              </a:stretch>
            </p:blipFill>
            <p:spPr>
              <a:xfrm>
                <a:off x="151200" y="2741040"/>
                <a:ext cx="10520640" cy="3555000"/>
              </a:xfrm>
              <a:prstGeom prst="rect">
                <a:avLst/>
              </a:prstGeom>
            </p:spPr>
          </p:pic>
        </mc:Fallback>
      </mc:AlternateContent>
    </p:spTree>
    <p:extLst>
      <p:ext uri="{BB962C8B-B14F-4D97-AF65-F5344CB8AC3E}">
        <p14:creationId xmlns:p14="http://schemas.microsoft.com/office/powerpoint/2010/main" val="17210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Attributes</a:t>
            </a:r>
            <a:endParaRPr lang="en-US" dirty="0"/>
          </a:p>
        </p:txBody>
      </p:sp>
      <p:sp>
        <p:nvSpPr>
          <p:cNvPr id="3" name="Content Placeholder 2"/>
          <p:cNvSpPr>
            <a:spLocks noGrp="1"/>
          </p:cNvSpPr>
          <p:nvPr>
            <p:ph idx="1"/>
          </p:nvPr>
        </p:nvSpPr>
        <p:spPr/>
        <p:txBody>
          <a:bodyPr/>
          <a:lstStyle/>
          <a:p>
            <a:r>
              <a:rPr lang="en-IN" dirty="0" smtClean="0"/>
              <a:t>Each grammar symbol can have two sets of attributes</a:t>
            </a:r>
          </a:p>
          <a:p>
            <a:r>
              <a:rPr lang="en-IN" dirty="0" smtClean="0"/>
              <a:t>Synthesized</a:t>
            </a:r>
          </a:p>
          <a:p>
            <a:r>
              <a:rPr lang="en-IN" dirty="0" smtClean="0"/>
              <a:t>Inherited</a:t>
            </a:r>
          </a:p>
          <a:p>
            <a:pPr marL="0" indent="0">
              <a:buNone/>
            </a:pP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009240" y="2473560"/>
              <a:ext cx="5322600" cy="1268280"/>
            </p14:xfrm>
          </p:contentPart>
        </mc:Choice>
        <mc:Fallback>
          <p:pic>
            <p:nvPicPr>
              <p:cNvPr id="4" name="Ink 3"/>
              <p:cNvPicPr/>
              <p:nvPr/>
            </p:nvPicPr>
            <p:blipFill>
              <a:blip r:embed="rId3"/>
              <a:stretch>
                <a:fillRect/>
              </a:stretch>
            </p:blipFill>
            <p:spPr>
              <a:xfrm>
                <a:off x="2999880" y="2464200"/>
                <a:ext cx="5341320" cy="1287000"/>
              </a:xfrm>
              <a:prstGeom prst="rect">
                <a:avLst/>
              </a:prstGeom>
            </p:spPr>
          </p:pic>
        </mc:Fallback>
      </mc:AlternateContent>
    </p:spTree>
    <p:extLst>
      <p:ext uri="{BB962C8B-B14F-4D97-AF65-F5344CB8AC3E}">
        <p14:creationId xmlns:p14="http://schemas.microsoft.com/office/powerpoint/2010/main" val="598057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Attribute is any quantity associated with a programming construct.</a:t>
            </a:r>
          </a:p>
          <a:p>
            <a:r>
              <a:rPr lang="en-US" dirty="0"/>
              <a:t>Example: data types, line numbers, instruction details</a:t>
            </a:r>
          </a:p>
          <a:p>
            <a:r>
              <a:rPr lang="en-US" dirty="0"/>
              <a:t>Two kinds of attributes: for a non-terminal A, at a parse tree node N</a:t>
            </a:r>
          </a:p>
          <a:p>
            <a:r>
              <a:rPr lang="en-US" dirty="0"/>
              <a:t>A </a:t>
            </a:r>
            <a:r>
              <a:rPr lang="en-US" b="1" dirty="0"/>
              <a:t>synthesized attribute</a:t>
            </a:r>
            <a:r>
              <a:rPr lang="en-US" dirty="0"/>
              <a:t>: defined by a semantic rule </a:t>
            </a:r>
            <a:r>
              <a:rPr lang="en-US" dirty="0" smtClean="0"/>
              <a:t>associated with </a:t>
            </a:r>
            <a:r>
              <a:rPr lang="en-US" dirty="0"/>
              <a:t>the production at N.</a:t>
            </a:r>
          </a:p>
          <a:p>
            <a:r>
              <a:rPr lang="en-US" dirty="0"/>
              <a:t>defined only in terms of attribute values at the children of N and </a:t>
            </a:r>
            <a:r>
              <a:rPr lang="en-US" dirty="0" smtClean="0"/>
              <a:t>at N </a:t>
            </a:r>
            <a:r>
              <a:rPr lang="en-US" dirty="0"/>
              <a:t>itself.</a:t>
            </a:r>
          </a:p>
          <a:p>
            <a:r>
              <a:rPr lang="en-US" dirty="0"/>
              <a:t>An </a:t>
            </a:r>
            <a:r>
              <a:rPr lang="en-US" b="1" dirty="0"/>
              <a:t>inherited attribute</a:t>
            </a:r>
            <a:r>
              <a:rPr lang="en-US" dirty="0"/>
              <a:t>: defined by a semantic rule associated with</a:t>
            </a:r>
          </a:p>
          <a:p>
            <a:r>
              <a:rPr lang="en-US" dirty="0"/>
              <a:t>the parent production of N.</a:t>
            </a:r>
          </a:p>
          <a:p>
            <a:r>
              <a:rPr lang="en-US" dirty="0"/>
              <a:t>defined only in terms of attribute values at the parent of N </a:t>
            </a:r>
            <a:r>
              <a:rPr lang="en-US" dirty="0" smtClean="0"/>
              <a:t>siblings of </a:t>
            </a:r>
            <a:r>
              <a:rPr lang="en-US" dirty="0"/>
              <a:t>N and at N itself.</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982520" y="428760"/>
              <a:ext cx="9349560" cy="5349240"/>
            </p14:xfrm>
          </p:contentPart>
        </mc:Choice>
        <mc:Fallback>
          <p:pic>
            <p:nvPicPr>
              <p:cNvPr id="4" name="Ink 3"/>
              <p:cNvPicPr/>
              <p:nvPr/>
            </p:nvPicPr>
            <p:blipFill>
              <a:blip r:embed="rId3"/>
              <a:stretch>
                <a:fillRect/>
              </a:stretch>
            </p:blipFill>
            <p:spPr>
              <a:xfrm>
                <a:off x="1973160" y="419400"/>
                <a:ext cx="9368280" cy="5367960"/>
              </a:xfrm>
              <a:prstGeom prst="rect">
                <a:avLst/>
              </a:prstGeom>
            </p:spPr>
          </p:pic>
        </mc:Fallback>
      </mc:AlternateContent>
    </p:spTree>
    <p:extLst>
      <p:ext uri="{BB962C8B-B14F-4D97-AF65-F5344CB8AC3E}">
        <p14:creationId xmlns:p14="http://schemas.microsoft.com/office/powerpoint/2010/main" val="6223915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Terminals can have synthesized attributes; these are given to it by the </a:t>
            </a:r>
            <a:r>
              <a:rPr lang="en-US" dirty="0" err="1"/>
              <a:t>lexer</a:t>
            </a:r>
            <a:r>
              <a:rPr lang="en-US" dirty="0"/>
              <a:t> (not the parser). There are no rules in an SDD giving values to attributes for terminals. Terminals do not have inherited attributes.</a:t>
            </a:r>
          </a:p>
          <a:p>
            <a:r>
              <a:rPr lang="en-US" dirty="0"/>
              <a:t>A nonterminal A can have both inherited and synthesized attributes. The difference is how they are computed. In either case the computation is specified by a rule associated with the production at a node N of the parse tree.</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071720" y="1134000"/>
              <a:ext cx="4652640" cy="2143440"/>
            </p14:xfrm>
          </p:contentPart>
        </mc:Choice>
        <mc:Fallback>
          <p:pic>
            <p:nvPicPr>
              <p:cNvPr id="4" name="Ink 3"/>
              <p:cNvPicPr/>
              <p:nvPr/>
            </p:nvPicPr>
            <p:blipFill>
              <a:blip r:embed="rId3"/>
              <a:stretch>
                <a:fillRect/>
              </a:stretch>
            </p:blipFill>
            <p:spPr>
              <a:xfrm>
                <a:off x="1062360" y="1124640"/>
                <a:ext cx="4671360" cy="2162160"/>
              </a:xfrm>
              <a:prstGeom prst="rect">
                <a:avLst/>
              </a:prstGeom>
            </p:spPr>
          </p:pic>
        </mc:Fallback>
      </mc:AlternateContent>
    </p:spTree>
    <p:extLst>
      <p:ext uri="{BB962C8B-B14F-4D97-AF65-F5344CB8AC3E}">
        <p14:creationId xmlns:p14="http://schemas.microsoft.com/office/powerpoint/2010/main" val="2606078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Annotated </a:t>
            </a:r>
            <a:r>
              <a:rPr lang="en-US" dirty="0"/>
              <a:t>parse tree</a:t>
            </a:r>
          </a:p>
        </p:txBody>
      </p:sp>
      <p:sp>
        <p:nvSpPr>
          <p:cNvPr id="3" name="Content Placeholder 2"/>
          <p:cNvSpPr>
            <a:spLocks noGrp="1"/>
          </p:cNvSpPr>
          <p:nvPr>
            <p:ph idx="1"/>
          </p:nvPr>
        </p:nvSpPr>
        <p:spPr/>
        <p:txBody>
          <a:bodyPr>
            <a:normAutofit/>
          </a:bodyPr>
          <a:lstStyle/>
          <a:p>
            <a:r>
              <a:rPr lang="en-US" dirty="0"/>
              <a:t> a parse tree has leaves that are terminals and internal nodes that are non-terminals. When we decorate the parse tree with attributes, the result is called an annotated parse tree</a:t>
            </a:r>
            <a:r>
              <a:rPr lang="en-US" dirty="0" smtClean="0"/>
              <a:t>,. </a:t>
            </a:r>
            <a:endParaRPr lang="en-US" dirty="0"/>
          </a:p>
        </p:txBody>
      </p:sp>
    </p:spTree>
    <p:extLst>
      <p:ext uri="{BB962C8B-B14F-4D97-AF65-F5344CB8AC3E}">
        <p14:creationId xmlns:p14="http://schemas.microsoft.com/office/powerpoint/2010/main" val="42429479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Synthesized Attribute</a:t>
            </a:r>
            <a:endParaRPr lang="en-US" dirty="0"/>
          </a:p>
        </p:txBody>
      </p:sp>
      <p:sp>
        <p:nvSpPr>
          <p:cNvPr id="3" name="Content Placeholder 2"/>
          <p:cNvSpPr>
            <a:spLocks noGrp="1"/>
          </p:cNvSpPr>
          <p:nvPr>
            <p:ph idx="1"/>
          </p:nvPr>
        </p:nvSpPr>
        <p:spPr/>
        <p:txBody>
          <a:bodyPr/>
          <a:lstStyle/>
          <a:p>
            <a:r>
              <a:rPr lang="en-US" dirty="0"/>
              <a:t>A synthesized attribute of a nonterminal A, is defined at a node N (where A is the LHS of the production associated with N). The attribute can depend only on (synthesized or inherited) attribute values at the children of N (the RHS of the production) and on inherited attribute values at N itself.</a:t>
            </a:r>
          </a:p>
          <a:p>
            <a:endParaRPr lang="en-US" dirty="0"/>
          </a:p>
          <a:p>
            <a:r>
              <a:rPr lang="en-US" dirty="0" smtClean="0"/>
              <a:t>In the example above the attribute </a:t>
            </a:r>
            <a:r>
              <a:rPr lang="en-US" dirty="0" err="1" smtClean="0"/>
              <a:t>val</a:t>
            </a:r>
            <a:r>
              <a:rPr lang="en-US" dirty="0" smtClean="0"/>
              <a:t> </a:t>
            </a:r>
            <a:r>
              <a:rPr lang="en-US" dirty="0"/>
              <a:t>was synthesized.</a:t>
            </a:r>
          </a:p>
          <a:p>
            <a:endParaRPr lang="en-US" dirty="0"/>
          </a:p>
        </p:txBody>
      </p:sp>
    </p:spTree>
    <p:extLst>
      <p:ext uri="{BB962C8B-B14F-4D97-AF65-F5344CB8AC3E}">
        <p14:creationId xmlns:p14="http://schemas.microsoft.com/office/powerpoint/2010/main" val="23973774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S-attributed</a:t>
            </a:r>
          </a:p>
        </p:txBody>
      </p:sp>
      <p:sp>
        <p:nvSpPr>
          <p:cNvPr id="3" name="Content Placeholder 2"/>
          <p:cNvSpPr>
            <a:spLocks noGrp="1"/>
          </p:cNvSpPr>
          <p:nvPr>
            <p:ph idx="1"/>
          </p:nvPr>
        </p:nvSpPr>
        <p:spPr/>
        <p:txBody>
          <a:bodyPr/>
          <a:lstStyle/>
          <a:p>
            <a:r>
              <a:rPr lang="en-US" dirty="0"/>
              <a:t>An SDD with only synthesized attributes is called </a:t>
            </a:r>
            <a:r>
              <a:rPr lang="en-US" i="1" dirty="0"/>
              <a:t>S-attributed</a:t>
            </a:r>
            <a:r>
              <a:rPr lang="en-US" dirty="0"/>
              <a:t> and has the property that the rules give the attribute of the LHS in terms of attributes of the RHS.</a:t>
            </a:r>
          </a:p>
          <a:p>
            <a:r>
              <a:rPr lang="en-US" dirty="0"/>
              <a:t>For an S-attributed SDD, all the rules can be evaluated by a single bottom-up (i.e., </a:t>
            </a:r>
            <a:r>
              <a:rPr lang="en-US" dirty="0" err="1"/>
              <a:t>postorder</a:t>
            </a:r>
            <a:r>
              <a:rPr lang="en-US" dirty="0"/>
              <a:t>) traversal of the annotated parse tree.</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750240" y="464400"/>
              <a:ext cx="7143840" cy="5000760"/>
            </p14:xfrm>
          </p:contentPart>
        </mc:Choice>
        <mc:Fallback>
          <p:pic>
            <p:nvPicPr>
              <p:cNvPr id="4" name="Ink 3"/>
              <p:cNvPicPr/>
              <p:nvPr/>
            </p:nvPicPr>
            <p:blipFill>
              <a:blip r:embed="rId3"/>
              <a:stretch>
                <a:fillRect/>
              </a:stretch>
            </p:blipFill>
            <p:spPr>
              <a:xfrm>
                <a:off x="740880" y="455040"/>
                <a:ext cx="7162560" cy="5019480"/>
              </a:xfrm>
              <a:prstGeom prst="rect">
                <a:avLst/>
              </a:prstGeom>
            </p:spPr>
          </p:pic>
        </mc:Fallback>
      </mc:AlternateContent>
    </p:spTree>
    <p:extLst>
      <p:ext uri="{BB962C8B-B14F-4D97-AF65-F5344CB8AC3E}">
        <p14:creationId xmlns:p14="http://schemas.microsoft.com/office/powerpoint/2010/main" val="1500271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Each internal node corresponds to a production with the symbol labeling the node the LHS of the production. If there are no attributes for the LHS in this production, we leave the node as it was (I don't believe this is a common occurrence). If there are k attributes for the LHS, we replace the LHS in the parse tree by k equations. The LHS of the equation is the attribute and the right hand side is its value. Note that the annotated parse tree contains all the information of the original parse tree since we replaced something like E with something like </a:t>
            </a:r>
            <a:r>
              <a:rPr lang="en-US" dirty="0" err="1" smtClean="0"/>
              <a:t>E.val</a:t>
            </a:r>
            <a:r>
              <a:rPr lang="en-US" dirty="0" smtClean="0"/>
              <a:t>=9</a:t>
            </a:r>
            <a:endParaRPr lang="en-US" dirty="0"/>
          </a:p>
          <a:p>
            <a:endParaRPr lang="en-US" dirty="0"/>
          </a:p>
        </p:txBody>
      </p:sp>
    </p:spTree>
    <p:extLst>
      <p:ext uri="{BB962C8B-B14F-4D97-AF65-F5344CB8AC3E}">
        <p14:creationId xmlns:p14="http://schemas.microsoft.com/office/powerpoint/2010/main" val="3177025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 are done with parsing so what is next?</a:t>
            </a:r>
            <a:endParaRPr lang="en-US" dirty="0"/>
          </a:p>
        </p:txBody>
      </p:sp>
      <p:sp>
        <p:nvSpPr>
          <p:cNvPr id="3" name="Content Placeholder 2"/>
          <p:cNvSpPr>
            <a:spLocks noGrp="1"/>
          </p:cNvSpPr>
          <p:nvPr>
            <p:ph idx="1"/>
          </p:nvPr>
        </p:nvSpPr>
        <p:spPr/>
        <p:txBody>
          <a:bodyPr/>
          <a:lstStyle/>
          <a:p>
            <a:r>
              <a:rPr lang="en-IN" dirty="0" smtClean="0"/>
              <a:t>We now need a further translator for semantic rules</a:t>
            </a:r>
          </a:p>
          <a:p>
            <a:r>
              <a:rPr lang="en-IN" dirty="0" smtClean="0"/>
              <a:t>Symbol table is one part(for static checks) </a:t>
            </a:r>
          </a:p>
          <a:p>
            <a:r>
              <a:rPr lang="en-IN" dirty="0" smtClean="0"/>
              <a:t>One idea is to </a:t>
            </a:r>
            <a:r>
              <a:rPr lang="en-US" dirty="0" smtClean="0"/>
              <a:t>associate </a:t>
            </a:r>
            <a:r>
              <a:rPr lang="en-US" dirty="0"/>
              <a:t>computation with the </a:t>
            </a:r>
            <a:r>
              <a:rPr lang="en-US" dirty="0" smtClean="0"/>
              <a:t>production rules</a:t>
            </a:r>
            <a:r>
              <a:rPr lang="en-US" dirty="0"/>
              <a:t>. </a:t>
            </a:r>
            <a:r>
              <a:rPr lang="en-US" dirty="0" smtClean="0"/>
              <a:t>(Compute </a:t>
            </a:r>
            <a:r>
              <a:rPr lang="en-US" dirty="0"/>
              <a:t>values are propagated </a:t>
            </a:r>
            <a:r>
              <a:rPr lang="en-US" dirty="0" smtClean="0"/>
              <a:t>as attributes </a:t>
            </a:r>
            <a:r>
              <a:rPr lang="en-US" dirty="0"/>
              <a:t>of non-terminals</a:t>
            </a:r>
            <a:r>
              <a:rPr lang="en-US" dirty="0" smtClean="0"/>
              <a:t>.)</a:t>
            </a:r>
          </a:p>
          <a:p>
            <a:r>
              <a:rPr lang="en-US" dirty="0"/>
              <a:t>SDD: Specifies the values of attributes by associating semantic</a:t>
            </a:r>
          </a:p>
          <a:p>
            <a:r>
              <a:rPr lang="en-US" dirty="0"/>
              <a:t>rules with the productions</a:t>
            </a:r>
            <a:r>
              <a:rPr lang="en-US" dirty="0" smtClean="0"/>
              <a:t>. (meaning)</a:t>
            </a:r>
            <a:endParaRPr lang="en-US" dirty="0"/>
          </a:p>
          <a:p>
            <a:r>
              <a:rPr lang="en-US" dirty="0" smtClean="0"/>
              <a:t>SDT: What actions to perform in order to compute the associated rules. (Order of execution)</a:t>
            </a:r>
            <a:endParaRPr lang="en-US" dirty="0"/>
          </a:p>
        </p:txBody>
      </p:sp>
      <p:sp>
        <p:nvSpPr>
          <p:cNvPr id="4"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6"/>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1"/>
          <p:cNvSpPr>
            <a:spLocks noChangeArrowheads="1"/>
          </p:cNvSpPr>
          <p:nvPr/>
        </p:nvSpPr>
        <p:spPr bwMode="auto">
          <a:xfrm>
            <a:off x="1704975" y="20842288"/>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100" b="0" i="0" u="none" strike="noStrike" cap="none" normalizeH="0" baseline="0" smtClean="0">
                <a:ln>
                  <a:noFill/>
                </a:ln>
                <a:solidFill>
                  <a:srgbClr val="4A708B"/>
                </a:solidFill>
                <a:effectLst/>
                <a:latin typeface="Times" panose="02020603050405020304" pitchFamily="18" charset="0"/>
              </a:rPr>
              <a:t>we may</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1704975" y="2143125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100" b="0" i="0" u="none" strike="noStrike" cap="none" normalizeH="0" baseline="0" smtClean="0">
                <a:ln>
                  <a:noFill/>
                </a:ln>
                <a:solidFill>
                  <a:srgbClr val="4A708B"/>
                </a:solidFill>
                <a:effectLst/>
                <a:latin typeface="Times" panose="02020603050405020304" pitchFamily="18" charset="0"/>
              </a:rPr>
              <a:t>associate computation with the production</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1704975" y="22020213"/>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100" b="0" i="0" u="none" strike="noStrike" cap="none" normalizeH="0" baseline="0" smtClean="0">
                <a:ln>
                  <a:noFill/>
                </a:ln>
                <a:solidFill>
                  <a:srgbClr val="4A708B"/>
                </a:solidFill>
                <a:effectLst/>
                <a:latin typeface="Times" panose="02020603050405020304" pitchFamily="18" charset="0"/>
              </a:rPr>
              <a:t>rules. Computed values are propagated as</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 name="Rectangle 14"/>
          <p:cNvSpPr>
            <a:spLocks noChangeArrowheads="1"/>
          </p:cNvSpPr>
          <p:nvPr/>
        </p:nvSpPr>
        <p:spPr bwMode="auto">
          <a:xfrm>
            <a:off x="1704975" y="22610763"/>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100" b="0" i="0" u="none" strike="noStrike" cap="none" normalizeH="0" baseline="0" smtClean="0">
                <a:ln>
                  <a:noFill/>
                </a:ln>
                <a:solidFill>
                  <a:srgbClr val="4A708B"/>
                </a:solidFill>
                <a:effectLst/>
                <a:latin typeface="Times" panose="02020603050405020304" pitchFamily="18" charset="0"/>
              </a:rPr>
              <a:t>attributes of non-terminals.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41723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SDD if we want to compute values</a:t>
            </a:r>
            <a:endParaRPr lang="en-US" dirty="0"/>
          </a:p>
        </p:txBody>
      </p:sp>
      <p:sp>
        <p:nvSpPr>
          <p:cNvPr id="3" name="Content Placeholder 2"/>
          <p:cNvSpPr>
            <a:spLocks noGrp="1"/>
          </p:cNvSpPr>
          <p:nvPr>
            <p:ph idx="1"/>
          </p:nvPr>
        </p:nvSpPr>
        <p:spPr/>
        <p:txBody>
          <a:bodyPr/>
          <a:lstStyle/>
          <a:p>
            <a:r>
              <a:rPr lang="en-US" dirty="0" smtClean="0"/>
              <a:t> </a:t>
            </a:r>
            <a:r>
              <a:rPr lang="en-US" dirty="0"/>
              <a:t>E → </a:t>
            </a:r>
            <a:r>
              <a:rPr lang="en-US" dirty="0" smtClean="0"/>
              <a:t>E </a:t>
            </a:r>
            <a:r>
              <a:rPr lang="en-US" dirty="0"/>
              <a:t>+ T </a:t>
            </a:r>
            <a:r>
              <a:rPr lang="en-US" dirty="0" smtClean="0"/>
              <a:t>	</a:t>
            </a:r>
            <a:r>
              <a:rPr lang="en-US" dirty="0" err="1" smtClean="0"/>
              <a:t>E.val</a:t>
            </a:r>
            <a:r>
              <a:rPr lang="en-US" dirty="0" smtClean="0"/>
              <a:t> </a:t>
            </a:r>
            <a:r>
              <a:rPr lang="en-US" dirty="0"/>
              <a:t>= </a:t>
            </a:r>
            <a:r>
              <a:rPr lang="en-US" dirty="0" err="1" smtClean="0"/>
              <a:t>E.val</a:t>
            </a:r>
            <a:r>
              <a:rPr lang="en-US" dirty="0" smtClean="0"/>
              <a:t> </a:t>
            </a:r>
            <a:r>
              <a:rPr lang="en-US" dirty="0"/>
              <a:t>+ </a:t>
            </a:r>
            <a:r>
              <a:rPr lang="en-US" dirty="0" err="1"/>
              <a:t>T.val</a:t>
            </a:r>
            <a:endParaRPr lang="en-US" dirty="0"/>
          </a:p>
          <a:p>
            <a:r>
              <a:rPr lang="en-US" dirty="0" smtClean="0"/>
              <a:t> </a:t>
            </a:r>
            <a:r>
              <a:rPr lang="en-US" dirty="0"/>
              <a:t>E → T </a:t>
            </a:r>
            <a:r>
              <a:rPr lang="en-US" dirty="0" smtClean="0"/>
              <a:t>	</a:t>
            </a:r>
            <a:r>
              <a:rPr lang="en-US" dirty="0" err="1" smtClean="0"/>
              <a:t>E.val</a:t>
            </a:r>
            <a:r>
              <a:rPr lang="en-US" dirty="0" smtClean="0"/>
              <a:t> </a:t>
            </a:r>
            <a:r>
              <a:rPr lang="en-US" dirty="0"/>
              <a:t>= </a:t>
            </a:r>
            <a:r>
              <a:rPr lang="en-US" dirty="0" err="1"/>
              <a:t>T.val</a:t>
            </a:r>
            <a:endParaRPr lang="en-US" dirty="0"/>
          </a:p>
          <a:p>
            <a:r>
              <a:rPr lang="en-US" dirty="0" smtClean="0"/>
              <a:t>T </a:t>
            </a:r>
            <a:r>
              <a:rPr lang="en-US" dirty="0"/>
              <a:t>→ (E) </a:t>
            </a:r>
            <a:r>
              <a:rPr lang="en-US" dirty="0" smtClean="0"/>
              <a:t>	</a:t>
            </a:r>
            <a:r>
              <a:rPr lang="en-US" dirty="0" err="1"/>
              <a:t>T</a:t>
            </a:r>
            <a:r>
              <a:rPr lang="en-US" dirty="0" err="1" smtClean="0"/>
              <a:t>.val</a:t>
            </a:r>
            <a:r>
              <a:rPr lang="en-US" dirty="0" smtClean="0"/>
              <a:t> </a:t>
            </a:r>
            <a:r>
              <a:rPr lang="en-US" dirty="0"/>
              <a:t>= </a:t>
            </a:r>
            <a:r>
              <a:rPr lang="en-US" dirty="0" err="1"/>
              <a:t>E.val</a:t>
            </a:r>
            <a:endParaRPr lang="en-US" dirty="0"/>
          </a:p>
          <a:p>
            <a:r>
              <a:rPr lang="en-US" dirty="0"/>
              <a:t>T</a:t>
            </a:r>
            <a:r>
              <a:rPr lang="en-US" dirty="0" smtClean="0"/>
              <a:t> </a:t>
            </a:r>
            <a:r>
              <a:rPr lang="en-US" dirty="0"/>
              <a:t>→ </a:t>
            </a:r>
            <a:r>
              <a:rPr lang="en-US" dirty="0" smtClean="0"/>
              <a:t>id 	</a:t>
            </a:r>
            <a:r>
              <a:rPr lang="en-US" dirty="0" err="1"/>
              <a:t>T</a:t>
            </a:r>
            <a:r>
              <a:rPr lang="en-US" dirty="0" err="1" smtClean="0"/>
              <a:t>.val</a:t>
            </a:r>
            <a:r>
              <a:rPr lang="en-US" dirty="0" smtClean="0"/>
              <a:t> </a:t>
            </a:r>
            <a:r>
              <a:rPr lang="en-US" dirty="0"/>
              <a:t>= </a:t>
            </a:r>
            <a:r>
              <a:rPr lang="en-US" dirty="0" err="1" smtClean="0"/>
              <a:t>id.lexval</a:t>
            </a:r>
            <a:endParaRPr lang="en-US" dirty="0" smtClean="0"/>
          </a:p>
          <a:p>
            <a:r>
              <a:rPr lang="en-IN" dirty="0" err="1" smtClean="0"/>
              <a:t>T</a:t>
            </a:r>
            <a:r>
              <a:rPr lang="en-IN" dirty="0" err="1" smtClean="0">
                <a:sym typeface="Wingdings" panose="05000000000000000000" pitchFamily="2" charset="2"/>
              </a:rPr>
              <a:t>Num</a:t>
            </a:r>
            <a:r>
              <a:rPr lang="en-IN" dirty="0" smtClean="0">
                <a:sym typeface="Wingdings" panose="05000000000000000000" pitchFamily="2" charset="2"/>
              </a:rPr>
              <a:t>	</a:t>
            </a:r>
            <a:r>
              <a:rPr lang="en-IN" dirty="0" err="1" smtClean="0">
                <a:sym typeface="Wingdings" panose="05000000000000000000" pitchFamily="2" charset="2"/>
              </a:rPr>
              <a:t>T.val</a:t>
            </a:r>
            <a:r>
              <a:rPr lang="en-IN" dirty="0" smtClean="0">
                <a:sym typeface="Wingdings" panose="05000000000000000000" pitchFamily="2" charset="2"/>
              </a:rPr>
              <a:t>=</a:t>
            </a:r>
            <a:r>
              <a:rPr lang="en-IN" dirty="0" err="1" smtClean="0">
                <a:sym typeface="Wingdings" panose="05000000000000000000" pitchFamily="2" charset="2"/>
              </a:rPr>
              <a:t>Num.lexval</a:t>
            </a:r>
            <a:endParaRPr lang="en-US" dirty="0"/>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0" y="1473480"/>
              <a:ext cx="9939240" cy="3420360"/>
            </p14:xfrm>
          </p:contentPart>
        </mc:Choice>
        <mc:Fallback>
          <p:pic>
            <p:nvPicPr>
              <p:cNvPr id="4" name="Ink 3"/>
              <p:cNvPicPr/>
              <p:nvPr/>
            </p:nvPicPr>
            <p:blipFill>
              <a:blip r:embed="rId4"/>
              <a:stretch>
                <a:fillRect/>
              </a:stretch>
            </p:blipFill>
            <p:spPr>
              <a:xfrm>
                <a:off x="-9360" y="1464120"/>
                <a:ext cx="9957960" cy="3439080"/>
              </a:xfrm>
              <a:prstGeom prst="rect">
                <a:avLst/>
              </a:prstGeom>
            </p:spPr>
          </p:pic>
        </mc:Fallback>
      </mc:AlternateContent>
    </p:spTree>
    <p:extLst>
      <p:ext uri="{BB962C8B-B14F-4D97-AF65-F5344CB8AC3E}">
        <p14:creationId xmlns:p14="http://schemas.microsoft.com/office/powerpoint/2010/main" val="33235750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536"/>
            <a:ext cx="5277853" cy="1325563"/>
          </a:xfrm>
        </p:spPr>
        <p:txBody>
          <a:bodyPr/>
          <a:lstStyle/>
          <a:p>
            <a:r>
              <a:rPr lang="en-IN" dirty="0" smtClean="0"/>
              <a:t>Assume we have to compute  4+3</a:t>
            </a:r>
            <a:endParaRPr lang="en-US" dirty="0"/>
          </a:p>
        </p:txBody>
      </p:sp>
      <p:sp>
        <p:nvSpPr>
          <p:cNvPr id="4" name="Oval 3"/>
          <p:cNvSpPr/>
          <p:nvPr/>
        </p:nvSpPr>
        <p:spPr>
          <a:xfrm>
            <a:off x="1058779" y="4219074"/>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4</a:t>
            </a:r>
            <a:endParaRPr lang="en-US" dirty="0"/>
          </a:p>
        </p:txBody>
      </p:sp>
      <p:sp>
        <p:nvSpPr>
          <p:cNvPr id="5" name="Oval 4"/>
          <p:cNvSpPr/>
          <p:nvPr/>
        </p:nvSpPr>
        <p:spPr>
          <a:xfrm>
            <a:off x="2927684" y="4219073"/>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6" name="Oval 5"/>
          <p:cNvSpPr/>
          <p:nvPr/>
        </p:nvSpPr>
        <p:spPr>
          <a:xfrm>
            <a:off x="9288377" y="4371472"/>
            <a:ext cx="1868905"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Num.lexval</a:t>
            </a:r>
            <a:r>
              <a:rPr lang="en-IN" dirty="0" smtClean="0"/>
              <a:t>=3</a:t>
            </a:r>
            <a:endParaRPr lang="en-US" dirty="0"/>
          </a:p>
        </p:txBody>
      </p:sp>
      <p:cxnSp>
        <p:nvCxnSpPr>
          <p:cNvPr id="9" name="Straight Connector 8"/>
          <p:cNvCxnSpPr/>
          <p:nvPr/>
        </p:nvCxnSpPr>
        <p:spPr>
          <a:xfrm>
            <a:off x="5504447" y="0"/>
            <a:ext cx="238627"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629399" y="4371473"/>
            <a:ext cx="1868905"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Num.lexval</a:t>
            </a:r>
            <a:r>
              <a:rPr lang="en-IN" dirty="0" smtClean="0"/>
              <a:t>=4</a:t>
            </a:r>
            <a:endParaRPr lang="en-US" dirty="0"/>
          </a:p>
        </p:txBody>
      </p:sp>
      <p:sp>
        <p:nvSpPr>
          <p:cNvPr id="13" name="TextBox 12"/>
          <p:cNvSpPr txBox="1"/>
          <p:nvPr/>
        </p:nvSpPr>
        <p:spPr>
          <a:xfrm>
            <a:off x="2213811" y="6384758"/>
            <a:ext cx="1128129" cy="369332"/>
          </a:xfrm>
          <a:prstGeom prst="rect">
            <a:avLst/>
          </a:prstGeom>
          <a:noFill/>
        </p:spPr>
        <p:txBody>
          <a:bodyPr wrap="none" rtlCol="0">
            <a:spAutoFit/>
          </a:bodyPr>
          <a:lstStyle/>
          <a:p>
            <a:r>
              <a:rPr lang="en-IN" dirty="0" smtClean="0"/>
              <a:t>Parse tree</a:t>
            </a:r>
            <a:endParaRPr lang="en-US" dirty="0"/>
          </a:p>
        </p:txBody>
      </p:sp>
      <p:sp>
        <p:nvSpPr>
          <p:cNvPr id="14" name="TextBox 13"/>
          <p:cNvSpPr txBox="1"/>
          <p:nvPr/>
        </p:nvSpPr>
        <p:spPr>
          <a:xfrm>
            <a:off x="7379120" y="6232540"/>
            <a:ext cx="2816797" cy="369332"/>
          </a:xfrm>
          <a:prstGeom prst="rect">
            <a:avLst/>
          </a:prstGeom>
          <a:noFill/>
        </p:spPr>
        <p:txBody>
          <a:bodyPr wrap="none" rtlCol="0">
            <a:spAutoFit/>
          </a:bodyPr>
          <a:lstStyle/>
          <a:p>
            <a:r>
              <a:rPr lang="en-IN" dirty="0" smtClean="0"/>
              <a:t>Annotated action parse tree</a:t>
            </a:r>
            <a:endParaRPr lang="en-US" dirty="0"/>
          </a:p>
        </p:txBody>
      </p:sp>
      <p:sp>
        <p:nvSpPr>
          <p:cNvPr id="16" name="Rectangle 15"/>
          <p:cNvSpPr/>
          <p:nvPr/>
        </p:nvSpPr>
        <p:spPr>
          <a:xfrm>
            <a:off x="6053056" y="0"/>
            <a:ext cx="6096000" cy="1477328"/>
          </a:xfrm>
          <a:prstGeom prst="rect">
            <a:avLst/>
          </a:prstGeom>
        </p:spPr>
        <p:txBody>
          <a:bodyPr>
            <a:spAutoFit/>
          </a:bodyPr>
          <a:lstStyle/>
          <a:p>
            <a:r>
              <a:rPr lang="en-US" dirty="0"/>
              <a:t> E → E + T 	</a:t>
            </a:r>
            <a:r>
              <a:rPr lang="en-US" dirty="0" err="1"/>
              <a:t>E.val</a:t>
            </a:r>
            <a:r>
              <a:rPr lang="en-US" dirty="0"/>
              <a:t> = </a:t>
            </a:r>
            <a:r>
              <a:rPr lang="en-US" dirty="0" err="1"/>
              <a:t>E.val</a:t>
            </a:r>
            <a:r>
              <a:rPr lang="en-US" dirty="0"/>
              <a:t> + </a:t>
            </a:r>
            <a:r>
              <a:rPr lang="en-US" dirty="0" err="1"/>
              <a:t>T.val</a:t>
            </a:r>
            <a:endParaRPr lang="en-US" dirty="0"/>
          </a:p>
          <a:p>
            <a:r>
              <a:rPr lang="en-US" dirty="0"/>
              <a:t> E → T 	</a:t>
            </a:r>
            <a:r>
              <a:rPr lang="en-US" dirty="0" err="1"/>
              <a:t>E.val</a:t>
            </a:r>
            <a:r>
              <a:rPr lang="en-US" dirty="0"/>
              <a:t> = </a:t>
            </a:r>
            <a:r>
              <a:rPr lang="en-US" dirty="0" err="1"/>
              <a:t>T.val</a:t>
            </a:r>
            <a:endParaRPr lang="en-US" dirty="0"/>
          </a:p>
          <a:p>
            <a:r>
              <a:rPr lang="en-US" dirty="0"/>
              <a:t>T → (E) 	</a:t>
            </a:r>
            <a:r>
              <a:rPr lang="en-US" dirty="0" err="1"/>
              <a:t>T.val</a:t>
            </a:r>
            <a:r>
              <a:rPr lang="en-US" dirty="0"/>
              <a:t> = </a:t>
            </a:r>
            <a:r>
              <a:rPr lang="en-US" dirty="0" err="1"/>
              <a:t>E.val</a:t>
            </a:r>
            <a:endParaRPr lang="en-US" dirty="0"/>
          </a:p>
          <a:p>
            <a:r>
              <a:rPr lang="en-US" dirty="0"/>
              <a:t>T → id 	</a:t>
            </a:r>
            <a:r>
              <a:rPr lang="en-US" dirty="0" err="1"/>
              <a:t>T.val</a:t>
            </a:r>
            <a:r>
              <a:rPr lang="en-US" dirty="0"/>
              <a:t> = </a:t>
            </a:r>
            <a:r>
              <a:rPr lang="en-US" dirty="0" err="1"/>
              <a:t>id.lexval</a:t>
            </a:r>
            <a:endParaRPr lang="en-US" dirty="0"/>
          </a:p>
          <a:p>
            <a:r>
              <a:rPr lang="en-IN" dirty="0" err="1">
                <a:solidFill>
                  <a:srgbClr val="FF0000"/>
                </a:solidFill>
              </a:rPr>
              <a:t>T</a:t>
            </a:r>
            <a:r>
              <a:rPr lang="en-IN" dirty="0" err="1">
                <a:solidFill>
                  <a:srgbClr val="FF0000"/>
                </a:solidFill>
                <a:sym typeface="Wingdings" panose="05000000000000000000" pitchFamily="2" charset="2"/>
              </a:rPr>
              <a:t>Num</a:t>
            </a:r>
            <a:r>
              <a:rPr lang="en-IN" dirty="0">
                <a:solidFill>
                  <a:srgbClr val="FF0000"/>
                </a:solidFill>
                <a:sym typeface="Wingdings" panose="05000000000000000000" pitchFamily="2" charset="2"/>
              </a:rPr>
              <a:t>	</a:t>
            </a:r>
            <a:r>
              <a:rPr lang="en-IN" dirty="0" err="1">
                <a:solidFill>
                  <a:srgbClr val="FF0000"/>
                </a:solidFill>
                <a:sym typeface="Wingdings" panose="05000000000000000000" pitchFamily="2" charset="2"/>
              </a:rPr>
              <a:t>T.val</a:t>
            </a:r>
            <a:r>
              <a:rPr lang="en-IN" dirty="0">
                <a:solidFill>
                  <a:srgbClr val="FF0000"/>
                </a:solidFill>
                <a:sym typeface="Wingdings" panose="05000000000000000000" pitchFamily="2" charset="2"/>
              </a:rPr>
              <a:t>=</a:t>
            </a:r>
            <a:r>
              <a:rPr lang="en-IN" dirty="0" err="1">
                <a:solidFill>
                  <a:srgbClr val="FF0000"/>
                </a:solidFill>
                <a:sym typeface="Wingdings" panose="05000000000000000000" pitchFamily="2" charset="2"/>
              </a:rPr>
              <a:t>Num.lexval</a:t>
            </a:r>
            <a:endParaRPr lang="en-US" dirty="0">
              <a:solidFill>
                <a:srgbClr val="FF0000"/>
              </a:solidFill>
            </a:endParaRPr>
          </a:p>
        </p:txBody>
      </p:sp>
      <mc:AlternateContent xmlns:mc="http://schemas.openxmlformats.org/markup-compatibility/2006">
        <mc:Choice xmlns:p14="http://schemas.microsoft.com/office/powerpoint/2010/main" Requires="p14">
          <p:contentPart p14:bwMode="auto" r:id="rId2">
            <p14:nvContentPartPr>
              <p14:cNvPr id="17" name="Ink 16"/>
              <p14:cNvContentPartPr/>
              <p14:nvPr/>
            </p14:nvContentPartPr>
            <p14:xfrm>
              <a:off x="1678680" y="4679280"/>
              <a:ext cx="8983800" cy="2170080"/>
            </p14:xfrm>
          </p:contentPart>
        </mc:Choice>
        <mc:Fallback>
          <p:pic>
            <p:nvPicPr>
              <p:cNvPr id="17" name="Ink 16"/>
              <p:cNvPicPr/>
              <p:nvPr/>
            </p:nvPicPr>
            <p:blipFill>
              <a:blip r:embed="rId3"/>
              <a:stretch>
                <a:fillRect/>
              </a:stretch>
            </p:blipFill>
            <p:spPr>
              <a:xfrm>
                <a:off x="1669320" y="4669920"/>
                <a:ext cx="9002520" cy="2188800"/>
              </a:xfrm>
              <a:prstGeom prst="rect">
                <a:avLst/>
              </a:prstGeom>
            </p:spPr>
          </p:pic>
        </mc:Fallback>
      </mc:AlternateContent>
    </p:spTree>
    <p:extLst>
      <p:ext uri="{BB962C8B-B14F-4D97-AF65-F5344CB8AC3E}">
        <p14:creationId xmlns:p14="http://schemas.microsoft.com/office/powerpoint/2010/main" val="7917269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536"/>
            <a:ext cx="5277853" cy="1325563"/>
          </a:xfrm>
        </p:spPr>
        <p:txBody>
          <a:bodyPr/>
          <a:lstStyle/>
          <a:p>
            <a:r>
              <a:rPr lang="en-IN" dirty="0" smtClean="0"/>
              <a:t>Assume we have to compute  4+3</a:t>
            </a:r>
            <a:endParaRPr lang="en-US" dirty="0"/>
          </a:p>
        </p:txBody>
      </p:sp>
      <p:sp>
        <p:nvSpPr>
          <p:cNvPr id="4" name="Oval 3"/>
          <p:cNvSpPr/>
          <p:nvPr/>
        </p:nvSpPr>
        <p:spPr>
          <a:xfrm>
            <a:off x="1058779" y="4219074"/>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4</a:t>
            </a:r>
            <a:endParaRPr lang="en-US" dirty="0"/>
          </a:p>
        </p:txBody>
      </p:sp>
      <p:sp>
        <p:nvSpPr>
          <p:cNvPr id="5" name="Oval 4"/>
          <p:cNvSpPr/>
          <p:nvPr/>
        </p:nvSpPr>
        <p:spPr>
          <a:xfrm>
            <a:off x="2815390" y="4219073"/>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6" name="Oval 5"/>
          <p:cNvSpPr/>
          <p:nvPr/>
        </p:nvSpPr>
        <p:spPr>
          <a:xfrm>
            <a:off x="9288377" y="4371472"/>
            <a:ext cx="1868905"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Num.lexval</a:t>
            </a:r>
            <a:r>
              <a:rPr lang="en-IN" dirty="0" smtClean="0"/>
              <a:t>=3</a:t>
            </a:r>
            <a:endParaRPr lang="en-US" dirty="0"/>
          </a:p>
        </p:txBody>
      </p:sp>
      <p:cxnSp>
        <p:nvCxnSpPr>
          <p:cNvPr id="9" name="Straight Connector 8"/>
          <p:cNvCxnSpPr/>
          <p:nvPr/>
        </p:nvCxnSpPr>
        <p:spPr>
          <a:xfrm>
            <a:off x="5504447" y="0"/>
            <a:ext cx="238627"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629399" y="4371473"/>
            <a:ext cx="1868905"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Num.lexval</a:t>
            </a:r>
            <a:r>
              <a:rPr lang="en-IN" dirty="0" smtClean="0"/>
              <a:t>=4</a:t>
            </a:r>
            <a:endParaRPr lang="en-US" dirty="0"/>
          </a:p>
        </p:txBody>
      </p:sp>
      <p:sp>
        <p:nvSpPr>
          <p:cNvPr id="13" name="TextBox 12"/>
          <p:cNvSpPr txBox="1"/>
          <p:nvPr/>
        </p:nvSpPr>
        <p:spPr>
          <a:xfrm>
            <a:off x="2213811" y="6384758"/>
            <a:ext cx="1128129" cy="369332"/>
          </a:xfrm>
          <a:prstGeom prst="rect">
            <a:avLst/>
          </a:prstGeom>
          <a:noFill/>
        </p:spPr>
        <p:txBody>
          <a:bodyPr wrap="none" rtlCol="0">
            <a:spAutoFit/>
          </a:bodyPr>
          <a:lstStyle/>
          <a:p>
            <a:r>
              <a:rPr lang="en-IN" dirty="0" smtClean="0"/>
              <a:t>Parse tree</a:t>
            </a:r>
            <a:endParaRPr lang="en-US" dirty="0"/>
          </a:p>
        </p:txBody>
      </p:sp>
      <p:sp>
        <p:nvSpPr>
          <p:cNvPr id="14" name="TextBox 13"/>
          <p:cNvSpPr txBox="1"/>
          <p:nvPr/>
        </p:nvSpPr>
        <p:spPr>
          <a:xfrm>
            <a:off x="7379120" y="6232540"/>
            <a:ext cx="2182008" cy="369332"/>
          </a:xfrm>
          <a:prstGeom prst="rect">
            <a:avLst/>
          </a:prstGeom>
          <a:noFill/>
        </p:spPr>
        <p:txBody>
          <a:bodyPr wrap="none" rtlCol="0">
            <a:spAutoFit/>
          </a:bodyPr>
          <a:lstStyle/>
          <a:p>
            <a:r>
              <a:rPr lang="en-IN" dirty="0" smtClean="0"/>
              <a:t>Annotated parse tree</a:t>
            </a:r>
            <a:endParaRPr lang="en-US" dirty="0"/>
          </a:p>
        </p:txBody>
      </p:sp>
      <p:sp>
        <p:nvSpPr>
          <p:cNvPr id="11" name="Oval 10"/>
          <p:cNvSpPr/>
          <p:nvPr/>
        </p:nvSpPr>
        <p:spPr>
          <a:xfrm>
            <a:off x="1058779" y="3155407"/>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12" name="Oval 11"/>
          <p:cNvSpPr/>
          <p:nvPr/>
        </p:nvSpPr>
        <p:spPr>
          <a:xfrm>
            <a:off x="2785310" y="3155407"/>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15" name="Oval 14"/>
          <p:cNvSpPr/>
          <p:nvPr/>
        </p:nvSpPr>
        <p:spPr>
          <a:xfrm>
            <a:off x="9288376" y="3155406"/>
            <a:ext cx="1868905"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T</a:t>
            </a:r>
            <a:r>
              <a:rPr lang="en-IN" dirty="0" err="1" smtClean="0"/>
              <a:t>.lexval</a:t>
            </a:r>
            <a:r>
              <a:rPr lang="en-IN" dirty="0" smtClean="0"/>
              <a:t>=4</a:t>
            </a:r>
            <a:endParaRPr lang="en-US" dirty="0"/>
          </a:p>
        </p:txBody>
      </p:sp>
      <p:sp>
        <p:nvSpPr>
          <p:cNvPr id="16" name="Oval 15"/>
          <p:cNvSpPr/>
          <p:nvPr/>
        </p:nvSpPr>
        <p:spPr>
          <a:xfrm>
            <a:off x="6621379" y="3196389"/>
            <a:ext cx="1868905"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T</a:t>
            </a:r>
            <a:r>
              <a:rPr lang="en-IN" dirty="0" err="1" smtClean="0"/>
              <a:t>.lexval</a:t>
            </a:r>
            <a:r>
              <a:rPr lang="en-IN" dirty="0" smtClean="0"/>
              <a:t>=4</a:t>
            </a:r>
            <a:endParaRPr lang="en-US" dirty="0"/>
          </a:p>
        </p:txBody>
      </p:sp>
      <p:cxnSp>
        <p:nvCxnSpPr>
          <p:cNvPr id="7" name="Straight Arrow Connector 6"/>
          <p:cNvCxnSpPr>
            <a:stCxn id="4" idx="0"/>
            <a:endCxn id="11" idx="4"/>
          </p:cNvCxnSpPr>
          <p:nvPr/>
        </p:nvCxnSpPr>
        <p:spPr>
          <a:xfrm flipV="1">
            <a:off x="1483895" y="3925428"/>
            <a:ext cx="0" cy="293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0"/>
            <a:endCxn id="12" idx="4"/>
          </p:cNvCxnSpPr>
          <p:nvPr/>
        </p:nvCxnSpPr>
        <p:spPr>
          <a:xfrm flipH="1" flipV="1">
            <a:off x="3210426" y="3925428"/>
            <a:ext cx="30080" cy="293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0"/>
            <a:endCxn id="16" idx="4"/>
          </p:cNvCxnSpPr>
          <p:nvPr/>
        </p:nvCxnSpPr>
        <p:spPr>
          <a:xfrm flipH="1" flipV="1">
            <a:off x="7555832" y="3966410"/>
            <a:ext cx="8020" cy="405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0"/>
            <a:endCxn id="15" idx="4"/>
          </p:cNvCxnSpPr>
          <p:nvPr/>
        </p:nvCxnSpPr>
        <p:spPr>
          <a:xfrm flipH="1" flipV="1">
            <a:off x="10222829" y="3925427"/>
            <a:ext cx="1" cy="446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053056" y="0"/>
            <a:ext cx="6096000" cy="1477328"/>
          </a:xfrm>
          <a:prstGeom prst="rect">
            <a:avLst/>
          </a:prstGeom>
        </p:spPr>
        <p:txBody>
          <a:bodyPr>
            <a:spAutoFit/>
          </a:bodyPr>
          <a:lstStyle/>
          <a:p>
            <a:r>
              <a:rPr lang="en-US" dirty="0"/>
              <a:t> E → E + T 	</a:t>
            </a:r>
            <a:r>
              <a:rPr lang="en-US" dirty="0" err="1"/>
              <a:t>E.val</a:t>
            </a:r>
            <a:r>
              <a:rPr lang="en-US" dirty="0"/>
              <a:t> = </a:t>
            </a:r>
            <a:r>
              <a:rPr lang="en-US" dirty="0" err="1"/>
              <a:t>E.val</a:t>
            </a:r>
            <a:r>
              <a:rPr lang="en-US" dirty="0"/>
              <a:t> + </a:t>
            </a:r>
            <a:r>
              <a:rPr lang="en-US" dirty="0" err="1"/>
              <a:t>T.val</a:t>
            </a:r>
            <a:endParaRPr lang="en-US" dirty="0"/>
          </a:p>
          <a:p>
            <a:r>
              <a:rPr lang="en-US" dirty="0"/>
              <a:t> E → T 	</a:t>
            </a:r>
            <a:r>
              <a:rPr lang="en-US" dirty="0" err="1"/>
              <a:t>E.val</a:t>
            </a:r>
            <a:r>
              <a:rPr lang="en-US" dirty="0"/>
              <a:t> = </a:t>
            </a:r>
            <a:r>
              <a:rPr lang="en-US" dirty="0" err="1"/>
              <a:t>T.val</a:t>
            </a:r>
            <a:endParaRPr lang="en-US" dirty="0"/>
          </a:p>
          <a:p>
            <a:r>
              <a:rPr lang="en-US" dirty="0"/>
              <a:t>T → (E) 	</a:t>
            </a:r>
            <a:r>
              <a:rPr lang="en-US" dirty="0" err="1"/>
              <a:t>T.val</a:t>
            </a:r>
            <a:r>
              <a:rPr lang="en-US" dirty="0"/>
              <a:t> = </a:t>
            </a:r>
            <a:r>
              <a:rPr lang="en-US" dirty="0" err="1"/>
              <a:t>E.val</a:t>
            </a:r>
            <a:endParaRPr lang="en-US" dirty="0"/>
          </a:p>
          <a:p>
            <a:r>
              <a:rPr lang="en-US" dirty="0"/>
              <a:t>T → id 	</a:t>
            </a:r>
            <a:r>
              <a:rPr lang="en-US" dirty="0" err="1"/>
              <a:t>T.val</a:t>
            </a:r>
            <a:r>
              <a:rPr lang="en-US" dirty="0"/>
              <a:t> = </a:t>
            </a:r>
            <a:r>
              <a:rPr lang="en-US" dirty="0" err="1"/>
              <a:t>id.lexval</a:t>
            </a:r>
            <a:endParaRPr lang="en-US" dirty="0"/>
          </a:p>
          <a:p>
            <a:r>
              <a:rPr lang="en-IN" dirty="0" err="1">
                <a:solidFill>
                  <a:srgbClr val="FF0000"/>
                </a:solidFill>
              </a:rPr>
              <a:t>T</a:t>
            </a:r>
            <a:r>
              <a:rPr lang="en-IN" dirty="0" err="1">
                <a:solidFill>
                  <a:srgbClr val="FF0000"/>
                </a:solidFill>
                <a:sym typeface="Wingdings" panose="05000000000000000000" pitchFamily="2" charset="2"/>
              </a:rPr>
              <a:t>Num</a:t>
            </a:r>
            <a:r>
              <a:rPr lang="en-IN" dirty="0">
                <a:solidFill>
                  <a:srgbClr val="FF0000"/>
                </a:solidFill>
                <a:sym typeface="Wingdings" panose="05000000000000000000" pitchFamily="2" charset="2"/>
              </a:rPr>
              <a:t>	</a:t>
            </a:r>
            <a:r>
              <a:rPr lang="en-IN" dirty="0" err="1">
                <a:solidFill>
                  <a:srgbClr val="FF0000"/>
                </a:solidFill>
                <a:sym typeface="Wingdings" panose="05000000000000000000" pitchFamily="2" charset="2"/>
              </a:rPr>
              <a:t>T.val</a:t>
            </a:r>
            <a:r>
              <a:rPr lang="en-IN" dirty="0">
                <a:solidFill>
                  <a:srgbClr val="FF0000"/>
                </a:solidFill>
                <a:sym typeface="Wingdings" panose="05000000000000000000" pitchFamily="2" charset="2"/>
              </a:rPr>
              <a:t>=</a:t>
            </a:r>
            <a:r>
              <a:rPr lang="en-IN" dirty="0" err="1">
                <a:solidFill>
                  <a:srgbClr val="FF0000"/>
                </a:solidFill>
                <a:sym typeface="Wingdings" panose="05000000000000000000" pitchFamily="2" charset="2"/>
              </a:rPr>
              <a:t>Num.lexval</a:t>
            </a:r>
            <a:endParaRPr lang="en-US" dirty="0">
              <a:solidFill>
                <a:srgbClr val="FF0000"/>
              </a:solidFill>
            </a:endParaRPr>
          </a:p>
        </p:txBody>
      </p:sp>
      <mc:AlternateContent xmlns:mc="http://schemas.openxmlformats.org/markup-compatibility/2006">
        <mc:Choice xmlns:p14="http://schemas.microsoft.com/office/powerpoint/2010/main" Requires="p14">
          <p:contentPart p14:bwMode="auto" r:id="rId2">
            <p14:nvContentPartPr>
              <p14:cNvPr id="23" name="Ink 22"/>
              <p14:cNvContentPartPr/>
              <p14:nvPr/>
            </p14:nvContentPartPr>
            <p14:xfrm>
              <a:off x="7268760" y="3562920"/>
              <a:ext cx="2929320" cy="1295280"/>
            </p14:xfrm>
          </p:contentPart>
        </mc:Choice>
        <mc:Fallback>
          <p:pic>
            <p:nvPicPr>
              <p:cNvPr id="23" name="Ink 22"/>
              <p:cNvPicPr/>
              <p:nvPr/>
            </p:nvPicPr>
            <p:blipFill>
              <a:blip r:embed="rId3"/>
              <a:stretch>
                <a:fillRect/>
              </a:stretch>
            </p:blipFill>
            <p:spPr>
              <a:xfrm>
                <a:off x="7259400" y="3553560"/>
                <a:ext cx="2948040" cy="1314000"/>
              </a:xfrm>
              <a:prstGeom prst="rect">
                <a:avLst/>
              </a:prstGeom>
            </p:spPr>
          </p:pic>
        </mc:Fallback>
      </mc:AlternateContent>
    </p:spTree>
    <p:extLst>
      <p:ext uri="{BB962C8B-B14F-4D97-AF65-F5344CB8AC3E}">
        <p14:creationId xmlns:p14="http://schemas.microsoft.com/office/powerpoint/2010/main" val="1363068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536"/>
            <a:ext cx="5277853" cy="1325563"/>
          </a:xfrm>
        </p:spPr>
        <p:txBody>
          <a:bodyPr/>
          <a:lstStyle/>
          <a:p>
            <a:r>
              <a:rPr lang="en-IN" dirty="0" smtClean="0"/>
              <a:t>Assume we have to compute  4+3</a:t>
            </a:r>
            <a:endParaRPr lang="en-US" dirty="0"/>
          </a:p>
        </p:txBody>
      </p:sp>
      <p:sp>
        <p:nvSpPr>
          <p:cNvPr id="4" name="Oval 3"/>
          <p:cNvSpPr/>
          <p:nvPr/>
        </p:nvSpPr>
        <p:spPr>
          <a:xfrm>
            <a:off x="1058779" y="4219074"/>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4</a:t>
            </a:r>
            <a:endParaRPr lang="en-US" dirty="0"/>
          </a:p>
        </p:txBody>
      </p:sp>
      <p:sp>
        <p:nvSpPr>
          <p:cNvPr id="5" name="Oval 4"/>
          <p:cNvSpPr/>
          <p:nvPr/>
        </p:nvSpPr>
        <p:spPr>
          <a:xfrm>
            <a:off x="2815390" y="4219073"/>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6" name="Oval 5"/>
          <p:cNvSpPr/>
          <p:nvPr/>
        </p:nvSpPr>
        <p:spPr>
          <a:xfrm>
            <a:off x="9288377" y="4371472"/>
            <a:ext cx="1868905"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Num.lexval</a:t>
            </a:r>
            <a:r>
              <a:rPr lang="en-IN" dirty="0" smtClean="0"/>
              <a:t>=3</a:t>
            </a:r>
            <a:endParaRPr lang="en-US" dirty="0"/>
          </a:p>
        </p:txBody>
      </p:sp>
      <p:cxnSp>
        <p:nvCxnSpPr>
          <p:cNvPr id="9" name="Straight Connector 8"/>
          <p:cNvCxnSpPr/>
          <p:nvPr/>
        </p:nvCxnSpPr>
        <p:spPr>
          <a:xfrm>
            <a:off x="5504447" y="0"/>
            <a:ext cx="238627"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629399" y="4371473"/>
            <a:ext cx="1868905"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Num.lexval</a:t>
            </a:r>
            <a:r>
              <a:rPr lang="en-IN" dirty="0" smtClean="0"/>
              <a:t>=4</a:t>
            </a:r>
            <a:endParaRPr lang="en-US" dirty="0"/>
          </a:p>
        </p:txBody>
      </p:sp>
      <p:sp>
        <p:nvSpPr>
          <p:cNvPr id="13" name="TextBox 12"/>
          <p:cNvSpPr txBox="1"/>
          <p:nvPr/>
        </p:nvSpPr>
        <p:spPr>
          <a:xfrm>
            <a:off x="2213811" y="6384758"/>
            <a:ext cx="1128129" cy="369332"/>
          </a:xfrm>
          <a:prstGeom prst="rect">
            <a:avLst/>
          </a:prstGeom>
          <a:noFill/>
        </p:spPr>
        <p:txBody>
          <a:bodyPr wrap="none" rtlCol="0">
            <a:spAutoFit/>
          </a:bodyPr>
          <a:lstStyle/>
          <a:p>
            <a:r>
              <a:rPr lang="en-IN" dirty="0" smtClean="0"/>
              <a:t>Parse tree</a:t>
            </a:r>
            <a:endParaRPr lang="en-US" dirty="0"/>
          </a:p>
        </p:txBody>
      </p:sp>
      <p:sp>
        <p:nvSpPr>
          <p:cNvPr id="14" name="TextBox 13"/>
          <p:cNvSpPr txBox="1"/>
          <p:nvPr/>
        </p:nvSpPr>
        <p:spPr>
          <a:xfrm>
            <a:off x="7379120" y="6232540"/>
            <a:ext cx="2816797" cy="369332"/>
          </a:xfrm>
          <a:prstGeom prst="rect">
            <a:avLst/>
          </a:prstGeom>
          <a:noFill/>
        </p:spPr>
        <p:txBody>
          <a:bodyPr wrap="none" rtlCol="0">
            <a:spAutoFit/>
          </a:bodyPr>
          <a:lstStyle/>
          <a:p>
            <a:r>
              <a:rPr lang="en-IN" dirty="0" smtClean="0"/>
              <a:t>Annotated action parse tree</a:t>
            </a:r>
            <a:endParaRPr lang="en-US" dirty="0"/>
          </a:p>
        </p:txBody>
      </p:sp>
      <p:sp>
        <p:nvSpPr>
          <p:cNvPr id="11" name="Oval 10"/>
          <p:cNvSpPr/>
          <p:nvPr/>
        </p:nvSpPr>
        <p:spPr>
          <a:xfrm>
            <a:off x="1058779" y="3155407"/>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12" name="Oval 11"/>
          <p:cNvSpPr/>
          <p:nvPr/>
        </p:nvSpPr>
        <p:spPr>
          <a:xfrm>
            <a:off x="2785310" y="3155407"/>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15" name="Oval 14"/>
          <p:cNvSpPr/>
          <p:nvPr/>
        </p:nvSpPr>
        <p:spPr>
          <a:xfrm>
            <a:off x="9288376" y="3155406"/>
            <a:ext cx="1868905"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T</a:t>
            </a:r>
            <a:r>
              <a:rPr lang="en-IN" dirty="0" err="1" smtClean="0"/>
              <a:t>.lexval</a:t>
            </a:r>
            <a:r>
              <a:rPr lang="en-IN" dirty="0" smtClean="0"/>
              <a:t>=4</a:t>
            </a:r>
            <a:endParaRPr lang="en-US" dirty="0"/>
          </a:p>
        </p:txBody>
      </p:sp>
      <p:sp>
        <p:nvSpPr>
          <p:cNvPr id="16" name="Oval 15"/>
          <p:cNvSpPr/>
          <p:nvPr/>
        </p:nvSpPr>
        <p:spPr>
          <a:xfrm>
            <a:off x="6621379" y="3196389"/>
            <a:ext cx="1868905"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T</a:t>
            </a:r>
            <a:r>
              <a:rPr lang="en-IN" dirty="0" err="1" smtClean="0"/>
              <a:t>.lexval</a:t>
            </a:r>
            <a:r>
              <a:rPr lang="en-IN" dirty="0" smtClean="0"/>
              <a:t>=4</a:t>
            </a:r>
            <a:endParaRPr lang="en-US" dirty="0"/>
          </a:p>
        </p:txBody>
      </p:sp>
      <p:cxnSp>
        <p:nvCxnSpPr>
          <p:cNvPr id="7" name="Straight Arrow Connector 6"/>
          <p:cNvCxnSpPr>
            <a:stCxn id="4" idx="0"/>
            <a:endCxn id="11" idx="4"/>
          </p:cNvCxnSpPr>
          <p:nvPr/>
        </p:nvCxnSpPr>
        <p:spPr>
          <a:xfrm flipV="1">
            <a:off x="1483895" y="3925428"/>
            <a:ext cx="0" cy="293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0"/>
            <a:endCxn id="12" idx="4"/>
          </p:cNvCxnSpPr>
          <p:nvPr/>
        </p:nvCxnSpPr>
        <p:spPr>
          <a:xfrm flipH="1" flipV="1">
            <a:off x="3210426" y="3925428"/>
            <a:ext cx="30080" cy="293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0"/>
            <a:endCxn id="16" idx="4"/>
          </p:cNvCxnSpPr>
          <p:nvPr/>
        </p:nvCxnSpPr>
        <p:spPr>
          <a:xfrm flipH="1" flipV="1">
            <a:off x="7555832" y="3966410"/>
            <a:ext cx="8020" cy="405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0"/>
            <a:endCxn id="15" idx="4"/>
          </p:cNvCxnSpPr>
          <p:nvPr/>
        </p:nvCxnSpPr>
        <p:spPr>
          <a:xfrm flipH="1" flipV="1">
            <a:off x="10222829" y="3925427"/>
            <a:ext cx="1" cy="446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058779" y="2091740"/>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cxnSp>
        <p:nvCxnSpPr>
          <p:cNvPr id="8" name="Straight Arrow Connector 7"/>
          <p:cNvCxnSpPr>
            <a:stCxn id="11" idx="0"/>
            <a:endCxn id="18" idx="4"/>
          </p:cNvCxnSpPr>
          <p:nvPr/>
        </p:nvCxnSpPr>
        <p:spPr>
          <a:xfrm flipV="1">
            <a:off x="1483895" y="2861761"/>
            <a:ext cx="0" cy="293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581272" y="2051542"/>
            <a:ext cx="1868905"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E.lexval</a:t>
            </a:r>
            <a:r>
              <a:rPr lang="en-IN" dirty="0" smtClean="0"/>
              <a:t>=4</a:t>
            </a:r>
            <a:endParaRPr lang="en-US" dirty="0"/>
          </a:p>
        </p:txBody>
      </p:sp>
      <p:cxnSp>
        <p:nvCxnSpPr>
          <p:cNvPr id="23" name="Straight Arrow Connector 22"/>
          <p:cNvCxnSpPr>
            <a:stCxn id="16" idx="0"/>
            <a:endCxn id="22" idx="4"/>
          </p:cNvCxnSpPr>
          <p:nvPr/>
        </p:nvCxnSpPr>
        <p:spPr>
          <a:xfrm flipH="1" flipV="1">
            <a:off x="7515725" y="2821563"/>
            <a:ext cx="40107" cy="374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053056" y="0"/>
            <a:ext cx="6096000" cy="1477328"/>
          </a:xfrm>
          <a:prstGeom prst="rect">
            <a:avLst/>
          </a:prstGeom>
        </p:spPr>
        <p:txBody>
          <a:bodyPr>
            <a:spAutoFit/>
          </a:bodyPr>
          <a:lstStyle/>
          <a:p>
            <a:r>
              <a:rPr lang="en-US" dirty="0"/>
              <a:t> E → E + T 	</a:t>
            </a:r>
            <a:r>
              <a:rPr lang="en-US" dirty="0" err="1"/>
              <a:t>E.val</a:t>
            </a:r>
            <a:r>
              <a:rPr lang="en-US" dirty="0"/>
              <a:t> = </a:t>
            </a:r>
            <a:r>
              <a:rPr lang="en-US" dirty="0" err="1"/>
              <a:t>E.val</a:t>
            </a:r>
            <a:r>
              <a:rPr lang="en-US" dirty="0"/>
              <a:t> + </a:t>
            </a:r>
            <a:r>
              <a:rPr lang="en-US" dirty="0" err="1"/>
              <a:t>T.val</a:t>
            </a:r>
            <a:endParaRPr lang="en-US" dirty="0"/>
          </a:p>
          <a:p>
            <a:r>
              <a:rPr lang="en-US" dirty="0">
                <a:solidFill>
                  <a:srgbClr val="FF0000"/>
                </a:solidFill>
              </a:rPr>
              <a:t> E → T 	</a:t>
            </a:r>
            <a:r>
              <a:rPr lang="en-US" dirty="0" err="1">
                <a:solidFill>
                  <a:srgbClr val="FF0000"/>
                </a:solidFill>
              </a:rPr>
              <a:t>E.val</a:t>
            </a:r>
            <a:r>
              <a:rPr lang="en-US" dirty="0">
                <a:solidFill>
                  <a:srgbClr val="FF0000"/>
                </a:solidFill>
              </a:rPr>
              <a:t> = </a:t>
            </a:r>
            <a:r>
              <a:rPr lang="en-US" dirty="0" err="1">
                <a:solidFill>
                  <a:srgbClr val="FF0000"/>
                </a:solidFill>
              </a:rPr>
              <a:t>T.val</a:t>
            </a:r>
            <a:endParaRPr lang="en-US" dirty="0">
              <a:solidFill>
                <a:srgbClr val="FF0000"/>
              </a:solidFill>
            </a:endParaRPr>
          </a:p>
          <a:p>
            <a:r>
              <a:rPr lang="en-US" dirty="0"/>
              <a:t>T → (E) 	</a:t>
            </a:r>
            <a:r>
              <a:rPr lang="en-US" dirty="0" err="1"/>
              <a:t>T.val</a:t>
            </a:r>
            <a:r>
              <a:rPr lang="en-US" dirty="0"/>
              <a:t> = </a:t>
            </a:r>
            <a:r>
              <a:rPr lang="en-US" dirty="0" err="1"/>
              <a:t>E.val</a:t>
            </a:r>
            <a:endParaRPr lang="en-US" dirty="0"/>
          </a:p>
          <a:p>
            <a:r>
              <a:rPr lang="en-US" dirty="0"/>
              <a:t>T → id 	</a:t>
            </a:r>
            <a:r>
              <a:rPr lang="en-US" dirty="0" err="1"/>
              <a:t>T.val</a:t>
            </a:r>
            <a:r>
              <a:rPr lang="en-US" dirty="0"/>
              <a:t> = </a:t>
            </a:r>
            <a:r>
              <a:rPr lang="en-US" dirty="0" err="1"/>
              <a:t>id.lexval</a:t>
            </a:r>
            <a:endParaRPr lang="en-US" dirty="0"/>
          </a:p>
          <a:p>
            <a:r>
              <a:rPr lang="en-IN" dirty="0" err="1"/>
              <a:t>T</a:t>
            </a:r>
            <a:r>
              <a:rPr lang="en-IN" dirty="0" err="1">
                <a:sym typeface="Wingdings" panose="05000000000000000000" pitchFamily="2" charset="2"/>
              </a:rPr>
              <a:t>Num</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Num.lexval</a:t>
            </a:r>
            <a:endParaRPr lang="en-US" dirty="0"/>
          </a:p>
        </p:txBody>
      </p:sp>
      <mc:AlternateContent xmlns:mc="http://schemas.openxmlformats.org/markup-compatibility/2006">
        <mc:Choice xmlns:p14="http://schemas.microsoft.com/office/powerpoint/2010/main" Requires="p14">
          <p:contentPart p14:bwMode="auto" r:id="rId2">
            <p14:nvContentPartPr>
              <p14:cNvPr id="26" name="Ink 25"/>
              <p14:cNvContentPartPr/>
              <p14:nvPr/>
            </p14:nvContentPartPr>
            <p14:xfrm>
              <a:off x="7188480" y="2401920"/>
              <a:ext cx="1518480" cy="1295280"/>
            </p14:xfrm>
          </p:contentPart>
        </mc:Choice>
        <mc:Fallback>
          <p:pic>
            <p:nvPicPr>
              <p:cNvPr id="26" name="Ink 25"/>
              <p:cNvPicPr/>
              <p:nvPr/>
            </p:nvPicPr>
            <p:blipFill>
              <a:blip r:embed="rId3"/>
              <a:stretch>
                <a:fillRect/>
              </a:stretch>
            </p:blipFill>
            <p:spPr>
              <a:xfrm>
                <a:off x="7179120" y="2392560"/>
                <a:ext cx="1537200" cy="1314000"/>
              </a:xfrm>
              <a:prstGeom prst="rect">
                <a:avLst/>
              </a:prstGeom>
            </p:spPr>
          </p:pic>
        </mc:Fallback>
      </mc:AlternateContent>
    </p:spTree>
    <p:extLst>
      <p:ext uri="{BB962C8B-B14F-4D97-AF65-F5344CB8AC3E}">
        <p14:creationId xmlns:p14="http://schemas.microsoft.com/office/powerpoint/2010/main" val="24576683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536"/>
            <a:ext cx="5277853" cy="1325563"/>
          </a:xfrm>
        </p:spPr>
        <p:txBody>
          <a:bodyPr/>
          <a:lstStyle/>
          <a:p>
            <a:r>
              <a:rPr lang="en-IN" dirty="0" smtClean="0"/>
              <a:t>Assume we have to compute  4+3</a:t>
            </a:r>
            <a:endParaRPr lang="en-US" dirty="0"/>
          </a:p>
        </p:txBody>
      </p:sp>
      <p:sp>
        <p:nvSpPr>
          <p:cNvPr id="4" name="Oval 3"/>
          <p:cNvSpPr/>
          <p:nvPr/>
        </p:nvSpPr>
        <p:spPr>
          <a:xfrm>
            <a:off x="1058779" y="4219074"/>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4</a:t>
            </a:r>
            <a:endParaRPr lang="en-US" dirty="0"/>
          </a:p>
        </p:txBody>
      </p:sp>
      <p:sp>
        <p:nvSpPr>
          <p:cNvPr id="5" name="Oval 4"/>
          <p:cNvSpPr/>
          <p:nvPr/>
        </p:nvSpPr>
        <p:spPr>
          <a:xfrm>
            <a:off x="2815390" y="4219073"/>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6" name="Oval 5"/>
          <p:cNvSpPr/>
          <p:nvPr/>
        </p:nvSpPr>
        <p:spPr>
          <a:xfrm>
            <a:off x="9288377" y="4371472"/>
            <a:ext cx="1868905"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Num.lexval</a:t>
            </a:r>
            <a:r>
              <a:rPr lang="en-IN" dirty="0" smtClean="0"/>
              <a:t>=3</a:t>
            </a:r>
            <a:endParaRPr lang="en-US" dirty="0"/>
          </a:p>
        </p:txBody>
      </p:sp>
      <p:cxnSp>
        <p:nvCxnSpPr>
          <p:cNvPr id="9" name="Straight Connector 8"/>
          <p:cNvCxnSpPr/>
          <p:nvPr/>
        </p:nvCxnSpPr>
        <p:spPr>
          <a:xfrm>
            <a:off x="5504447" y="0"/>
            <a:ext cx="238627"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629399" y="4371473"/>
            <a:ext cx="1868905"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Num.lexval</a:t>
            </a:r>
            <a:r>
              <a:rPr lang="en-IN" dirty="0" smtClean="0"/>
              <a:t>=4</a:t>
            </a:r>
            <a:endParaRPr lang="en-US" dirty="0"/>
          </a:p>
        </p:txBody>
      </p:sp>
      <p:sp>
        <p:nvSpPr>
          <p:cNvPr id="13" name="TextBox 12"/>
          <p:cNvSpPr txBox="1"/>
          <p:nvPr/>
        </p:nvSpPr>
        <p:spPr>
          <a:xfrm>
            <a:off x="2213811" y="6384758"/>
            <a:ext cx="1128129" cy="369332"/>
          </a:xfrm>
          <a:prstGeom prst="rect">
            <a:avLst/>
          </a:prstGeom>
          <a:noFill/>
        </p:spPr>
        <p:txBody>
          <a:bodyPr wrap="none" rtlCol="0">
            <a:spAutoFit/>
          </a:bodyPr>
          <a:lstStyle/>
          <a:p>
            <a:r>
              <a:rPr lang="en-IN" dirty="0" smtClean="0"/>
              <a:t>Parse tree</a:t>
            </a:r>
            <a:endParaRPr lang="en-US" dirty="0"/>
          </a:p>
        </p:txBody>
      </p:sp>
      <p:sp>
        <p:nvSpPr>
          <p:cNvPr id="14" name="TextBox 13"/>
          <p:cNvSpPr txBox="1"/>
          <p:nvPr/>
        </p:nvSpPr>
        <p:spPr>
          <a:xfrm>
            <a:off x="7379120" y="6232540"/>
            <a:ext cx="2816797" cy="369332"/>
          </a:xfrm>
          <a:prstGeom prst="rect">
            <a:avLst/>
          </a:prstGeom>
          <a:noFill/>
        </p:spPr>
        <p:txBody>
          <a:bodyPr wrap="none" rtlCol="0">
            <a:spAutoFit/>
          </a:bodyPr>
          <a:lstStyle/>
          <a:p>
            <a:r>
              <a:rPr lang="en-IN" dirty="0" smtClean="0"/>
              <a:t>Annotated action parse tree</a:t>
            </a:r>
            <a:endParaRPr lang="en-US" dirty="0"/>
          </a:p>
        </p:txBody>
      </p:sp>
      <p:sp>
        <p:nvSpPr>
          <p:cNvPr id="11" name="Oval 10"/>
          <p:cNvSpPr/>
          <p:nvPr/>
        </p:nvSpPr>
        <p:spPr>
          <a:xfrm>
            <a:off x="1058779" y="3155407"/>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12" name="Oval 11"/>
          <p:cNvSpPr/>
          <p:nvPr/>
        </p:nvSpPr>
        <p:spPr>
          <a:xfrm>
            <a:off x="2785310" y="3155407"/>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15" name="Oval 14"/>
          <p:cNvSpPr/>
          <p:nvPr/>
        </p:nvSpPr>
        <p:spPr>
          <a:xfrm>
            <a:off x="9288376" y="3155406"/>
            <a:ext cx="1868905"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T</a:t>
            </a:r>
            <a:r>
              <a:rPr lang="en-IN" dirty="0" err="1" smtClean="0"/>
              <a:t>.lexval</a:t>
            </a:r>
            <a:r>
              <a:rPr lang="en-IN" dirty="0" smtClean="0"/>
              <a:t>=4</a:t>
            </a:r>
            <a:endParaRPr lang="en-US" dirty="0"/>
          </a:p>
        </p:txBody>
      </p:sp>
      <p:sp>
        <p:nvSpPr>
          <p:cNvPr id="16" name="Oval 15"/>
          <p:cNvSpPr/>
          <p:nvPr/>
        </p:nvSpPr>
        <p:spPr>
          <a:xfrm>
            <a:off x="6621379" y="3196389"/>
            <a:ext cx="1868905"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T</a:t>
            </a:r>
            <a:r>
              <a:rPr lang="en-IN" dirty="0" err="1" smtClean="0"/>
              <a:t>.lexval</a:t>
            </a:r>
            <a:r>
              <a:rPr lang="en-IN" dirty="0" smtClean="0"/>
              <a:t>=4</a:t>
            </a:r>
            <a:endParaRPr lang="en-US" dirty="0"/>
          </a:p>
        </p:txBody>
      </p:sp>
      <p:cxnSp>
        <p:nvCxnSpPr>
          <p:cNvPr id="7" name="Straight Arrow Connector 6"/>
          <p:cNvCxnSpPr>
            <a:stCxn id="4" idx="0"/>
            <a:endCxn id="11" idx="4"/>
          </p:cNvCxnSpPr>
          <p:nvPr/>
        </p:nvCxnSpPr>
        <p:spPr>
          <a:xfrm flipV="1">
            <a:off x="1483895" y="3925428"/>
            <a:ext cx="0" cy="293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0"/>
            <a:endCxn id="12" idx="4"/>
          </p:cNvCxnSpPr>
          <p:nvPr/>
        </p:nvCxnSpPr>
        <p:spPr>
          <a:xfrm flipH="1" flipV="1">
            <a:off x="3210426" y="3925428"/>
            <a:ext cx="30080" cy="293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0"/>
            <a:endCxn id="16" idx="4"/>
          </p:cNvCxnSpPr>
          <p:nvPr/>
        </p:nvCxnSpPr>
        <p:spPr>
          <a:xfrm flipH="1" flipV="1">
            <a:off x="7555832" y="3966410"/>
            <a:ext cx="8020" cy="405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0"/>
            <a:endCxn id="15" idx="4"/>
          </p:cNvCxnSpPr>
          <p:nvPr/>
        </p:nvCxnSpPr>
        <p:spPr>
          <a:xfrm flipH="1" flipV="1">
            <a:off x="10222829" y="3925427"/>
            <a:ext cx="1" cy="446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058779" y="2091740"/>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cxnSp>
        <p:nvCxnSpPr>
          <p:cNvPr id="8" name="Straight Arrow Connector 7"/>
          <p:cNvCxnSpPr>
            <a:stCxn id="11" idx="0"/>
            <a:endCxn id="18" idx="4"/>
          </p:cNvCxnSpPr>
          <p:nvPr/>
        </p:nvCxnSpPr>
        <p:spPr>
          <a:xfrm flipV="1">
            <a:off x="1483895" y="2861761"/>
            <a:ext cx="0" cy="293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581272" y="2051542"/>
            <a:ext cx="1868905"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E.lexval</a:t>
            </a:r>
            <a:r>
              <a:rPr lang="en-IN" dirty="0" smtClean="0"/>
              <a:t>=4</a:t>
            </a:r>
            <a:endParaRPr lang="en-US" dirty="0"/>
          </a:p>
        </p:txBody>
      </p:sp>
      <p:cxnSp>
        <p:nvCxnSpPr>
          <p:cNvPr id="23" name="Straight Arrow Connector 22"/>
          <p:cNvCxnSpPr>
            <a:stCxn id="16" idx="0"/>
            <a:endCxn id="22" idx="4"/>
          </p:cNvCxnSpPr>
          <p:nvPr/>
        </p:nvCxnSpPr>
        <p:spPr>
          <a:xfrm flipH="1" flipV="1">
            <a:off x="7515725" y="2821563"/>
            <a:ext cx="40107" cy="374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927643" y="2623573"/>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25" name="Oval 24"/>
          <p:cNvSpPr/>
          <p:nvPr/>
        </p:nvSpPr>
        <p:spPr>
          <a:xfrm>
            <a:off x="8498304" y="2547373"/>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Tree>
    <p:extLst>
      <p:ext uri="{BB962C8B-B14F-4D97-AF65-F5344CB8AC3E}">
        <p14:creationId xmlns:p14="http://schemas.microsoft.com/office/powerpoint/2010/main" val="24997330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536"/>
            <a:ext cx="5277853" cy="1325563"/>
          </a:xfrm>
        </p:spPr>
        <p:txBody>
          <a:bodyPr/>
          <a:lstStyle/>
          <a:p>
            <a:r>
              <a:rPr lang="en-IN" dirty="0" smtClean="0"/>
              <a:t>Assume we have to compute  4+3</a:t>
            </a:r>
            <a:endParaRPr lang="en-US" dirty="0"/>
          </a:p>
        </p:txBody>
      </p:sp>
      <p:sp>
        <p:nvSpPr>
          <p:cNvPr id="4" name="Oval 3"/>
          <p:cNvSpPr/>
          <p:nvPr/>
        </p:nvSpPr>
        <p:spPr>
          <a:xfrm>
            <a:off x="1058779" y="4219074"/>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4</a:t>
            </a:r>
            <a:endParaRPr lang="en-US" dirty="0"/>
          </a:p>
        </p:txBody>
      </p:sp>
      <p:sp>
        <p:nvSpPr>
          <p:cNvPr id="5" name="Oval 4"/>
          <p:cNvSpPr/>
          <p:nvPr/>
        </p:nvSpPr>
        <p:spPr>
          <a:xfrm>
            <a:off x="2815390" y="4219073"/>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6" name="Oval 5"/>
          <p:cNvSpPr/>
          <p:nvPr/>
        </p:nvSpPr>
        <p:spPr>
          <a:xfrm>
            <a:off x="9288377" y="4371472"/>
            <a:ext cx="1868905"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Num.lexval</a:t>
            </a:r>
            <a:r>
              <a:rPr lang="en-IN" dirty="0" smtClean="0"/>
              <a:t>=3</a:t>
            </a:r>
            <a:endParaRPr lang="en-US" dirty="0"/>
          </a:p>
        </p:txBody>
      </p:sp>
      <p:cxnSp>
        <p:nvCxnSpPr>
          <p:cNvPr id="9" name="Straight Connector 8"/>
          <p:cNvCxnSpPr/>
          <p:nvPr/>
        </p:nvCxnSpPr>
        <p:spPr>
          <a:xfrm>
            <a:off x="5504447" y="0"/>
            <a:ext cx="238627"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629399" y="4371473"/>
            <a:ext cx="1868905"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Num.lexval</a:t>
            </a:r>
            <a:r>
              <a:rPr lang="en-IN" dirty="0" smtClean="0"/>
              <a:t>=4</a:t>
            </a:r>
            <a:endParaRPr lang="en-US" dirty="0"/>
          </a:p>
        </p:txBody>
      </p:sp>
      <p:sp>
        <p:nvSpPr>
          <p:cNvPr id="13" name="TextBox 12"/>
          <p:cNvSpPr txBox="1"/>
          <p:nvPr/>
        </p:nvSpPr>
        <p:spPr>
          <a:xfrm>
            <a:off x="2213811" y="6384758"/>
            <a:ext cx="1128129" cy="369332"/>
          </a:xfrm>
          <a:prstGeom prst="rect">
            <a:avLst/>
          </a:prstGeom>
          <a:noFill/>
        </p:spPr>
        <p:txBody>
          <a:bodyPr wrap="none" rtlCol="0">
            <a:spAutoFit/>
          </a:bodyPr>
          <a:lstStyle/>
          <a:p>
            <a:r>
              <a:rPr lang="en-IN" dirty="0" smtClean="0"/>
              <a:t>Parse tree</a:t>
            </a:r>
            <a:endParaRPr lang="en-US" dirty="0"/>
          </a:p>
        </p:txBody>
      </p:sp>
      <p:sp>
        <p:nvSpPr>
          <p:cNvPr id="14" name="TextBox 13"/>
          <p:cNvSpPr txBox="1"/>
          <p:nvPr/>
        </p:nvSpPr>
        <p:spPr>
          <a:xfrm>
            <a:off x="7379120" y="6232540"/>
            <a:ext cx="2816797" cy="369332"/>
          </a:xfrm>
          <a:prstGeom prst="rect">
            <a:avLst/>
          </a:prstGeom>
          <a:noFill/>
        </p:spPr>
        <p:txBody>
          <a:bodyPr wrap="none" rtlCol="0">
            <a:spAutoFit/>
          </a:bodyPr>
          <a:lstStyle/>
          <a:p>
            <a:r>
              <a:rPr lang="en-IN" dirty="0" smtClean="0"/>
              <a:t>Annotated action parse tree</a:t>
            </a:r>
            <a:endParaRPr lang="en-US" dirty="0"/>
          </a:p>
        </p:txBody>
      </p:sp>
      <p:sp>
        <p:nvSpPr>
          <p:cNvPr id="11" name="Oval 10"/>
          <p:cNvSpPr/>
          <p:nvPr/>
        </p:nvSpPr>
        <p:spPr>
          <a:xfrm>
            <a:off x="1058779" y="3155407"/>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12" name="Oval 11"/>
          <p:cNvSpPr/>
          <p:nvPr/>
        </p:nvSpPr>
        <p:spPr>
          <a:xfrm>
            <a:off x="2785310" y="3155407"/>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15" name="Oval 14"/>
          <p:cNvSpPr/>
          <p:nvPr/>
        </p:nvSpPr>
        <p:spPr>
          <a:xfrm>
            <a:off x="9288376" y="3155406"/>
            <a:ext cx="1868905"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T</a:t>
            </a:r>
            <a:r>
              <a:rPr lang="en-IN" dirty="0" err="1" smtClean="0"/>
              <a:t>.lexval</a:t>
            </a:r>
            <a:r>
              <a:rPr lang="en-IN" dirty="0" smtClean="0"/>
              <a:t>=4</a:t>
            </a:r>
            <a:endParaRPr lang="en-US" dirty="0"/>
          </a:p>
        </p:txBody>
      </p:sp>
      <p:sp>
        <p:nvSpPr>
          <p:cNvPr id="16" name="Oval 15"/>
          <p:cNvSpPr/>
          <p:nvPr/>
        </p:nvSpPr>
        <p:spPr>
          <a:xfrm>
            <a:off x="6621379" y="3196389"/>
            <a:ext cx="1868905"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T</a:t>
            </a:r>
            <a:r>
              <a:rPr lang="en-IN" dirty="0" err="1" smtClean="0"/>
              <a:t>.lexval</a:t>
            </a:r>
            <a:r>
              <a:rPr lang="en-IN" dirty="0" smtClean="0"/>
              <a:t>=4</a:t>
            </a:r>
            <a:endParaRPr lang="en-US" dirty="0"/>
          </a:p>
        </p:txBody>
      </p:sp>
      <p:cxnSp>
        <p:nvCxnSpPr>
          <p:cNvPr id="7" name="Straight Arrow Connector 6"/>
          <p:cNvCxnSpPr>
            <a:stCxn id="4" idx="0"/>
            <a:endCxn id="11" idx="4"/>
          </p:cNvCxnSpPr>
          <p:nvPr/>
        </p:nvCxnSpPr>
        <p:spPr>
          <a:xfrm flipV="1">
            <a:off x="1483895" y="3925428"/>
            <a:ext cx="0" cy="293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0"/>
            <a:endCxn id="12" idx="4"/>
          </p:cNvCxnSpPr>
          <p:nvPr/>
        </p:nvCxnSpPr>
        <p:spPr>
          <a:xfrm flipH="1" flipV="1">
            <a:off x="3210426" y="3925428"/>
            <a:ext cx="30080" cy="293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0"/>
            <a:endCxn id="16" idx="4"/>
          </p:cNvCxnSpPr>
          <p:nvPr/>
        </p:nvCxnSpPr>
        <p:spPr>
          <a:xfrm flipH="1" flipV="1">
            <a:off x="7555832" y="3966410"/>
            <a:ext cx="8020" cy="405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0"/>
            <a:endCxn id="15" idx="4"/>
          </p:cNvCxnSpPr>
          <p:nvPr/>
        </p:nvCxnSpPr>
        <p:spPr>
          <a:xfrm flipH="1" flipV="1">
            <a:off x="10222829" y="3925427"/>
            <a:ext cx="1" cy="446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058779" y="2091740"/>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cxnSp>
        <p:nvCxnSpPr>
          <p:cNvPr id="8" name="Straight Arrow Connector 7"/>
          <p:cNvCxnSpPr>
            <a:stCxn id="11" idx="0"/>
            <a:endCxn id="18" idx="4"/>
          </p:cNvCxnSpPr>
          <p:nvPr/>
        </p:nvCxnSpPr>
        <p:spPr>
          <a:xfrm flipV="1">
            <a:off x="1483895" y="2861761"/>
            <a:ext cx="0" cy="293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581272" y="2051542"/>
            <a:ext cx="1868905"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E.lexval</a:t>
            </a:r>
            <a:r>
              <a:rPr lang="en-IN" dirty="0" smtClean="0"/>
              <a:t>=4</a:t>
            </a:r>
            <a:endParaRPr lang="en-US" dirty="0"/>
          </a:p>
        </p:txBody>
      </p:sp>
      <p:cxnSp>
        <p:nvCxnSpPr>
          <p:cNvPr id="23" name="Straight Arrow Connector 22"/>
          <p:cNvCxnSpPr>
            <a:stCxn id="16" idx="0"/>
            <a:endCxn id="22" idx="4"/>
          </p:cNvCxnSpPr>
          <p:nvPr/>
        </p:nvCxnSpPr>
        <p:spPr>
          <a:xfrm flipH="1" flipV="1">
            <a:off x="7515725" y="2821563"/>
            <a:ext cx="40107" cy="374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927643" y="2623573"/>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25" name="Oval 24"/>
          <p:cNvSpPr/>
          <p:nvPr/>
        </p:nvSpPr>
        <p:spPr>
          <a:xfrm>
            <a:off x="8498304" y="2547373"/>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26" name="Oval 25"/>
          <p:cNvSpPr/>
          <p:nvPr/>
        </p:nvSpPr>
        <p:spPr>
          <a:xfrm>
            <a:off x="2213811" y="1227909"/>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cxnSp>
        <p:nvCxnSpPr>
          <p:cNvPr id="28" name="Straight Arrow Connector 27"/>
          <p:cNvCxnSpPr>
            <a:stCxn id="18" idx="7"/>
            <a:endCxn id="26" idx="3"/>
          </p:cNvCxnSpPr>
          <p:nvPr/>
        </p:nvCxnSpPr>
        <p:spPr>
          <a:xfrm flipV="1">
            <a:off x="1784497" y="1885163"/>
            <a:ext cx="553828" cy="319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4" idx="0"/>
            <a:endCxn id="26" idx="4"/>
          </p:cNvCxnSpPr>
          <p:nvPr/>
        </p:nvCxnSpPr>
        <p:spPr>
          <a:xfrm flipV="1">
            <a:off x="2352759" y="1997930"/>
            <a:ext cx="286168" cy="625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0"/>
            <a:endCxn id="26" idx="5"/>
          </p:cNvCxnSpPr>
          <p:nvPr/>
        </p:nvCxnSpPr>
        <p:spPr>
          <a:xfrm flipH="1" flipV="1">
            <a:off x="2939529" y="1885163"/>
            <a:ext cx="270897" cy="1270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8183478" y="803317"/>
            <a:ext cx="2039351"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E.lexval</a:t>
            </a:r>
            <a:r>
              <a:rPr lang="en-IN" dirty="0" smtClean="0"/>
              <a:t>=4+3</a:t>
            </a:r>
            <a:endParaRPr lang="en-US" dirty="0"/>
          </a:p>
        </p:txBody>
      </p:sp>
      <p:cxnSp>
        <p:nvCxnSpPr>
          <p:cNvPr id="36" name="Straight Arrow Connector 35"/>
          <p:cNvCxnSpPr>
            <a:stCxn id="22" idx="0"/>
          </p:cNvCxnSpPr>
          <p:nvPr/>
        </p:nvCxnSpPr>
        <p:spPr>
          <a:xfrm flipV="1">
            <a:off x="7515725" y="1466099"/>
            <a:ext cx="982579" cy="585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5" idx="0"/>
            <a:endCxn id="34" idx="4"/>
          </p:cNvCxnSpPr>
          <p:nvPr/>
        </p:nvCxnSpPr>
        <p:spPr>
          <a:xfrm flipV="1">
            <a:off x="8923420" y="1573338"/>
            <a:ext cx="279734" cy="974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5" idx="0"/>
          </p:cNvCxnSpPr>
          <p:nvPr/>
        </p:nvCxnSpPr>
        <p:spPr>
          <a:xfrm flipH="1" flipV="1">
            <a:off x="9561128" y="1573338"/>
            <a:ext cx="661701" cy="1582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4959014" y="-63599"/>
            <a:ext cx="6096000" cy="1477328"/>
          </a:xfrm>
          <a:prstGeom prst="rect">
            <a:avLst/>
          </a:prstGeom>
        </p:spPr>
        <p:txBody>
          <a:bodyPr>
            <a:spAutoFit/>
          </a:bodyPr>
          <a:lstStyle/>
          <a:p>
            <a:r>
              <a:rPr lang="en-US" dirty="0">
                <a:solidFill>
                  <a:srgbClr val="FF0000"/>
                </a:solidFill>
              </a:rPr>
              <a:t> E → E + T 	</a:t>
            </a:r>
            <a:r>
              <a:rPr lang="en-US" dirty="0" err="1">
                <a:solidFill>
                  <a:srgbClr val="FF0000"/>
                </a:solidFill>
              </a:rPr>
              <a:t>E.val</a:t>
            </a:r>
            <a:r>
              <a:rPr lang="en-US" dirty="0">
                <a:solidFill>
                  <a:srgbClr val="FF0000"/>
                </a:solidFill>
              </a:rPr>
              <a:t> = </a:t>
            </a:r>
            <a:r>
              <a:rPr lang="en-US" dirty="0" err="1">
                <a:solidFill>
                  <a:srgbClr val="FF0000"/>
                </a:solidFill>
              </a:rPr>
              <a:t>E.val</a:t>
            </a:r>
            <a:r>
              <a:rPr lang="en-US" dirty="0">
                <a:solidFill>
                  <a:srgbClr val="FF0000"/>
                </a:solidFill>
              </a:rPr>
              <a:t> + </a:t>
            </a:r>
            <a:r>
              <a:rPr lang="en-US" dirty="0" err="1">
                <a:solidFill>
                  <a:srgbClr val="FF0000"/>
                </a:solidFill>
              </a:rPr>
              <a:t>T.val</a:t>
            </a:r>
            <a:endParaRPr lang="en-US" dirty="0">
              <a:solidFill>
                <a:srgbClr val="FF0000"/>
              </a:solidFill>
            </a:endParaRPr>
          </a:p>
          <a:p>
            <a:r>
              <a:rPr lang="en-US" dirty="0"/>
              <a:t> E → T 	</a:t>
            </a:r>
            <a:r>
              <a:rPr lang="en-US" dirty="0" err="1"/>
              <a:t>E.val</a:t>
            </a:r>
            <a:r>
              <a:rPr lang="en-US" dirty="0"/>
              <a:t> = </a:t>
            </a:r>
            <a:r>
              <a:rPr lang="en-US" dirty="0" err="1"/>
              <a:t>T.val</a:t>
            </a:r>
            <a:endParaRPr lang="en-US" dirty="0"/>
          </a:p>
          <a:p>
            <a:r>
              <a:rPr lang="en-US" dirty="0"/>
              <a:t>T → (E) 	</a:t>
            </a:r>
            <a:r>
              <a:rPr lang="en-US" dirty="0" err="1"/>
              <a:t>T.val</a:t>
            </a:r>
            <a:r>
              <a:rPr lang="en-US" dirty="0"/>
              <a:t> = </a:t>
            </a:r>
            <a:r>
              <a:rPr lang="en-US" dirty="0" err="1"/>
              <a:t>E.val</a:t>
            </a:r>
            <a:endParaRPr lang="en-US" dirty="0"/>
          </a:p>
          <a:p>
            <a:r>
              <a:rPr lang="en-US" dirty="0"/>
              <a:t>T → id 	</a:t>
            </a:r>
            <a:r>
              <a:rPr lang="en-US" dirty="0" err="1"/>
              <a:t>T.val</a:t>
            </a:r>
            <a:r>
              <a:rPr lang="en-US" dirty="0"/>
              <a:t> = </a:t>
            </a:r>
            <a:r>
              <a:rPr lang="en-US" dirty="0" err="1"/>
              <a:t>id.lexval</a:t>
            </a:r>
            <a:endParaRPr lang="en-US" dirty="0"/>
          </a:p>
          <a:p>
            <a:r>
              <a:rPr lang="en-IN" dirty="0" err="1"/>
              <a:t>T</a:t>
            </a:r>
            <a:r>
              <a:rPr lang="en-IN" dirty="0" err="1">
                <a:sym typeface="Wingdings" panose="05000000000000000000" pitchFamily="2" charset="2"/>
              </a:rPr>
              <a:t>Num</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Num.lexval</a:t>
            </a:r>
            <a:endParaRPr lang="en-US" dirty="0"/>
          </a:p>
        </p:txBody>
      </p:sp>
      <mc:AlternateContent xmlns:mc="http://schemas.openxmlformats.org/markup-compatibility/2006">
        <mc:Choice xmlns:p14="http://schemas.microsoft.com/office/powerpoint/2010/main" Requires="p14">
          <p:contentPart p14:bwMode="auto" r:id="rId2">
            <p14:nvContentPartPr>
              <p14:cNvPr id="43" name="Ink 42"/>
              <p14:cNvContentPartPr/>
              <p14:nvPr/>
            </p14:nvContentPartPr>
            <p14:xfrm>
              <a:off x="7786800" y="169560"/>
              <a:ext cx="3250800" cy="3536640"/>
            </p14:xfrm>
          </p:contentPart>
        </mc:Choice>
        <mc:Fallback>
          <p:pic>
            <p:nvPicPr>
              <p:cNvPr id="43" name="Ink 42"/>
              <p:cNvPicPr/>
              <p:nvPr/>
            </p:nvPicPr>
            <p:blipFill>
              <a:blip r:embed="rId3"/>
              <a:stretch>
                <a:fillRect/>
              </a:stretch>
            </p:blipFill>
            <p:spPr>
              <a:xfrm>
                <a:off x="7777440" y="160200"/>
                <a:ext cx="3269520" cy="3555360"/>
              </a:xfrm>
              <a:prstGeom prst="rect">
                <a:avLst/>
              </a:prstGeom>
            </p:spPr>
          </p:pic>
        </mc:Fallback>
      </mc:AlternateContent>
    </p:spTree>
    <p:extLst>
      <p:ext uri="{BB962C8B-B14F-4D97-AF65-F5344CB8AC3E}">
        <p14:creationId xmlns:p14="http://schemas.microsoft.com/office/powerpoint/2010/main" val="24803436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536"/>
            <a:ext cx="5277853" cy="1325563"/>
          </a:xfrm>
        </p:spPr>
        <p:txBody>
          <a:bodyPr/>
          <a:lstStyle/>
          <a:p>
            <a:r>
              <a:rPr lang="en-IN" dirty="0" smtClean="0"/>
              <a:t>Assume we have to compute  4+3</a:t>
            </a:r>
            <a:endParaRPr lang="en-US" dirty="0"/>
          </a:p>
        </p:txBody>
      </p:sp>
      <p:sp>
        <p:nvSpPr>
          <p:cNvPr id="4" name="Oval 3"/>
          <p:cNvSpPr/>
          <p:nvPr/>
        </p:nvSpPr>
        <p:spPr>
          <a:xfrm>
            <a:off x="1058779" y="4219074"/>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4</a:t>
            </a:r>
            <a:endParaRPr lang="en-US" dirty="0"/>
          </a:p>
        </p:txBody>
      </p:sp>
      <p:sp>
        <p:nvSpPr>
          <p:cNvPr id="5" name="Oval 4"/>
          <p:cNvSpPr/>
          <p:nvPr/>
        </p:nvSpPr>
        <p:spPr>
          <a:xfrm>
            <a:off x="2815390" y="4219073"/>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6" name="Oval 5"/>
          <p:cNvSpPr/>
          <p:nvPr/>
        </p:nvSpPr>
        <p:spPr>
          <a:xfrm>
            <a:off x="9288377" y="4371472"/>
            <a:ext cx="1868905"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Num.lexval</a:t>
            </a:r>
            <a:r>
              <a:rPr lang="en-IN" dirty="0" smtClean="0"/>
              <a:t>=3</a:t>
            </a:r>
            <a:endParaRPr lang="en-US" dirty="0"/>
          </a:p>
        </p:txBody>
      </p:sp>
      <p:cxnSp>
        <p:nvCxnSpPr>
          <p:cNvPr id="9" name="Straight Connector 8"/>
          <p:cNvCxnSpPr/>
          <p:nvPr/>
        </p:nvCxnSpPr>
        <p:spPr>
          <a:xfrm>
            <a:off x="5504447" y="0"/>
            <a:ext cx="238627"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629399" y="4371473"/>
            <a:ext cx="1868905"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Num.lexval</a:t>
            </a:r>
            <a:r>
              <a:rPr lang="en-IN" dirty="0" smtClean="0"/>
              <a:t>=4</a:t>
            </a:r>
            <a:endParaRPr lang="en-US" dirty="0"/>
          </a:p>
        </p:txBody>
      </p:sp>
      <p:sp>
        <p:nvSpPr>
          <p:cNvPr id="13" name="TextBox 12"/>
          <p:cNvSpPr txBox="1"/>
          <p:nvPr/>
        </p:nvSpPr>
        <p:spPr>
          <a:xfrm>
            <a:off x="2213811" y="6384758"/>
            <a:ext cx="1128129" cy="369332"/>
          </a:xfrm>
          <a:prstGeom prst="rect">
            <a:avLst/>
          </a:prstGeom>
          <a:noFill/>
        </p:spPr>
        <p:txBody>
          <a:bodyPr wrap="none" rtlCol="0">
            <a:spAutoFit/>
          </a:bodyPr>
          <a:lstStyle/>
          <a:p>
            <a:r>
              <a:rPr lang="en-IN" dirty="0" smtClean="0"/>
              <a:t>Parse tree</a:t>
            </a:r>
            <a:endParaRPr lang="en-US" dirty="0"/>
          </a:p>
        </p:txBody>
      </p:sp>
      <p:sp>
        <p:nvSpPr>
          <p:cNvPr id="14" name="TextBox 13"/>
          <p:cNvSpPr txBox="1"/>
          <p:nvPr/>
        </p:nvSpPr>
        <p:spPr>
          <a:xfrm>
            <a:off x="7379120" y="6232540"/>
            <a:ext cx="2182008" cy="369332"/>
          </a:xfrm>
          <a:prstGeom prst="rect">
            <a:avLst/>
          </a:prstGeom>
          <a:noFill/>
        </p:spPr>
        <p:txBody>
          <a:bodyPr wrap="none" rtlCol="0">
            <a:spAutoFit/>
          </a:bodyPr>
          <a:lstStyle/>
          <a:p>
            <a:r>
              <a:rPr lang="en-IN" dirty="0" smtClean="0"/>
              <a:t>Annotated parse tree</a:t>
            </a:r>
            <a:endParaRPr lang="en-US" dirty="0"/>
          </a:p>
        </p:txBody>
      </p:sp>
      <p:sp>
        <p:nvSpPr>
          <p:cNvPr id="11" name="Oval 10"/>
          <p:cNvSpPr/>
          <p:nvPr/>
        </p:nvSpPr>
        <p:spPr>
          <a:xfrm>
            <a:off x="1058779" y="3155407"/>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12" name="Oval 11"/>
          <p:cNvSpPr/>
          <p:nvPr/>
        </p:nvSpPr>
        <p:spPr>
          <a:xfrm>
            <a:off x="2785310" y="3155407"/>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15" name="Oval 14"/>
          <p:cNvSpPr/>
          <p:nvPr/>
        </p:nvSpPr>
        <p:spPr>
          <a:xfrm>
            <a:off x="9288376" y="3155406"/>
            <a:ext cx="1868905"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T</a:t>
            </a:r>
            <a:r>
              <a:rPr lang="en-IN" dirty="0" err="1" smtClean="0"/>
              <a:t>.lexval</a:t>
            </a:r>
            <a:r>
              <a:rPr lang="en-IN" dirty="0" smtClean="0"/>
              <a:t>=4</a:t>
            </a:r>
            <a:endParaRPr lang="en-US" dirty="0"/>
          </a:p>
        </p:txBody>
      </p:sp>
      <p:sp>
        <p:nvSpPr>
          <p:cNvPr id="16" name="Oval 15"/>
          <p:cNvSpPr/>
          <p:nvPr/>
        </p:nvSpPr>
        <p:spPr>
          <a:xfrm>
            <a:off x="6621379" y="3196389"/>
            <a:ext cx="1868905"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T</a:t>
            </a:r>
            <a:r>
              <a:rPr lang="en-IN" dirty="0" err="1" smtClean="0"/>
              <a:t>.lexval</a:t>
            </a:r>
            <a:r>
              <a:rPr lang="en-IN" dirty="0" smtClean="0"/>
              <a:t>=4</a:t>
            </a:r>
            <a:endParaRPr lang="en-US" dirty="0"/>
          </a:p>
        </p:txBody>
      </p:sp>
      <p:cxnSp>
        <p:nvCxnSpPr>
          <p:cNvPr id="7" name="Straight Arrow Connector 6"/>
          <p:cNvCxnSpPr>
            <a:stCxn id="4" idx="0"/>
            <a:endCxn id="11" idx="4"/>
          </p:cNvCxnSpPr>
          <p:nvPr/>
        </p:nvCxnSpPr>
        <p:spPr>
          <a:xfrm flipV="1">
            <a:off x="1483895" y="3925428"/>
            <a:ext cx="0" cy="293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0"/>
            <a:endCxn id="12" idx="4"/>
          </p:cNvCxnSpPr>
          <p:nvPr/>
        </p:nvCxnSpPr>
        <p:spPr>
          <a:xfrm flipH="1" flipV="1">
            <a:off x="3210426" y="3925428"/>
            <a:ext cx="30080" cy="293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0"/>
            <a:endCxn id="16" idx="4"/>
          </p:cNvCxnSpPr>
          <p:nvPr/>
        </p:nvCxnSpPr>
        <p:spPr>
          <a:xfrm flipH="1" flipV="1">
            <a:off x="7555832" y="3966410"/>
            <a:ext cx="8020" cy="405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0"/>
            <a:endCxn id="15" idx="4"/>
          </p:cNvCxnSpPr>
          <p:nvPr/>
        </p:nvCxnSpPr>
        <p:spPr>
          <a:xfrm flipH="1" flipV="1">
            <a:off x="10222829" y="3925427"/>
            <a:ext cx="1" cy="446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058779" y="2091740"/>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cxnSp>
        <p:nvCxnSpPr>
          <p:cNvPr id="8" name="Straight Arrow Connector 7"/>
          <p:cNvCxnSpPr>
            <a:stCxn id="11" idx="0"/>
            <a:endCxn id="18" idx="4"/>
          </p:cNvCxnSpPr>
          <p:nvPr/>
        </p:nvCxnSpPr>
        <p:spPr>
          <a:xfrm flipV="1">
            <a:off x="1483895" y="2861761"/>
            <a:ext cx="0" cy="293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581272" y="2051542"/>
            <a:ext cx="1868905"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E.lexval</a:t>
            </a:r>
            <a:r>
              <a:rPr lang="en-IN" dirty="0" smtClean="0"/>
              <a:t>=4</a:t>
            </a:r>
            <a:endParaRPr lang="en-US" dirty="0"/>
          </a:p>
        </p:txBody>
      </p:sp>
      <p:cxnSp>
        <p:nvCxnSpPr>
          <p:cNvPr id="23" name="Straight Arrow Connector 22"/>
          <p:cNvCxnSpPr>
            <a:stCxn id="16" idx="0"/>
            <a:endCxn id="22" idx="4"/>
          </p:cNvCxnSpPr>
          <p:nvPr/>
        </p:nvCxnSpPr>
        <p:spPr>
          <a:xfrm flipH="1" flipV="1">
            <a:off x="7515725" y="2821563"/>
            <a:ext cx="40107" cy="374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927643" y="2623573"/>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25" name="Oval 24"/>
          <p:cNvSpPr/>
          <p:nvPr/>
        </p:nvSpPr>
        <p:spPr>
          <a:xfrm>
            <a:off x="8498304" y="2547373"/>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26" name="Oval 25"/>
          <p:cNvSpPr/>
          <p:nvPr/>
        </p:nvSpPr>
        <p:spPr>
          <a:xfrm>
            <a:off x="2213811" y="1227909"/>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cxnSp>
        <p:nvCxnSpPr>
          <p:cNvPr id="28" name="Straight Arrow Connector 27"/>
          <p:cNvCxnSpPr>
            <a:stCxn id="18" idx="7"/>
            <a:endCxn id="26" idx="3"/>
          </p:cNvCxnSpPr>
          <p:nvPr/>
        </p:nvCxnSpPr>
        <p:spPr>
          <a:xfrm flipV="1">
            <a:off x="1784497" y="1885163"/>
            <a:ext cx="553828" cy="319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4" idx="0"/>
            <a:endCxn id="26" idx="4"/>
          </p:cNvCxnSpPr>
          <p:nvPr/>
        </p:nvCxnSpPr>
        <p:spPr>
          <a:xfrm flipV="1">
            <a:off x="2352759" y="1997930"/>
            <a:ext cx="286168" cy="625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0"/>
            <a:endCxn id="26" idx="5"/>
          </p:cNvCxnSpPr>
          <p:nvPr/>
        </p:nvCxnSpPr>
        <p:spPr>
          <a:xfrm flipH="1" flipV="1">
            <a:off x="2939529" y="1885163"/>
            <a:ext cx="270897" cy="1270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8183478" y="803317"/>
            <a:ext cx="2039351"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E.lexval</a:t>
            </a:r>
            <a:r>
              <a:rPr lang="en-IN" dirty="0" smtClean="0"/>
              <a:t>=7</a:t>
            </a:r>
            <a:endParaRPr lang="en-US" dirty="0"/>
          </a:p>
        </p:txBody>
      </p:sp>
      <p:cxnSp>
        <p:nvCxnSpPr>
          <p:cNvPr id="36" name="Straight Arrow Connector 35"/>
          <p:cNvCxnSpPr>
            <a:stCxn id="22" idx="0"/>
          </p:cNvCxnSpPr>
          <p:nvPr/>
        </p:nvCxnSpPr>
        <p:spPr>
          <a:xfrm flipV="1">
            <a:off x="7515725" y="1466099"/>
            <a:ext cx="982579" cy="585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5" idx="0"/>
            <a:endCxn id="34" idx="4"/>
          </p:cNvCxnSpPr>
          <p:nvPr/>
        </p:nvCxnSpPr>
        <p:spPr>
          <a:xfrm flipV="1">
            <a:off x="8923420" y="1573338"/>
            <a:ext cx="279734" cy="974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5" idx="0"/>
          </p:cNvCxnSpPr>
          <p:nvPr/>
        </p:nvCxnSpPr>
        <p:spPr>
          <a:xfrm flipH="1" flipV="1">
            <a:off x="9561128" y="1573338"/>
            <a:ext cx="661701" cy="1582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20" name="Ink 19"/>
              <p14:cNvContentPartPr/>
              <p14:nvPr/>
            </p14:nvContentPartPr>
            <p14:xfrm>
              <a:off x="10528200" y="3375360"/>
              <a:ext cx="482400" cy="286200"/>
            </p14:xfrm>
          </p:contentPart>
        </mc:Choice>
        <mc:Fallback>
          <p:pic>
            <p:nvPicPr>
              <p:cNvPr id="20" name="Ink 19"/>
              <p:cNvPicPr/>
              <p:nvPr/>
            </p:nvPicPr>
            <p:blipFill>
              <a:blip r:embed="rId3"/>
              <a:stretch>
                <a:fillRect/>
              </a:stretch>
            </p:blipFill>
            <p:spPr>
              <a:xfrm>
                <a:off x="10518840" y="3366000"/>
                <a:ext cx="501120" cy="304920"/>
              </a:xfrm>
              <a:prstGeom prst="rect">
                <a:avLst/>
              </a:prstGeom>
            </p:spPr>
          </p:pic>
        </mc:Fallback>
      </mc:AlternateContent>
    </p:spTree>
    <p:extLst>
      <p:ext uri="{BB962C8B-B14F-4D97-AF65-F5344CB8AC3E}">
        <p14:creationId xmlns:p14="http://schemas.microsoft.com/office/powerpoint/2010/main" val="10994010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536"/>
            <a:ext cx="5277853" cy="1325563"/>
          </a:xfrm>
        </p:spPr>
        <p:txBody>
          <a:bodyPr/>
          <a:lstStyle/>
          <a:p>
            <a:r>
              <a:rPr lang="en-IN" dirty="0" smtClean="0"/>
              <a:t>Assume we have to compute  4+3</a:t>
            </a:r>
            <a:endParaRPr lang="en-US" dirty="0"/>
          </a:p>
        </p:txBody>
      </p:sp>
      <p:sp>
        <p:nvSpPr>
          <p:cNvPr id="4" name="Oval 3"/>
          <p:cNvSpPr/>
          <p:nvPr/>
        </p:nvSpPr>
        <p:spPr>
          <a:xfrm>
            <a:off x="4000059" y="4216338"/>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4</a:t>
            </a:r>
            <a:endParaRPr lang="en-US" dirty="0"/>
          </a:p>
        </p:txBody>
      </p:sp>
      <p:sp>
        <p:nvSpPr>
          <p:cNvPr id="5" name="Oval 4"/>
          <p:cNvSpPr/>
          <p:nvPr/>
        </p:nvSpPr>
        <p:spPr>
          <a:xfrm>
            <a:off x="8189496" y="4267200"/>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13" name="TextBox 12"/>
          <p:cNvSpPr txBox="1"/>
          <p:nvPr/>
        </p:nvSpPr>
        <p:spPr>
          <a:xfrm>
            <a:off x="5334538" y="5940824"/>
            <a:ext cx="4660122" cy="369332"/>
          </a:xfrm>
          <a:prstGeom prst="rect">
            <a:avLst/>
          </a:prstGeom>
          <a:noFill/>
        </p:spPr>
        <p:txBody>
          <a:bodyPr wrap="none" rtlCol="0">
            <a:spAutoFit/>
          </a:bodyPr>
          <a:lstStyle/>
          <a:p>
            <a:r>
              <a:rPr lang="en-IN" dirty="0" smtClean="0"/>
              <a:t>Another way to represent annotated Parse tree</a:t>
            </a:r>
            <a:endParaRPr lang="en-US" dirty="0"/>
          </a:p>
        </p:txBody>
      </p:sp>
      <p:sp>
        <p:nvSpPr>
          <p:cNvPr id="11" name="Oval 10"/>
          <p:cNvSpPr/>
          <p:nvPr/>
        </p:nvSpPr>
        <p:spPr>
          <a:xfrm>
            <a:off x="4591834" y="3143720"/>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12" name="Oval 11"/>
          <p:cNvSpPr/>
          <p:nvPr/>
        </p:nvSpPr>
        <p:spPr>
          <a:xfrm>
            <a:off x="8636856" y="2885244"/>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cxnSp>
        <p:nvCxnSpPr>
          <p:cNvPr id="7" name="Straight Arrow Connector 6"/>
          <p:cNvCxnSpPr>
            <a:stCxn id="4" idx="0"/>
            <a:endCxn id="11" idx="4"/>
          </p:cNvCxnSpPr>
          <p:nvPr/>
        </p:nvCxnSpPr>
        <p:spPr>
          <a:xfrm flipV="1">
            <a:off x="4425175" y="3913741"/>
            <a:ext cx="591775" cy="302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0"/>
            <a:endCxn id="12" idx="4"/>
          </p:cNvCxnSpPr>
          <p:nvPr/>
        </p:nvCxnSpPr>
        <p:spPr>
          <a:xfrm flipV="1">
            <a:off x="8614612" y="3655265"/>
            <a:ext cx="447360" cy="61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5227011" y="2007331"/>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cxnSp>
        <p:nvCxnSpPr>
          <p:cNvPr id="8" name="Straight Arrow Connector 7"/>
          <p:cNvCxnSpPr>
            <a:stCxn id="11" idx="0"/>
            <a:endCxn id="18" idx="4"/>
          </p:cNvCxnSpPr>
          <p:nvPr/>
        </p:nvCxnSpPr>
        <p:spPr>
          <a:xfrm flipV="1">
            <a:off x="5016950" y="2777352"/>
            <a:ext cx="635177" cy="366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7158603" y="2115223"/>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26" name="Oval 25"/>
          <p:cNvSpPr/>
          <p:nvPr/>
        </p:nvSpPr>
        <p:spPr>
          <a:xfrm>
            <a:off x="7363329" y="656661"/>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cxnSp>
        <p:nvCxnSpPr>
          <p:cNvPr id="28" name="Straight Arrow Connector 27"/>
          <p:cNvCxnSpPr>
            <a:stCxn id="18" idx="7"/>
            <a:endCxn id="26" idx="3"/>
          </p:cNvCxnSpPr>
          <p:nvPr/>
        </p:nvCxnSpPr>
        <p:spPr>
          <a:xfrm flipV="1">
            <a:off x="5952729" y="1313915"/>
            <a:ext cx="1535114" cy="806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4" idx="0"/>
            <a:endCxn id="26" idx="4"/>
          </p:cNvCxnSpPr>
          <p:nvPr/>
        </p:nvCxnSpPr>
        <p:spPr>
          <a:xfrm flipV="1">
            <a:off x="7583719" y="1426682"/>
            <a:ext cx="204726" cy="688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0"/>
            <a:endCxn id="26" idx="5"/>
          </p:cNvCxnSpPr>
          <p:nvPr/>
        </p:nvCxnSpPr>
        <p:spPr>
          <a:xfrm flipH="1" flipV="1">
            <a:off x="8089047" y="1313915"/>
            <a:ext cx="972925" cy="1571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4425175" y="5240122"/>
            <a:ext cx="753978" cy="561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Val=4</a:t>
            </a:r>
            <a:endParaRPr lang="en-US" dirty="0"/>
          </a:p>
        </p:txBody>
      </p:sp>
      <p:sp>
        <p:nvSpPr>
          <p:cNvPr id="33" name="Oval 32"/>
          <p:cNvSpPr/>
          <p:nvPr/>
        </p:nvSpPr>
        <p:spPr>
          <a:xfrm>
            <a:off x="9192129" y="5037221"/>
            <a:ext cx="753978" cy="561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Val=3</a:t>
            </a:r>
            <a:endParaRPr lang="en-US" dirty="0"/>
          </a:p>
        </p:txBody>
      </p:sp>
      <p:cxnSp>
        <p:nvCxnSpPr>
          <p:cNvPr id="45" name="Straight Connector 44"/>
          <p:cNvCxnSpPr>
            <a:endCxn id="3" idx="7"/>
          </p:cNvCxnSpPr>
          <p:nvPr/>
        </p:nvCxnSpPr>
        <p:spPr>
          <a:xfrm>
            <a:off x="4810344" y="4910724"/>
            <a:ext cx="258391" cy="411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 idx="6"/>
          </p:cNvCxnSpPr>
          <p:nvPr/>
        </p:nvCxnSpPr>
        <p:spPr>
          <a:xfrm>
            <a:off x="9039728" y="4652211"/>
            <a:ext cx="447360" cy="385010"/>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4966109" y="3966796"/>
            <a:ext cx="753978" cy="561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Val=4</a:t>
            </a:r>
            <a:endParaRPr lang="en-US" dirty="0"/>
          </a:p>
        </p:txBody>
      </p:sp>
      <p:cxnSp>
        <p:nvCxnSpPr>
          <p:cNvPr id="50" name="Straight Connector 49"/>
          <p:cNvCxnSpPr>
            <a:endCxn id="49" idx="7"/>
          </p:cNvCxnSpPr>
          <p:nvPr/>
        </p:nvCxnSpPr>
        <p:spPr>
          <a:xfrm>
            <a:off x="5351278" y="3637398"/>
            <a:ext cx="258391" cy="411624"/>
          </a:xfrm>
          <a:prstGeom prst="line">
            <a:avLst/>
          </a:prstGeom>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9509331" y="3810000"/>
            <a:ext cx="753978" cy="561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Val=3</a:t>
            </a:r>
            <a:endParaRPr lang="en-US" dirty="0"/>
          </a:p>
        </p:txBody>
      </p:sp>
      <p:cxnSp>
        <p:nvCxnSpPr>
          <p:cNvPr id="53" name="Straight Connector 52"/>
          <p:cNvCxnSpPr/>
          <p:nvPr/>
        </p:nvCxnSpPr>
        <p:spPr>
          <a:xfrm>
            <a:off x="9356930" y="3424990"/>
            <a:ext cx="447360" cy="385010"/>
          </a:xfrm>
          <a:prstGeom prst="line">
            <a:avLst/>
          </a:prstGeom>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5678781" y="2757110"/>
            <a:ext cx="753978" cy="561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Val=4</a:t>
            </a:r>
            <a:endParaRPr lang="en-US" dirty="0"/>
          </a:p>
        </p:txBody>
      </p:sp>
      <p:cxnSp>
        <p:nvCxnSpPr>
          <p:cNvPr id="55" name="Straight Connector 54"/>
          <p:cNvCxnSpPr>
            <a:endCxn id="54" idx="7"/>
          </p:cNvCxnSpPr>
          <p:nvPr/>
        </p:nvCxnSpPr>
        <p:spPr>
          <a:xfrm>
            <a:off x="6063950" y="2427712"/>
            <a:ext cx="258391" cy="411624"/>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9019673" y="1470695"/>
            <a:ext cx="1552074" cy="561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Val=4+3</a:t>
            </a:r>
            <a:endParaRPr lang="en-US" dirty="0"/>
          </a:p>
        </p:txBody>
      </p:sp>
      <p:cxnSp>
        <p:nvCxnSpPr>
          <p:cNvPr id="57" name="Straight Connector 56"/>
          <p:cNvCxnSpPr/>
          <p:nvPr/>
        </p:nvCxnSpPr>
        <p:spPr>
          <a:xfrm>
            <a:off x="8213561" y="1159180"/>
            <a:ext cx="1113852" cy="732621"/>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1058779" y="4219074"/>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4</a:t>
            </a:r>
            <a:endParaRPr lang="en-US" dirty="0"/>
          </a:p>
        </p:txBody>
      </p:sp>
      <p:sp>
        <p:nvSpPr>
          <p:cNvPr id="61" name="Oval 60"/>
          <p:cNvSpPr/>
          <p:nvPr/>
        </p:nvSpPr>
        <p:spPr>
          <a:xfrm>
            <a:off x="2815390" y="4219073"/>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62" name="TextBox 61"/>
          <p:cNvSpPr txBox="1"/>
          <p:nvPr/>
        </p:nvSpPr>
        <p:spPr>
          <a:xfrm>
            <a:off x="1363578" y="5282741"/>
            <a:ext cx="1128129" cy="369332"/>
          </a:xfrm>
          <a:prstGeom prst="rect">
            <a:avLst/>
          </a:prstGeom>
          <a:noFill/>
        </p:spPr>
        <p:txBody>
          <a:bodyPr wrap="none" rtlCol="0">
            <a:spAutoFit/>
          </a:bodyPr>
          <a:lstStyle/>
          <a:p>
            <a:r>
              <a:rPr lang="en-IN" dirty="0" smtClean="0"/>
              <a:t>Parse tree</a:t>
            </a:r>
            <a:endParaRPr lang="en-US" dirty="0"/>
          </a:p>
        </p:txBody>
      </p:sp>
      <p:sp>
        <p:nvSpPr>
          <p:cNvPr id="63" name="Oval 62"/>
          <p:cNvSpPr/>
          <p:nvPr/>
        </p:nvSpPr>
        <p:spPr>
          <a:xfrm>
            <a:off x="1058779" y="3155407"/>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64" name="Oval 63"/>
          <p:cNvSpPr/>
          <p:nvPr/>
        </p:nvSpPr>
        <p:spPr>
          <a:xfrm>
            <a:off x="2785310" y="3155407"/>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cxnSp>
        <p:nvCxnSpPr>
          <p:cNvPr id="65" name="Straight Arrow Connector 64"/>
          <p:cNvCxnSpPr>
            <a:stCxn id="60" idx="0"/>
            <a:endCxn id="63" idx="4"/>
          </p:cNvCxnSpPr>
          <p:nvPr/>
        </p:nvCxnSpPr>
        <p:spPr>
          <a:xfrm flipV="1">
            <a:off x="1483895" y="3925428"/>
            <a:ext cx="0" cy="293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1" idx="0"/>
            <a:endCxn id="64" idx="4"/>
          </p:cNvCxnSpPr>
          <p:nvPr/>
        </p:nvCxnSpPr>
        <p:spPr>
          <a:xfrm flipH="1" flipV="1">
            <a:off x="3210426" y="3925428"/>
            <a:ext cx="30080" cy="293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058779" y="2091740"/>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cxnSp>
        <p:nvCxnSpPr>
          <p:cNvPr id="68" name="Straight Arrow Connector 67"/>
          <p:cNvCxnSpPr>
            <a:stCxn id="63" idx="0"/>
            <a:endCxn id="67" idx="4"/>
          </p:cNvCxnSpPr>
          <p:nvPr/>
        </p:nvCxnSpPr>
        <p:spPr>
          <a:xfrm flipV="1">
            <a:off x="1483895" y="2861761"/>
            <a:ext cx="0" cy="293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1927643" y="2623573"/>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70" name="Oval 69"/>
          <p:cNvSpPr/>
          <p:nvPr/>
        </p:nvSpPr>
        <p:spPr>
          <a:xfrm>
            <a:off x="2213811" y="1227909"/>
            <a:ext cx="850232" cy="770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cxnSp>
        <p:nvCxnSpPr>
          <p:cNvPr id="71" name="Straight Arrow Connector 70"/>
          <p:cNvCxnSpPr>
            <a:stCxn id="67" idx="7"/>
            <a:endCxn id="70" idx="3"/>
          </p:cNvCxnSpPr>
          <p:nvPr/>
        </p:nvCxnSpPr>
        <p:spPr>
          <a:xfrm flipV="1">
            <a:off x="1784497" y="1885163"/>
            <a:ext cx="553828" cy="319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9" idx="0"/>
            <a:endCxn id="70" idx="4"/>
          </p:cNvCxnSpPr>
          <p:nvPr/>
        </p:nvCxnSpPr>
        <p:spPr>
          <a:xfrm flipV="1">
            <a:off x="2352759" y="1997930"/>
            <a:ext cx="286168" cy="625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4" idx="0"/>
            <a:endCxn id="70" idx="5"/>
          </p:cNvCxnSpPr>
          <p:nvPr/>
        </p:nvCxnSpPr>
        <p:spPr>
          <a:xfrm flipH="1" flipV="1">
            <a:off x="2939529" y="1885163"/>
            <a:ext cx="270897" cy="1270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74" name="Ink 73"/>
              <p14:cNvContentPartPr/>
              <p14:nvPr/>
            </p14:nvContentPartPr>
            <p14:xfrm>
              <a:off x="4125600" y="1357200"/>
              <a:ext cx="6608160" cy="4545720"/>
            </p14:xfrm>
          </p:contentPart>
        </mc:Choice>
        <mc:Fallback>
          <p:pic>
            <p:nvPicPr>
              <p:cNvPr id="74" name="Ink 73"/>
              <p:cNvPicPr/>
              <p:nvPr/>
            </p:nvPicPr>
            <p:blipFill>
              <a:blip r:embed="rId4"/>
              <a:stretch>
                <a:fillRect/>
              </a:stretch>
            </p:blipFill>
            <p:spPr>
              <a:xfrm>
                <a:off x="4116240" y="1347840"/>
                <a:ext cx="6626880" cy="4564440"/>
              </a:xfrm>
              <a:prstGeom prst="rect">
                <a:avLst/>
              </a:prstGeom>
            </p:spPr>
          </p:pic>
        </mc:Fallback>
      </mc:AlternateContent>
    </p:spTree>
    <p:extLst>
      <p:ext uri="{BB962C8B-B14F-4D97-AF65-F5344CB8AC3E}">
        <p14:creationId xmlns:p14="http://schemas.microsoft.com/office/powerpoint/2010/main" val="36459174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t>Another good example is at</a:t>
            </a:r>
          </a:p>
          <a:p>
            <a:r>
              <a:rPr lang="en-US" dirty="0">
                <a:hlinkClick r:id="rId2"/>
              </a:rPr>
              <a:t>https://</a:t>
            </a:r>
            <a:r>
              <a:rPr lang="en-US" dirty="0" smtClean="0">
                <a:hlinkClick r:id="rId2"/>
              </a:rPr>
              <a:t>www.youtube.com/watch?v=KJuHF9ZKdLk&amp;list=PLV8vIYTIdSnaeEO7C3elIV9u-Vj5G5CRF&amp;index=22</a:t>
            </a:r>
            <a:endParaRPr lang="en-US" dirty="0" smtClean="0"/>
          </a:p>
          <a:p>
            <a:endParaRPr lang="en-US" dirty="0"/>
          </a:p>
        </p:txBody>
      </p:sp>
    </p:spTree>
    <p:extLst>
      <p:ext uri="{BB962C8B-B14F-4D97-AF65-F5344CB8AC3E}">
        <p14:creationId xmlns:p14="http://schemas.microsoft.com/office/powerpoint/2010/main" val="10569605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L-Attributed</a:t>
            </a:r>
            <a:endParaRPr lang="en-US" dirty="0"/>
          </a:p>
        </p:txBody>
      </p:sp>
      <p:sp>
        <p:nvSpPr>
          <p:cNvPr id="3" name="Content Placeholder 2"/>
          <p:cNvSpPr>
            <a:spLocks noGrp="1"/>
          </p:cNvSpPr>
          <p:nvPr>
            <p:ph idx="1"/>
          </p:nvPr>
        </p:nvSpPr>
        <p:spPr/>
        <p:txBody>
          <a:bodyPr/>
          <a:lstStyle/>
          <a:p>
            <a:r>
              <a:rPr lang="en-US" dirty="0"/>
              <a:t> An SDD is L-Attributed if each attribute is either</a:t>
            </a:r>
          </a:p>
          <a:p>
            <a:r>
              <a:rPr lang="en-US" dirty="0"/>
              <a:t>Synthesized.</a:t>
            </a:r>
          </a:p>
          <a:p>
            <a:r>
              <a:rPr lang="en-US" dirty="0"/>
              <a:t>Inherited from the left, and hence the name L-attributed.</a:t>
            </a:r>
          </a:p>
          <a:p>
            <a:r>
              <a:rPr lang="en-US" dirty="0"/>
              <a:t>Specifically, if the production is A → X1X2...</a:t>
            </a:r>
            <a:r>
              <a:rPr lang="en-US" dirty="0" err="1"/>
              <a:t>Xn</a:t>
            </a:r>
            <a:r>
              <a:rPr lang="en-US" dirty="0"/>
              <a:t>, then the inherited attributes for </a:t>
            </a:r>
            <a:r>
              <a:rPr lang="en-US" dirty="0" err="1"/>
              <a:t>Xj</a:t>
            </a:r>
            <a:r>
              <a:rPr lang="en-US" dirty="0"/>
              <a:t> can depend only on</a:t>
            </a:r>
          </a:p>
          <a:p>
            <a:r>
              <a:rPr lang="en-US" dirty="0"/>
              <a:t>Inherited attributes of A, the LHS.</a:t>
            </a:r>
          </a:p>
          <a:p>
            <a:r>
              <a:rPr lang="en-US" dirty="0"/>
              <a:t>Any attribute of X1, ..., Xj-1, i.e. only on symbols to the left of </a:t>
            </a:r>
            <a:r>
              <a:rPr lang="en-US" dirty="0" err="1"/>
              <a:t>Xj</a:t>
            </a:r>
            <a:r>
              <a:rPr lang="en-US" dirty="0"/>
              <a:t>.</a:t>
            </a:r>
          </a:p>
          <a:p>
            <a:r>
              <a:rPr lang="en-US" dirty="0"/>
              <a:t>Attributes of </a:t>
            </a:r>
            <a:r>
              <a:rPr lang="en-US" dirty="0" err="1"/>
              <a:t>Xj</a:t>
            </a:r>
            <a:r>
              <a:rPr lang="en-US" dirty="0"/>
              <a:t>, *BUT* you must guarantee (separately) that the attributes of </a:t>
            </a:r>
            <a:r>
              <a:rPr lang="en-US" dirty="0" err="1"/>
              <a:t>Xj</a:t>
            </a:r>
            <a:r>
              <a:rPr lang="en-US" dirty="0"/>
              <a:t> do not by themselves cause a cycle.</a:t>
            </a:r>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589320" y="35640"/>
              <a:ext cx="9626760" cy="3233160"/>
            </p14:xfrm>
          </p:contentPart>
        </mc:Choice>
        <mc:Fallback>
          <p:pic>
            <p:nvPicPr>
              <p:cNvPr id="5" name="Ink 4"/>
              <p:cNvPicPr/>
              <p:nvPr/>
            </p:nvPicPr>
            <p:blipFill>
              <a:blip r:embed="rId3"/>
              <a:stretch>
                <a:fillRect/>
              </a:stretch>
            </p:blipFill>
            <p:spPr>
              <a:xfrm>
                <a:off x="579960" y="26280"/>
                <a:ext cx="9645480" cy="3251880"/>
              </a:xfrm>
              <a:prstGeom prst="rect">
                <a:avLst/>
              </a:prstGeom>
            </p:spPr>
          </p:pic>
        </mc:Fallback>
      </mc:AlternateContent>
    </p:spTree>
    <p:extLst>
      <p:ext uri="{BB962C8B-B14F-4D97-AF65-F5344CB8AC3E}">
        <p14:creationId xmlns:p14="http://schemas.microsoft.com/office/powerpoint/2010/main" val="2440030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SDD if we want to print(rule of infix to post fix)</a:t>
            </a:r>
            <a:endParaRPr lang="en-US" dirty="0"/>
          </a:p>
        </p:txBody>
      </p:sp>
      <p:sp>
        <p:nvSpPr>
          <p:cNvPr id="3" name="Content Placeholder 2"/>
          <p:cNvSpPr>
            <a:spLocks noGrp="1"/>
          </p:cNvSpPr>
          <p:nvPr>
            <p:ph idx="1"/>
          </p:nvPr>
        </p:nvSpPr>
        <p:spPr/>
        <p:txBody>
          <a:bodyPr>
            <a:normAutofit/>
          </a:bodyPr>
          <a:lstStyle/>
          <a:p>
            <a:r>
              <a:rPr lang="en-US" dirty="0"/>
              <a:t>E → E +T </a:t>
            </a:r>
            <a:r>
              <a:rPr lang="en-US" dirty="0" smtClean="0"/>
              <a:t>	</a:t>
            </a:r>
            <a:r>
              <a:rPr lang="en-US" dirty="0" err="1" smtClean="0"/>
              <a:t>E.code</a:t>
            </a:r>
            <a:r>
              <a:rPr lang="en-US" dirty="0" smtClean="0"/>
              <a:t> </a:t>
            </a:r>
            <a:r>
              <a:rPr lang="en-US" dirty="0"/>
              <a:t>= </a:t>
            </a:r>
            <a:r>
              <a:rPr lang="en-US" dirty="0" err="1"/>
              <a:t>E.code</a:t>
            </a:r>
            <a:r>
              <a:rPr lang="en-US" dirty="0"/>
              <a:t>||</a:t>
            </a:r>
            <a:r>
              <a:rPr lang="en-US" dirty="0" err="1"/>
              <a:t>T.code</a:t>
            </a:r>
            <a:r>
              <a:rPr lang="en-US" dirty="0" smtClean="0"/>
              <a:t>||+</a:t>
            </a:r>
            <a:endParaRPr lang="en-US" dirty="0"/>
          </a:p>
          <a:p>
            <a:r>
              <a:rPr lang="en-US" dirty="0"/>
              <a:t>E → E −T </a:t>
            </a:r>
            <a:r>
              <a:rPr lang="en-US" dirty="0" smtClean="0"/>
              <a:t>	</a:t>
            </a:r>
            <a:r>
              <a:rPr lang="en-US" dirty="0" err="1" smtClean="0"/>
              <a:t>E.code</a:t>
            </a:r>
            <a:r>
              <a:rPr lang="en-US" dirty="0" smtClean="0"/>
              <a:t> </a:t>
            </a:r>
            <a:r>
              <a:rPr lang="en-US" dirty="0"/>
              <a:t>= </a:t>
            </a:r>
            <a:r>
              <a:rPr lang="en-US" dirty="0" err="1"/>
              <a:t>E.code</a:t>
            </a:r>
            <a:r>
              <a:rPr lang="en-US" dirty="0"/>
              <a:t>||</a:t>
            </a:r>
            <a:r>
              <a:rPr lang="en-US" dirty="0" err="1"/>
              <a:t>T.code</a:t>
            </a:r>
            <a:r>
              <a:rPr lang="en-US" dirty="0" smtClean="0"/>
              <a:t>||−</a:t>
            </a:r>
            <a:endParaRPr lang="en-US" dirty="0"/>
          </a:p>
          <a:p>
            <a:r>
              <a:rPr lang="en-US" dirty="0"/>
              <a:t>E → T </a:t>
            </a:r>
            <a:r>
              <a:rPr lang="en-US" dirty="0" smtClean="0"/>
              <a:t>	</a:t>
            </a:r>
            <a:r>
              <a:rPr lang="en-US" dirty="0" err="1" smtClean="0"/>
              <a:t>E.code</a:t>
            </a:r>
            <a:r>
              <a:rPr lang="en-US" dirty="0" smtClean="0"/>
              <a:t> </a:t>
            </a:r>
            <a:r>
              <a:rPr lang="en-US" dirty="0"/>
              <a:t>= </a:t>
            </a:r>
            <a:r>
              <a:rPr lang="en-US" dirty="0" err="1"/>
              <a:t>T.code</a:t>
            </a:r>
            <a:endParaRPr lang="en-US" dirty="0"/>
          </a:p>
          <a:p>
            <a:r>
              <a:rPr lang="en-US" dirty="0"/>
              <a:t>T → 0 </a:t>
            </a:r>
            <a:r>
              <a:rPr lang="en-US" dirty="0" smtClean="0"/>
              <a:t>	</a:t>
            </a:r>
            <a:r>
              <a:rPr lang="en-US" dirty="0" err="1" smtClean="0"/>
              <a:t>T.code</a:t>
            </a:r>
            <a:r>
              <a:rPr lang="en-US" dirty="0" smtClean="0"/>
              <a:t> =0</a:t>
            </a:r>
            <a:endParaRPr lang="en-US" dirty="0"/>
          </a:p>
          <a:p>
            <a:r>
              <a:rPr lang="en-US" dirty="0"/>
              <a:t>T → 1 </a:t>
            </a:r>
            <a:r>
              <a:rPr lang="en-US" dirty="0" smtClean="0"/>
              <a:t>	</a:t>
            </a:r>
            <a:r>
              <a:rPr lang="en-US" dirty="0" err="1" smtClean="0"/>
              <a:t>T.code</a:t>
            </a:r>
            <a:r>
              <a:rPr lang="en-US" dirty="0" smtClean="0"/>
              <a:t> =1</a:t>
            </a:r>
            <a:endParaRPr lang="en-US" dirty="0"/>
          </a:p>
          <a:p>
            <a:r>
              <a:rPr lang="en-US" dirty="0"/>
              <a:t>···</a:t>
            </a:r>
          </a:p>
          <a:p>
            <a:r>
              <a:rPr lang="en-US" dirty="0"/>
              <a:t>T → 9 </a:t>
            </a:r>
            <a:r>
              <a:rPr lang="en-US" dirty="0" smtClean="0"/>
              <a:t>	</a:t>
            </a:r>
            <a:r>
              <a:rPr lang="en-US" dirty="0" err="1" smtClean="0"/>
              <a:t>T.code</a:t>
            </a:r>
            <a:r>
              <a:rPr lang="en-US" dirty="0" smtClean="0"/>
              <a:t> =9</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875160" y="1509120"/>
              <a:ext cx="8170920" cy="4179600"/>
            </p14:xfrm>
          </p:contentPart>
        </mc:Choice>
        <mc:Fallback>
          <p:pic>
            <p:nvPicPr>
              <p:cNvPr id="4" name="Ink 3"/>
              <p:cNvPicPr/>
              <p:nvPr/>
            </p:nvPicPr>
            <p:blipFill>
              <a:blip r:embed="rId3"/>
              <a:stretch>
                <a:fillRect/>
              </a:stretch>
            </p:blipFill>
            <p:spPr>
              <a:xfrm>
                <a:off x="865800" y="1499760"/>
                <a:ext cx="8189640" cy="4198320"/>
              </a:xfrm>
              <a:prstGeom prst="rect">
                <a:avLst/>
              </a:prstGeom>
            </p:spPr>
          </p:pic>
        </mc:Fallback>
      </mc:AlternateContent>
    </p:spTree>
    <p:extLst>
      <p:ext uri="{BB962C8B-B14F-4D97-AF65-F5344CB8AC3E}">
        <p14:creationId xmlns:p14="http://schemas.microsoft.com/office/powerpoint/2010/main" val="20798279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t>An action in L attributed can be placed any where (in S-attributed action can only be placed at right, that is after the production is read we can perform action)</a:t>
            </a:r>
          </a:p>
          <a:p>
            <a:r>
              <a:rPr lang="en-IN" dirty="0" smtClean="0"/>
              <a:t>S- attribute can be done from bottom up</a:t>
            </a:r>
          </a:p>
          <a:p>
            <a:r>
              <a:rPr lang="en-IN" dirty="0" smtClean="0"/>
              <a:t>L attribute done by depth first transversal and left to right scan</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500280" y="3393360"/>
              <a:ext cx="5840640" cy="920160"/>
            </p14:xfrm>
          </p:contentPart>
        </mc:Choice>
        <mc:Fallback>
          <p:pic>
            <p:nvPicPr>
              <p:cNvPr id="4" name="Ink 3"/>
              <p:cNvPicPr/>
              <p:nvPr/>
            </p:nvPicPr>
            <p:blipFill>
              <a:blip r:embed="rId3"/>
              <a:stretch>
                <a:fillRect/>
              </a:stretch>
            </p:blipFill>
            <p:spPr>
              <a:xfrm>
                <a:off x="3490920" y="3384000"/>
                <a:ext cx="5859360" cy="938880"/>
              </a:xfrm>
              <a:prstGeom prst="rect">
                <a:avLst/>
              </a:prstGeom>
            </p:spPr>
          </p:pic>
        </mc:Fallback>
      </mc:AlternateContent>
    </p:spTree>
    <p:extLst>
      <p:ext uri="{BB962C8B-B14F-4D97-AF65-F5344CB8AC3E}">
        <p14:creationId xmlns:p14="http://schemas.microsoft.com/office/powerpoint/2010/main" val="24212264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 would need to rewrite the grammar for L attributed SDD </a:t>
            </a:r>
            <a:endParaRPr lang="en-US" dirty="0"/>
          </a:p>
        </p:txBody>
      </p:sp>
      <p:sp>
        <p:nvSpPr>
          <p:cNvPr id="3" name="Content Placeholder 2"/>
          <p:cNvSpPr>
            <a:spLocks noGrp="1"/>
          </p:cNvSpPr>
          <p:nvPr>
            <p:ph idx="1"/>
          </p:nvPr>
        </p:nvSpPr>
        <p:spPr/>
        <p:txBody>
          <a:bodyPr/>
          <a:lstStyle/>
          <a:p>
            <a:r>
              <a:rPr lang="en-US" dirty="0"/>
              <a:t> E → E + T 	</a:t>
            </a:r>
            <a:endParaRPr lang="en-US" dirty="0" smtClean="0"/>
          </a:p>
          <a:p>
            <a:r>
              <a:rPr lang="en-US" dirty="0" smtClean="0"/>
              <a:t> </a:t>
            </a:r>
            <a:r>
              <a:rPr lang="en-US" dirty="0"/>
              <a:t>E → </a:t>
            </a:r>
            <a:r>
              <a:rPr lang="en-US" dirty="0" smtClean="0"/>
              <a:t>T</a:t>
            </a:r>
          </a:p>
          <a:p>
            <a:r>
              <a:rPr lang="en-US" dirty="0" smtClean="0"/>
              <a:t>T</a:t>
            </a:r>
            <a:r>
              <a:rPr lang="en-US" dirty="0" smtClean="0">
                <a:sym typeface="Wingdings" panose="05000000000000000000" pitchFamily="2" charset="2"/>
              </a:rPr>
              <a:t>(E)</a:t>
            </a:r>
          </a:p>
          <a:p>
            <a:r>
              <a:rPr lang="en-US" dirty="0" err="1" smtClean="0">
                <a:sym typeface="Wingdings" panose="05000000000000000000" pitchFamily="2" charset="2"/>
              </a:rPr>
              <a:t>Tid</a:t>
            </a:r>
            <a:endParaRPr lang="en-US" dirty="0" smtClean="0">
              <a:sym typeface="Wingdings" panose="05000000000000000000" pitchFamily="2" charset="2"/>
            </a:endParaRPr>
          </a:p>
          <a:p>
            <a:r>
              <a:rPr lang="en-US" dirty="0" smtClean="0">
                <a:sym typeface="Wingdings" panose="05000000000000000000" pitchFamily="2" charset="2"/>
              </a:rPr>
              <a:t>T </a:t>
            </a:r>
            <a:r>
              <a:rPr lang="en-US" dirty="0" err="1" smtClean="0">
                <a:sym typeface="Wingdings" panose="05000000000000000000" pitchFamily="2" charset="2"/>
              </a:rPr>
              <a:t>Num</a:t>
            </a:r>
            <a:r>
              <a:rPr lang="en-US" dirty="0" smtClean="0"/>
              <a:t> </a:t>
            </a:r>
            <a:r>
              <a:rPr lang="en-US" dirty="0"/>
              <a:t>		</a:t>
            </a:r>
            <a:r>
              <a:rPr lang="en-IN" dirty="0">
                <a:sym typeface="Wingdings" panose="05000000000000000000" pitchFamily="2" charset="2"/>
              </a:rPr>
              <a:t>	</a:t>
            </a:r>
            <a:endParaRPr lang="en-US" dirty="0"/>
          </a:p>
        </p:txBody>
      </p:sp>
    </p:spTree>
    <p:extLst>
      <p:ext uri="{BB962C8B-B14F-4D97-AF65-F5344CB8AC3E}">
        <p14:creationId xmlns:p14="http://schemas.microsoft.com/office/powerpoint/2010/main" val="14349969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t>We also need to make another attribute in as a temp variable as initially we do not know value of E</a:t>
            </a:r>
            <a:endParaRPr lang="en-US" dirty="0"/>
          </a:p>
        </p:txBody>
      </p:sp>
    </p:spTree>
    <p:extLst>
      <p:ext uri="{BB962C8B-B14F-4D97-AF65-F5344CB8AC3E}">
        <p14:creationId xmlns:p14="http://schemas.microsoft.com/office/powerpoint/2010/main" val="11622922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IN" dirty="0" smtClean="0"/>
              <a:t>E</a:t>
            </a:r>
            <a:r>
              <a:rPr lang="en-IN" dirty="0" smtClean="0">
                <a:sym typeface="Wingdings" panose="05000000000000000000" pitchFamily="2" charset="2"/>
              </a:rPr>
              <a:t>TE_			</a:t>
            </a:r>
            <a:r>
              <a:rPr lang="en-IN" dirty="0">
                <a:sym typeface="Wingdings" panose="05000000000000000000" pitchFamily="2" charset="2"/>
              </a:rPr>
              <a:t>	</a:t>
            </a:r>
            <a:r>
              <a:rPr lang="en-IN" dirty="0" smtClean="0">
                <a:sym typeface="Wingdings" panose="05000000000000000000" pitchFamily="2" charset="2"/>
              </a:rPr>
              <a:t>E_.in </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 </a:t>
            </a:r>
            <a:r>
              <a:rPr lang="en-IN" dirty="0" err="1">
                <a:sym typeface="Wingdings" panose="05000000000000000000" pitchFamily="2" charset="2"/>
              </a:rPr>
              <a:t>E.val</a:t>
            </a:r>
            <a:r>
              <a:rPr lang="en-IN" dirty="0">
                <a:sym typeface="Wingdings" panose="05000000000000000000" pitchFamily="2" charset="2"/>
              </a:rPr>
              <a:t> := </a:t>
            </a:r>
            <a:r>
              <a:rPr lang="en-IN" dirty="0" smtClean="0">
                <a:sym typeface="Wingdings" panose="05000000000000000000" pitchFamily="2" charset="2"/>
              </a:rPr>
              <a:t>E_.</a:t>
            </a:r>
            <a:r>
              <a:rPr lang="en-IN" dirty="0" err="1" smtClean="0">
                <a:sym typeface="Wingdings" panose="05000000000000000000" pitchFamily="2" charset="2"/>
              </a:rPr>
              <a:t>val</a:t>
            </a:r>
            <a:endParaRPr lang="en-IN" dirty="0" smtClean="0">
              <a:sym typeface="Wingdings" panose="05000000000000000000" pitchFamily="2" charset="2"/>
            </a:endParaRPr>
          </a:p>
          <a:p>
            <a:r>
              <a:rPr lang="en-IN" dirty="0" smtClean="0">
                <a:sym typeface="Wingdings" panose="05000000000000000000" pitchFamily="2" charset="2"/>
              </a:rPr>
              <a:t>E_+TE_			</a:t>
            </a:r>
            <a:r>
              <a:rPr lang="en-IN" dirty="0">
                <a:sym typeface="Wingdings" panose="05000000000000000000" pitchFamily="2" charset="2"/>
              </a:rPr>
              <a:t>	</a:t>
            </a:r>
            <a:r>
              <a:rPr lang="en-IN" dirty="0" smtClean="0">
                <a:sym typeface="Wingdings" panose="05000000000000000000" pitchFamily="2" charset="2"/>
              </a:rPr>
              <a:t>E_2.in </a:t>
            </a:r>
            <a:r>
              <a:rPr lang="en-IN" dirty="0">
                <a:sym typeface="Wingdings" panose="05000000000000000000" pitchFamily="2" charset="2"/>
              </a:rPr>
              <a:t>:= </a:t>
            </a:r>
            <a:r>
              <a:rPr lang="en-IN" dirty="0" smtClean="0">
                <a:sym typeface="Wingdings" panose="05000000000000000000" pitchFamily="2" charset="2"/>
              </a:rPr>
              <a:t>E_1.in </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p>
          <a:p>
            <a:pPr marL="0" indent="0">
              <a:buNone/>
            </a:pPr>
            <a:r>
              <a:rPr lang="en-IN" dirty="0" smtClean="0">
                <a:sym typeface="Wingdings" panose="05000000000000000000" pitchFamily="2" charset="2"/>
              </a:rPr>
              <a:t>					E_1.val </a:t>
            </a:r>
            <a:r>
              <a:rPr lang="en-IN" dirty="0">
                <a:sym typeface="Wingdings" panose="05000000000000000000" pitchFamily="2" charset="2"/>
              </a:rPr>
              <a:t>:= </a:t>
            </a:r>
            <a:r>
              <a:rPr lang="en-IN" dirty="0" err="1" smtClean="0">
                <a:sym typeface="Wingdings" panose="05000000000000000000" pitchFamily="2" charset="2"/>
              </a:rPr>
              <a:t>T.val</a:t>
            </a:r>
            <a:endParaRPr lang="en-US" dirty="0">
              <a:sym typeface="Wingdings" panose="05000000000000000000" pitchFamily="2" charset="2"/>
            </a:endParaRPr>
          </a:p>
          <a:p>
            <a:r>
              <a:rPr lang="en-IN" dirty="0" smtClean="0">
                <a:sym typeface="Wingdings" panose="05000000000000000000" pitchFamily="2" charset="2"/>
              </a:rPr>
              <a:t>E_</a:t>
            </a:r>
            <a:r>
              <a:rPr lang="el-GR" dirty="0" smtClean="0">
                <a:sym typeface="Wingdings" panose="05000000000000000000" pitchFamily="2" charset="2"/>
              </a:rPr>
              <a:t>ε</a:t>
            </a:r>
            <a:r>
              <a:rPr lang="en-IN" dirty="0" smtClean="0">
                <a:sym typeface="Wingdings" panose="05000000000000000000" pitchFamily="2" charset="2"/>
              </a:rPr>
              <a:t>				</a:t>
            </a:r>
            <a:r>
              <a:rPr lang="en-IN" dirty="0">
                <a:sym typeface="Wingdings" panose="05000000000000000000" pitchFamily="2" charset="2"/>
              </a:rPr>
              <a:t> </a:t>
            </a:r>
            <a:r>
              <a:rPr lang="en-IN" dirty="0" err="1">
                <a:sym typeface="Wingdings" panose="05000000000000000000" pitchFamily="2" charset="2"/>
              </a:rPr>
              <a:t>E_in</a:t>
            </a:r>
            <a:r>
              <a:rPr lang="en-IN" dirty="0">
                <a:sym typeface="Wingdings" panose="05000000000000000000" pitchFamily="2" charset="2"/>
              </a:rPr>
              <a:t>=</a:t>
            </a:r>
            <a:r>
              <a:rPr lang="en-IN" dirty="0" err="1">
                <a:sym typeface="Wingdings" panose="05000000000000000000" pitchFamily="2" charset="2"/>
              </a:rPr>
              <a:t>T.Val</a:t>
            </a:r>
            <a:r>
              <a:rPr lang="en-IN" dirty="0">
                <a:sym typeface="Wingdings" panose="05000000000000000000" pitchFamily="2" charset="2"/>
              </a:rPr>
              <a:t> </a:t>
            </a:r>
            <a:r>
              <a:rPr lang="en-IN" dirty="0" smtClean="0">
                <a:sym typeface="Wingdings" panose="05000000000000000000" pitchFamily="2" charset="2"/>
              </a:rPr>
              <a:t>,E_2.in=E_1.in</a:t>
            </a:r>
          </a:p>
          <a:p>
            <a:r>
              <a:rPr lang="en-IN" dirty="0" smtClean="0">
                <a:sym typeface="Wingdings" panose="05000000000000000000" pitchFamily="2" charset="2"/>
              </a:rPr>
              <a:t>T(E)				</a:t>
            </a:r>
            <a:r>
              <a:rPr lang="en-IN" dirty="0" err="1" smtClean="0">
                <a:sym typeface="Wingdings" panose="05000000000000000000" pitchFamily="2" charset="2"/>
              </a:rPr>
              <a:t>T.val</a:t>
            </a:r>
            <a:r>
              <a:rPr lang="en-IN" dirty="0" smtClean="0">
                <a:sym typeface="Wingdings" panose="05000000000000000000" pitchFamily="2" charset="2"/>
              </a:rPr>
              <a:t>=</a:t>
            </a:r>
            <a:r>
              <a:rPr lang="en-IN" dirty="0" err="1" smtClean="0">
                <a:sym typeface="Wingdings" panose="05000000000000000000" pitchFamily="2" charset="2"/>
              </a:rPr>
              <a:t>E.val</a:t>
            </a:r>
            <a:endParaRPr lang="en-IN" dirty="0" smtClean="0">
              <a:sym typeface="Wingdings" panose="05000000000000000000" pitchFamily="2" charset="2"/>
            </a:endParaRPr>
          </a:p>
          <a:p>
            <a:r>
              <a:rPr lang="en-IN" dirty="0" err="1" smtClean="0">
                <a:sym typeface="Wingdings" panose="05000000000000000000" pitchFamily="2" charset="2"/>
              </a:rPr>
              <a:t>Tid</a:t>
            </a:r>
            <a:r>
              <a:rPr lang="en-IN" dirty="0" smtClean="0">
                <a:sym typeface="Wingdings" panose="05000000000000000000" pitchFamily="2" charset="2"/>
              </a:rPr>
              <a:t>				</a:t>
            </a:r>
            <a:r>
              <a:rPr lang="en-IN" dirty="0" err="1" smtClean="0">
                <a:sym typeface="Wingdings" panose="05000000000000000000" pitchFamily="2" charset="2"/>
              </a:rPr>
              <a:t>T.val</a:t>
            </a:r>
            <a:r>
              <a:rPr lang="en-IN" dirty="0" smtClean="0">
                <a:sym typeface="Wingdings" panose="05000000000000000000" pitchFamily="2" charset="2"/>
              </a:rPr>
              <a:t>=</a:t>
            </a:r>
            <a:r>
              <a:rPr lang="en-IN" dirty="0" err="1" smtClean="0">
                <a:sym typeface="Wingdings" panose="05000000000000000000" pitchFamily="2" charset="2"/>
              </a:rPr>
              <a:t>id.lexval</a:t>
            </a:r>
            <a:endParaRPr lang="en-IN" dirty="0" smtClean="0">
              <a:sym typeface="Wingdings" panose="05000000000000000000" pitchFamily="2" charset="2"/>
            </a:endParaRPr>
          </a:p>
          <a:p>
            <a:r>
              <a:rPr lang="en-IN" dirty="0" err="1" smtClean="0">
                <a:sym typeface="Wingdings" panose="05000000000000000000" pitchFamily="2" charset="2"/>
              </a:rPr>
              <a:t>TNum</a:t>
            </a:r>
            <a:r>
              <a:rPr lang="en-IN" dirty="0" smtClean="0">
                <a:sym typeface="Wingdings" panose="05000000000000000000" pitchFamily="2" charset="2"/>
              </a:rPr>
              <a:t>				</a:t>
            </a:r>
            <a:r>
              <a:rPr lang="en-IN" dirty="0" err="1" smtClean="0">
                <a:sym typeface="Wingdings" panose="05000000000000000000" pitchFamily="2" charset="2"/>
              </a:rPr>
              <a:t>T.val</a:t>
            </a:r>
            <a:r>
              <a:rPr lang="en-IN" dirty="0" smtClean="0">
                <a:sym typeface="Wingdings" panose="05000000000000000000" pitchFamily="2" charset="2"/>
              </a:rPr>
              <a:t>=</a:t>
            </a:r>
            <a:r>
              <a:rPr lang="en-IN" dirty="0" err="1" smtClean="0">
                <a:sym typeface="Wingdings" panose="05000000000000000000" pitchFamily="2" charset="2"/>
              </a:rPr>
              <a:t>Num.lexval</a:t>
            </a:r>
            <a:endParaRPr lang="en-IN" dirty="0" smtClean="0">
              <a:sym typeface="Wingdings" panose="05000000000000000000" pitchFamily="2" charset="2"/>
            </a:endParaRPr>
          </a:p>
          <a:p>
            <a:r>
              <a:rPr lang="en-IN" dirty="0" smtClean="0">
                <a:sym typeface="Wingdings" panose="05000000000000000000" pitchFamily="2" charset="2"/>
              </a:rPr>
              <a:t>in is inherited</a:t>
            </a:r>
          </a:p>
          <a:p>
            <a:r>
              <a:rPr lang="en-IN" dirty="0" err="1">
                <a:sym typeface="Wingdings" panose="05000000000000000000" pitchFamily="2" charset="2"/>
              </a:rPr>
              <a:t>v</a:t>
            </a:r>
            <a:r>
              <a:rPr lang="en-IN" dirty="0" err="1" smtClean="0">
                <a:sym typeface="Wingdings" panose="05000000000000000000" pitchFamily="2" charset="2"/>
              </a:rPr>
              <a:t>al</a:t>
            </a:r>
            <a:r>
              <a:rPr lang="en-IN" dirty="0" smtClean="0">
                <a:sym typeface="Wingdings" panose="05000000000000000000" pitchFamily="2" charset="2"/>
              </a:rPr>
              <a:t> synthesized</a:t>
            </a:r>
            <a:endParaRPr lang="en-IN" dirty="0">
              <a:sym typeface="Wingdings" panose="05000000000000000000" pitchFamily="2" charset="2"/>
            </a:endParaRPr>
          </a:p>
          <a:p>
            <a:endParaRPr lang="en-IN" dirty="0" smtClean="0">
              <a:sym typeface="Wingdings" panose="05000000000000000000" pitchFamily="2" charset="2"/>
            </a:endParaRPr>
          </a:p>
        </p:txBody>
      </p:sp>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669600" y="1196640"/>
              <a:ext cx="8814240" cy="4920480"/>
            </p14:xfrm>
          </p:contentPart>
        </mc:Choice>
        <mc:Fallback>
          <p:pic>
            <p:nvPicPr>
              <p:cNvPr id="6" name="Ink 5"/>
              <p:cNvPicPr/>
              <p:nvPr/>
            </p:nvPicPr>
            <p:blipFill>
              <a:blip r:embed="rId3"/>
              <a:stretch>
                <a:fillRect/>
              </a:stretch>
            </p:blipFill>
            <p:spPr>
              <a:xfrm>
                <a:off x="660240" y="1187280"/>
                <a:ext cx="8832960" cy="4939200"/>
              </a:xfrm>
              <a:prstGeom prst="rect">
                <a:avLst/>
              </a:prstGeom>
            </p:spPr>
          </p:pic>
        </mc:Fallback>
      </mc:AlternateContent>
    </p:spTree>
    <p:extLst>
      <p:ext uri="{BB962C8B-B14F-4D97-AF65-F5344CB8AC3E}">
        <p14:creationId xmlns:p14="http://schemas.microsoft.com/office/powerpoint/2010/main" val="39608878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352801" y="1087897"/>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5" name="Title 1"/>
          <p:cNvSpPr>
            <a:spLocks noGrp="1"/>
          </p:cNvSpPr>
          <p:nvPr>
            <p:ph type="title"/>
          </p:nvPr>
        </p:nvSpPr>
        <p:spPr>
          <a:xfrm>
            <a:off x="0" y="-237666"/>
            <a:ext cx="5277853" cy="1325563"/>
          </a:xfrm>
        </p:spPr>
        <p:txBody>
          <a:bodyPr/>
          <a:lstStyle/>
          <a:p>
            <a:r>
              <a:rPr lang="en-IN" dirty="0" smtClean="0"/>
              <a:t>Assume we have to compute  </a:t>
            </a:r>
            <a:r>
              <a:rPr lang="en-IN" dirty="0" smtClean="0">
                <a:solidFill>
                  <a:srgbClr val="FF0000"/>
                </a:solidFill>
              </a:rPr>
              <a:t>4</a:t>
            </a:r>
            <a:r>
              <a:rPr lang="en-IN" dirty="0" smtClean="0"/>
              <a:t>+3</a:t>
            </a:r>
            <a:endParaRPr lang="en-US" dirty="0"/>
          </a:p>
        </p:txBody>
      </p:sp>
      <p:sp>
        <p:nvSpPr>
          <p:cNvPr id="6" name="Oval 5"/>
          <p:cNvSpPr/>
          <p:nvPr/>
        </p:nvSpPr>
        <p:spPr>
          <a:xfrm>
            <a:off x="3882190" y="1916154"/>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cxnSp>
        <p:nvCxnSpPr>
          <p:cNvPr id="11" name="Straight Connector 10"/>
          <p:cNvCxnSpPr>
            <a:endCxn id="6" idx="0"/>
          </p:cNvCxnSpPr>
          <p:nvPr/>
        </p:nvCxnSpPr>
        <p:spPr>
          <a:xfrm>
            <a:off x="4122822" y="1614321"/>
            <a:ext cx="264695" cy="301833"/>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047874" y="72234"/>
            <a:ext cx="7812506" cy="2031325"/>
          </a:xfrm>
          <a:prstGeom prst="rect">
            <a:avLst/>
          </a:prstGeom>
        </p:spPr>
        <p:txBody>
          <a:bodyPr wrap="square">
            <a:spAutoFit/>
          </a:bodyPr>
          <a:lstStyle/>
          <a:p>
            <a:r>
              <a:rPr lang="en-IN" dirty="0"/>
              <a:t>E</a:t>
            </a:r>
            <a:r>
              <a:rPr lang="en-IN" dirty="0">
                <a:sym typeface="Wingdings" panose="05000000000000000000" pitchFamily="2" charset="2"/>
              </a:rPr>
              <a:t>TE_				E_.in := </a:t>
            </a:r>
            <a:r>
              <a:rPr lang="en-IN" dirty="0" err="1">
                <a:sym typeface="Wingdings" panose="05000000000000000000" pitchFamily="2" charset="2"/>
              </a:rPr>
              <a:t>T.val</a:t>
            </a:r>
            <a:r>
              <a:rPr lang="en-IN" dirty="0">
                <a:sym typeface="Wingdings" panose="05000000000000000000" pitchFamily="2" charset="2"/>
              </a:rPr>
              <a:t>; </a:t>
            </a:r>
            <a:r>
              <a:rPr lang="en-IN" dirty="0" err="1">
                <a:solidFill>
                  <a:srgbClr val="FF0000"/>
                </a:solidFill>
                <a:sym typeface="Wingdings" panose="05000000000000000000" pitchFamily="2" charset="2"/>
              </a:rPr>
              <a:t>E.val</a:t>
            </a:r>
            <a:r>
              <a:rPr lang="en-IN" dirty="0">
                <a:sym typeface="Wingdings" panose="05000000000000000000" pitchFamily="2" charset="2"/>
              </a:rPr>
              <a:t> := </a:t>
            </a:r>
            <a:r>
              <a:rPr lang="en-IN" dirty="0" smtClean="0">
                <a:sym typeface="Wingdings" panose="05000000000000000000" pitchFamily="2" charset="2"/>
              </a:rPr>
              <a:t>E</a:t>
            </a:r>
            <a:r>
              <a:rPr lang="en-IN" dirty="0">
                <a:sym typeface="Wingdings" panose="05000000000000000000" pitchFamily="2" charset="2"/>
              </a:rPr>
              <a:t>_.</a:t>
            </a:r>
            <a:r>
              <a:rPr lang="en-IN" dirty="0" err="1">
                <a:sym typeface="Wingdings" panose="05000000000000000000" pitchFamily="2" charset="2"/>
              </a:rPr>
              <a:t>val</a:t>
            </a:r>
            <a:endParaRPr lang="en-IN" dirty="0">
              <a:sym typeface="Wingdings" panose="05000000000000000000" pitchFamily="2" charset="2"/>
            </a:endParaRPr>
          </a:p>
          <a:p>
            <a:r>
              <a:rPr lang="en-IN" dirty="0">
                <a:sym typeface="Wingdings" panose="05000000000000000000" pitchFamily="2" charset="2"/>
              </a:rPr>
              <a:t>E_+TE_				E_2.in := E_1.in + </a:t>
            </a:r>
            <a:r>
              <a:rPr lang="en-IN" dirty="0" err="1">
                <a:sym typeface="Wingdings" panose="05000000000000000000" pitchFamily="2" charset="2"/>
              </a:rPr>
              <a:t>T.val</a:t>
            </a:r>
            <a:r>
              <a:rPr lang="en-IN" dirty="0">
                <a:sym typeface="Wingdings" panose="05000000000000000000" pitchFamily="2" charset="2"/>
              </a:rPr>
              <a:t>;</a:t>
            </a:r>
          </a:p>
          <a:p>
            <a:r>
              <a:rPr lang="en-IN" dirty="0">
                <a:sym typeface="Wingdings" panose="05000000000000000000" pitchFamily="2" charset="2"/>
              </a:rPr>
              <a:t>					E_1.val := </a:t>
            </a:r>
            <a:r>
              <a:rPr lang="en-IN" dirty="0" err="1">
                <a:sym typeface="Wingdings" panose="05000000000000000000" pitchFamily="2" charset="2"/>
              </a:rPr>
              <a:t>T.val</a:t>
            </a:r>
            <a:endParaRPr lang="en-US" dirty="0">
              <a:sym typeface="Wingdings" panose="05000000000000000000" pitchFamily="2" charset="2"/>
            </a:endParaRPr>
          </a:p>
          <a:p>
            <a:r>
              <a:rPr lang="en-IN" dirty="0">
                <a:sym typeface="Wingdings" panose="05000000000000000000" pitchFamily="2" charset="2"/>
              </a:rPr>
              <a:t>E_</a:t>
            </a:r>
            <a:r>
              <a:rPr lang="el-GR" dirty="0">
                <a:sym typeface="Wingdings" panose="05000000000000000000" pitchFamily="2" charset="2"/>
              </a:rPr>
              <a:t>ε</a:t>
            </a:r>
            <a:r>
              <a:rPr lang="en-IN" dirty="0">
                <a:sym typeface="Wingdings" panose="05000000000000000000" pitchFamily="2" charset="2"/>
              </a:rPr>
              <a:t>				 </a:t>
            </a:r>
            <a:r>
              <a:rPr lang="en-IN" dirty="0" err="1">
                <a:sym typeface="Wingdings" panose="05000000000000000000" pitchFamily="2" charset="2"/>
              </a:rPr>
              <a:t>E_in</a:t>
            </a:r>
            <a:r>
              <a:rPr lang="en-IN" dirty="0">
                <a:sym typeface="Wingdings" panose="05000000000000000000" pitchFamily="2" charset="2"/>
              </a:rPr>
              <a:t>=</a:t>
            </a:r>
            <a:r>
              <a:rPr lang="en-IN" dirty="0" err="1">
                <a:sym typeface="Wingdings" panose="05000000000000000000" pitchFamily="2" charset="2"/>
              </a:rPr>
              <a:t>T.Val</a:t>
            </a:r>
            <a:r>
              <a:rPr lang="en-IN" dirty="0">
                <a:sym typeface="Wingdings" panose="05000000000000000000" pitchFamily="2" charset="2"/>
              </a:rPr>
              <a:t> </a:t>
            </a:r>
            <a:r>
              <a:rPr lang="en-IN" dirty="0" smtClean="0">
                <a:sym typeface="Wingdings" panose="05000000000000000000" pitchFamily="2" charset="2"/>
              </a:rPr>
              <a:t>,E_2.in=E_1.in</a:t>
            </a:r>
            <a:endParaRPr lang="en-IN" dirty="0">
              <a:sym typeface="Wingdings" panose="05000000000000000000" pitchFamily="2" charset="2"/>
            </a:endParaRPr>
          </a:p>
          <a:p>
            <a:r>
              <a:rPr lang="en-IN" dirty="0">
                <a:sym typeface="Wingdings" panose="05000000000000000000" pitchFamily="2" charset="2"/>
              </a:rPr>
              <a:t>T(E)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E.val</a:t>
            </a:r>
            <a:endParaRPr lang="en-IN" dirty="0">
              <a:sym typeface="Wingdings" panose="05000000000000000000" pitchFamily="2" charset="2"/>
            </a:endParaRPr>
          </a:p>
          <a:p>
            <a:r>
              <a:rPr lang="en-IN" dirty="0" err="1">
                <a:sym typeface="Wingdings" panose="05000000000000000000" pitchFamily="2" charset="2"/>
              </a:rPr>
              <a:t>Tid</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id.lexval</a:t>
            </a:r>
            <a:endParaRPr lang="en-IN" dirty="0">
              <a:sym typeface="Wingdings" panose="05000000000000000000" pitchFamily="2" charset="2"/>
            </a:endParaRPr>
          </a:p>
          <a:p>
            <a:r>
              <a:rPr lang="en-IN" dirty="0" err="1">
                <a:sym typeface="Wingdings" panose="05000000000000000000" pitchFamily="2" charset="2"/>
              </a:rPr>
              <a:t>TNum</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Num.lexval</a:t>
            </a:r>
            <a:endParaRPr lang="en-IN" dirty="0">
              <a:sym typeface="Wingdings" panose="05000000000000000000" pitchFamily="2" charset="2"/>
            </a:endParaRPr>
          </a:p>
        </p:txBody>
      </p:sp>
    </p:spTree>
    <p:extLst>
      <p:ext uri="{BB962C8B-B14F-4D97-AF65-F5344CB8AC3E}">
        <p14:creationId xmlns:p14="http://schemas.microsoft.com/office/powerpoint/2010/main" val="15275041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875312" y="1742612"/>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5" name="Title 1"/>
          <p:cNvSpPr>
            <a:spLocks noGrp="1"/>
          </p:cNvSpPr>
          <p:nvPr>
            <p:ph type="title"/>
          </p:nvPr>
        </p:nvSpPr>
        <p:spPr>
          <a:xfrm>
            <a:off x="127864" y="-12321"/>
            <a:ext cx="5277853" cy="1325563"/>
          </a:xfrm>
        </p:spPr>
        <p:txBody>
          <a:bodyPr/>
          <a:lstStyle/>
          <a:p>
            <a:r>
              <a:rPr lang="en-IN" dirty="0" smtClean="0"/>
              <a:t>Assume we have to compute  </a:t>
            </a:r>
            <a:r>
              <a:rPr lang="en-IN" dirty="0" smtClean="0">
                <a:solidFill>
                  <a:srgbClr val="FF0000"/>
                </a:solidFill>
              </a:rPr>
              <a:t>4</a:t>
            </a:r>
            <a:r>
              <a:rPr lang="en-IN" dirty="0" smtClean="0"/>
              <a:t>+3</a:t>
            </a:r>
            <a:endParaRPr lang="en-US" dirty="0"/>
          </a:p>
        </p:txBody>
      </p:sp>
      <p:sp>
        <p:nvSpPr>
          <p:cNvPr id="6" name="Oval 5"/>
          <p:cNvSpPr/>
          <p:nvPr/>
        </p:nvSpPr>
        <p:spPr>
          <a:xfrm>
            <a:off x="5169332" y="2619873"/>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8" name="Oval 7"/>
          <p:cNvSpPr/>
          <p:nvPr/>
        </p:nvSpPr>
        <p:spPr>
          <a:xfrm>
            <a:off x="477017" y="3117179"/>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9" name="Oval 8"/>
          <p:cNvSpPr/>
          <p:nvPr/>
        </p:nvSpPr>
        <p:spPr>
          <a:xfrm>
            <a:off x="1391416" y="4015537"/>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cxnSp>
        <p:nvCxnSpPr>
          <p:cNvPr id="3" name="Straight Arrow Connector 2"/>
          <p:cNvCxnSpPr>
            <a:endCxn id="8" idx="7"/>
          </p:cNvCxnSpPr>
          <p:nvPr/>
        </p:nvCxnSpPr>
        <p:spPr>
          <a:xfrm flipH="1">
            <a:off x="1134271" y="2269036"/>
            <a:ext cx="1741041" cy="953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5"/>
            <a:endCxn id="9" idx="1"/>
          </p:cNvCxnSpPr>
          <p:nvPr/>
        </p:nvCxnSpPr>
        <p:spPr>
          <a:xfrm>
            <a:off x="1134271" y="3733354"/>
            <a:ext cx="405152" cy="355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6"/>
            <a:endCxn id="6" idx="1"/>
          </p:cNvCxnSpPr>
          <p:nvPr/>
        </p:nvCxnSpPr>
        <p:spPr>
          <a:xfrm>
            <a:off x="3645333" y="2103559"/>
            <a:ext cx="1672006" cy="589143"/>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047874" y="72234"/>
            <a:ext cx="7812506" cy="2031325"/>
          </a:xfrm>
          <a:prstGeom prst="rect">
            <a:avLst/>
          </a:prstGeom>
        </p:spPr>
        <p:txBody>
          <a:bodyPr wrap="square">
            <a:spAutoFit/>
          </a:bodyPr>
          <a:lstStyle/>
          <a:p>
            <a:r>
              <a:rPr lang="en-IN" dirty="0"/>
              <a:t>E</a:t>
            </a:r>
            <a:r>
              <a:rPr lang="en-IN" dirty="0">
                <a:sym typeface="Wingdings" panose="05000000000000000000" pitchFamily="2" charset="2"/>
              </a:rPr>
              <a:t>TE_				E_.in := </a:t>
            </a:r>
            <a:r>
              <a:rPr lang="en-IN" dirty="0" err="1">
                <a:solidFill>
                  <a:srgbClr val="FF0000"/>
                </a:solidFill>
                <a:sym typeface="Wingdings" panose="05000000000000000000" pitchFamily="2" charset="2"/>
              </a:rPr>
              <a:t>T.val</a:t>
            </a:r>
            <a:r>
              <a:rPr lang="en-IN" dirty="0">
                <a:sym typeface="Wingdings" panose="05000000000000000000" pitchFamily="2" charset="2"/>
              </a:rPr>
              <a:t>; </a:t>
            </a:r>
            <a:r>
              <a:rPr lang="en-IN" dirty="0" err="1">
                <a:sym typeface="Wingdings" panose="05000000000000000000" pitchFamily="2" charset="2"/>
              </a:rPr>
              <a:t>E.val</a:t>
            </a:r>
            <a:r>
              <a:rPr lang="en-IN" dirty="0">
                <a:sym typeface="Wingdings" panose="05000000000000000000" pitchFamily="2" charset="2"/>
              </a:rPr>
              <a:t> := </a:t>
            </a:r>
            <a:r>
              <a:rPr lang="en-IN" dirty="0" smtClean="0">
                <a:sym typeface="Wingdings" panose="05000000000000000000" pitchFamily="2" charset="2"/>
              </a:rPr>
              <a:t>E</a:t>
            </a:r>
            <a:r>
              <a:rPr lang="en-IN" dirty="0">
                <a:sym typeface="Wingdings" panose="05000000000000000000" pitchFamily="2" charset="2"/>
              </a:rPr>
              <a:t>_.</a:t>
            </a:r>
            <a:r>
              <a:rPr lang="en-IN" dirty="0" err="1">
                <a:sym typeface="Wingdings" panose="05000000000000000000" pitchFamily="2" charset="2"/>
              </a:rPr>
              <a:t>val</a:t>
            </a:r>
            <a:endParaRPr lang="en-IN" dirty="0">
              <a:sym typeface="Wingdings" panose="05000000000000000000" pitchFamily="2" charset="2"/>
            </a:endParaRPr>
          </a:p>
          <a:p>
            <a:r>
              <a:rPr lang="en-IN" dirty="0">
                <a:sym typeface="Wingdings" panose="05000000000000000000" pitchFamily="2" charset="2"/>
              </a:rPr>
              <a:t>E_+TE_				E_2.in := E_1.in + </a:t>
            </a:r>
            <a:r>
              <a:rPr lang="en-IN" dirty="0" err="1">
                <a:sym typeface="Wingdings" panose="05000000000000000000" pitchFamily="2" charset="2"/>
              </a:rPr>
              <a:t>T.val</a:t>
            </a:r>
            <a:r>
              <a:rPr lang="en-IN" dirty="0">
                <a:sym typeface="Wingdings" panose="05000000000000000000" pitchFamily="2" charset="2"/>
              </a:rPr>
              <a:t>;</a:t>
            </a:r>
          </a:p>
          <a:p>
            <a:r>
              <a:rPr lang="en-IN" dirty="0">
                <a:sym typeface="Wingdings" panose="05000000000000000000" pitchFamily="2" charset="2"/>
              </a:rPr>
              <a:t>					E_1.val := </a:t>
            </a:r>
            <a:r>
              <a:rPr lang="en-IN" dirty="0" err="1">
                <a:sym typeface="Wingdings" panose="05000000000000000000" pitchFamily="2" charset="2"/>
              </a:rPr>
              <a:t>T.val</a:t>
            </a:r>
            <a:endParaRPr lang="en-US" dirty="0">
              <a:sym typeface="Wingdings" panose="05000000000000000000" pitchFamily="2" charset="2"/>
            </a:endParaRPr>
          </a:p>
          <a:p>
            <a:r>
              <a:rPr lang="en-IN" dirty="0">
                <a:sym typeface="Wingdings" panose="05000000000000000000" pitchFamily="2" charset="2"/>
              </a:rPr>
              <a:t>E_</a:t>
            </a:r>
            <a:r>
              <a:rPr lang="el-GR" dirty="0">
                <a:sym typeface="Wingdings" panose="05000000000000000000" pitchFamily="2" charset="2"/>
              </a:rPr>
              <a:t>ε</a:t>
            </a:r>
            <a:r>
              <a:rPr lang="en-IN" dirty="0">
                <a:sym typeface="Wingdings" panose="05000000000000000000" pitchFamily="2" charset="2"/>
              </a:rPr>
              <a:t>				 </a:t>
            </a:r>
            <a:r>
              <a:rPr lang="en-IN" dirty="0" err="1">
                <a:sym typeface="Wingdings" panose="05000000000000000000" pitchFamily="2" charset="2"/>
              </a:rPr>
              <a:t>E_in</a:t>
            </a:r>
            <a:r>
              <a:rPr lang="en-IN" dirty="0">
                <a:sym typeface="Wingdings" panose="05000000000000000000" pitchFamily="2" charset="2"/>
              </a:rPr>
              <a:t>=</a:t>
            </a:r>
            <a:r>
              <a:rPr lang="en-IN" dirty="0" err="1">
                <a:sym typeface="Wingdings" panose="05000000000000000000" pitchFamily="2" charset="2"/>
              </a:rPr>
              <a:t>T.Val</a:t>
            </a:r>
            <a:r>
              <a:rPr lang="en-IN" dirty="0">
                <a:sym typeface="Wingdings" panose="05000000000000000000" pitchFamily="2" charset="2"/>
              </a:rPr>
              <a:t> </a:t>
            </a:r>
            <a:r>
              <a:rPr lang="en-IN" dirty="0" smtClean="0">
                <a:sym typeface="Wingdings" panose="05000000000000000000" pitchFamily="2" charset="2"/>
              </a:rPr>
              <a:t>,E_2.in=E_1.in</a:t>
            </a:r>
            <a:endParaRPr lang="en-IN" dirty="0">
              <a:sym typeface="Wingdings" panose="05000000000000000000" pitchFamily="2" charset="2"/>
            </a:endParaRPr>
          </a:p>
          <a:p>
            <a:r>
              <a:rPr lang="en-IN" dirty="0">
                <a:sym typeface="Wingdings" panose="05000000000000000000" pitchFamily="2" charset="2"/>
              </a:rPr>
              <a:t>T(E)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E.val</a:t>
            </a:r>
            <a:endParaRPr lang="en-IN" dirty="0">
              <a:sym typeface="Wingdings" panose="05000000000000000000" pitchFamily="2" charset="2"/>
            </a:endParaRPr>
          </a:p>
          <a:p>
            <a:r>
              <a:rPr lang="en-IN" dirty="0" err="1">
                <a:sym typeface="Wingdings" panose="05000000000000000000" pitchFamily="2" charset="2"/>
              </a:rPr>
              <a:t>Tid</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id.lexval</a:t>
            </a:r>
            <a:endParaRPr lang="en-IN" dirty="0">
              <a:sym typeface="Wingdings" panose="05000000000000000000" pitchFamily="2" charset="2"/>
            </a:endParaRPr>
          </a:p>
          <a:p>
            <a:r>
              <a:rPr lang="en-IN" dirty="0" err="1">
                <a:sym typeface="Wingdings" panose="05000000000000000000" pitchFamily="2" charset="2"/>
              </a:rPr>
              <a:t>TNum</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Num.lexval</a:t>
            </a:r>
            <a:endParaRPr lang="en-IN" dirty="0">
              <a:sym typeface="Wingdings" panose="05000000000000000000" pitchFamily="2" charset="2"/>
            </a:endParaRPr>
          </a:p>
        </p:txBody>
      </p:sp>
      <mc:AlternateContent xmlns:mc="http://schemas.openxmlformats.org/markup-compatibility/2006">
        <mc:Choice xmlns:p14="http://schemas.microsoft.com/office/powerpoint/2010/main" Requires="p14">
          <p:contentPart p14:bwMode="auto" r:id="rId2">
            <p14:nvContentPartPr>
              <p14:cNvPr id="16" name="Ink 15"/>
              <p14:cNvContentPartPr/>
              <p14:nvPr/>
            </p14:nvContentPartPr>
            <p14:xfrm>
              <a:off x="10626480" y="348120"/>
              <a:ext cx="321840" cy="27360"/>
            </p14:xfrm>
          </p:contentPart>
        </mc:Choice>
        <mc:Fallback>
          <p:pic>
            <p:nvPicPr>
              <p:cNvPr id="16" name="Ink 15"/>
              <p:cNvPicPr/>
              <p:nvPr/>
            </p:nvPicPr>
            <p:blipFill>
              <a:blip r:embed="rId3"/>
              <a:stretch>
                <a:fillRect/>
              </a:stretch>
            </p:blipFill>
            <p:spPr>
              <a:xfrm>
                <a:off x="10617120" y="338760"/>
                <a:ext cx="340560" cy="46080"/>
              </a:xfrm>
              <a:prstGeom prst="rect">
                <a:avLst/>
              </a:prstGeom>
            </p:spPr>
          </p:pic>
        </mc:Fallback>
      </mc:AlternateContent>
    </p:spTree>
    <p:extLst>
      <p:ext uri="{BB962C8B-B14F-4D97-AF65-F5344CB8AC3E}">
        <p14:creationId xmlns:p14="http://schemas.microsoft.com/office/powerpoint/2010/main" val="29250207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507832" y="561473"/>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5" name="Title 1"/>
          <p:cNvSpPr>
            <a:spLocks noGrp="1"/>
          </p:cNvSpPr>
          <p:nvPr>
            <p:ph type="title"/>
          </p:nvPr>
        </p:nvSpPr>
        <p:spPr>
          <a:xfrm>
            <a:off x="0" y="-237666"/>
            <a:ext cx="5277853" cy="1325563"/>
          </a:xfrm>
        </p:spPr>
        <p:txBody>
          <a:bodyPr/>
          <a:lstStyle/>
          <a:p>
            <a:r>
              <a:rPr lang="en-IN" dirty="0" smtClean="0"/>
              <a:t>Assume we have to compute  </a:t>
            </a:r>
            <a:r>
              <a:rPr lang="en-IN" dirty="0" smtClean="0">
                <a:solidFill>
                  <a:srgbClr val="FF0000"/>
                </a:solidFill>
              </a:rPr>
              <a:t>4</a:t>
            </a:r>
            <a:r>
              <a:rPr lang="en-IN" dirty="0" smtClean="0"/>
              <a:t>+3</a:t>
            </a:r>
            <a:endParaRPr lang="en-US" dirty="0"/>
          </a:p>
        </p:txBody>
      </p:sp>
      <p:sp>
        <p:nvSpPr>
          <p:cNvPr id="6" name="Oval 5"/>
          <p:cNvSpPr/>
          <p:nvPr/>
        </p:nvSpPr>
        <p:spPr>
          <a:xfrm>
            <a:off x="6801852" y="1438734"/>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8" name="Oval 7"/>
          <p:cNvSpPr/>
          <p:nvPr/>
        </p:nvSpPr>
        <p:spPr>
          <a:xfrm>
            <a:off x="2125579" y="2112504"/>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9" name="Oval 8"/>
          <p:cNvSpPr/>
          <p:nvPr/>
        </p:nvSpPr>
        <p:spPr>
          <a:xfrm>
            <a:off x="3039978" y="3010862"/>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0" name="Oval 9"/>
          <p:cNvSpPr/>
          <p:nvPr/>
        </p:nvSpPr>
        <p:spPr>
          <a:xfrm>
            <a:off x="5542547" y="2112504"/>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1" name="Oval 10"/>
          <p:cNvSpPr/>
          <p:nvPr/>
        </p:nvSpPr>
        <p:spPr>
          <a:xfrm>
            <a:off x="7836567" y="2989765"/>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2" name="Oval 11"/>
          <p:cNvSpPr/>
          <p:nvPr/>
        </p:nvSpPr>
        <p:spPr>
          <a:xfrm>
            <a:off x="6689556" y="2994820"/>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endParaRPr lang="en-US" dirty="0"/>
          </a:p>
        </p:txBody>
      </p:sp>
      <p:cxnSp>
        <p:nvCxnSpPr>
          <p:cNvPr id="13" name="Straight Arrow Connector 12"/>
          <p:cNvCxnSpPr>
            <a:endCxn id="8" idx="7"/>
          </p:cNvCxnSpPr>
          <p:nvPr/>
        </p:nvCxnSpPr>
        <p:spPr>
          <a:xfrm flipH="1">
            <a:off x="2782833" y="1087897"/>
            <a:ext cx="1724999" cy="1130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5"/>
            <a:endCxn id="10" idx="1"/>
          </p:cNvCxnSpPr>
          <p:nvPr/>
        </p:nvCxnSpPr>
        <p:spPr>
          <a:xfrm>
            <a:off x="5165086" y="1177648"/>
            <a:ext cx="490228" cy="1040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6"/>
            <a:endCxn id="6" idx="1"/>
          </p:cNvCxnSpPr>
          <p:nvPr/>
        </p:nvCxnSpPr>
        <p:spPr>
          <a:xfrm>
            <a:off x="5277853" y="922420"/>
            <a:ext cx="1672006" cy="589143"/>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655314" y="4938244"/>
            <a:ext cx="7812506" cy="2031325"/>
          </a:xfrm>
          <a:prstGeom prst="rect">
            <a:avLst/>
          </a:prstGeom>
        </p:spPr>
        <p:txBody>
          <a:bodyPr wrap="square">
            <a:spAutoFit/>
          </a:bodyPr>
          <a:lstStyle/>
          <a:p>
            <a:r>
              <a:rPr lang="en-IN" dirty="0"/>
              <a:t>E</a:t>
            </a:r>
            <a:r>
              <a:rPr lang="en-IN" dirty="0">
                <a:sym typeface="Wingdings" panose="05000000000000000000" pitchFamily="2" charset="2"/>
              </a:rPr>
              <a:t>TE_				E_.in := </a:t>
            </a:r>
            <a:r>
              <a:rPr lang="en-IN" dirty="0" err="1">
                <a:sym typeface="Wingdings" panose="05000000000000000000" pitchFamily="2" charset="2"/>
              </a:rPr>
              <a:t>T.val</a:t>
            </a:r>
            <a:r>
              <a:rPr lang="en-IN" dirty="0">
                <a:sym typeface="Wingdings" panose="05000000000000000000" pitchFamily="2" charset="2"/>
              </a:rPr>
              <a:t>; </a:t>
            </a:r>
            <a:r>
              <a:rPr lang="en-IN" dirty="0" err="1">
                <a:sym typeface="Wingdings" panose="05000000000000000000" pitchFamily="2" charset="2"/>
              </a:rPr>
              <a:t>E.val</a:t>
            </a:r>
            <a:r>
              <a:rPr lang="en-IN" dirty="0">
                <a:sym typeface="Wingdings" panose="05000000000000000000" pitchFamily="2" charset="2"/>
              </a:rPr>
              <a:t> := </a:t>
            </a:r>
            <a:r>
              <a:rPr lang="en-IN" dirty="0" smtClean="0">
                <a:sym typeface="Wingdings" panose="05000000000000000000" pitchFamily="2" charset="2"/>
              </a:rPr>
              <a:t>E</a:t>
            </a:r>
            <a:r>
              <a:rPr lang="en-IN" dirty="0">
                <a:sym typeface="Wingdings" panose="05000000000000000000" pitchFamily="2" charset="2"/>
              </a:rPr>
              <a:t>_.</a:t>
            </a:r>
            <a:r>
              <a:rPr lang="en-IN" dirty="0" err="1">
                <a:sym typeface="Wingdings" panose="05000000000000000000" pitchFamily="2" charset="2"/>
              </a:rPr>
              <a:t>val</a:t>
            </a:r>
            <a:endParaRPr lang="en-IN" dirty="0">
              <a:sym typeface="Wingdings" panose="05000000000000000000" pitchFamily="2" charset="2"/>
            </a:endParaRPr>
          </a:p>
          <a:p>
            <a:r>
              <a:rPr lang="en-IN" dirty="0">
                <a:sym typeface="Wingdings" panose="05000000000000000000" pitchFamily="2" charset="2"/>
              </a:rPr>
              <a:t>E_+TE_				E_2.in := E_1.in + </a:t>
            </a:r>
            <a:r>
              <a:rPr lang="en-IN" dirty="0" err="1">
                <a:sym typeface="Wingdings" panose="05000000000000000000" pitchFamily="2" charset="2"/>
              </a:rPr>
              <a:t>T.val</a:t>
            </a:r>
            <a:r>
              <a:rPr lang="en-IN" dirty="0">
                <a:sym typeface="Wingdings" panose="05000000000000000000" pitchFamily="2" charset="2"/>
              </a:rPr>
              <a:t>;</a:t>
            </a:r>
          </a:p>
          <a:p>
            <a:r>
              <a:rPr lang="en-IN" dirty="0">
                <a:sym typeface="Wingdings" panose="05000000000000000000" pitchFamily="2" charset="2"/>
              </a:rPr>
              <a:t>					E_1.val := </a:t>
            </a:r>
            <a:r>
              <a:rPr lang="en-IN" dirty="0" err="1">
                <a:sym typeface="Wingdings" panose="05000000000000000000" pitchFamily="2" charset="2"/>
              </a:rPr>
              <a:t>T.val</a:t>
            </a:r>
            <a:endParaRPr lang="en-US" dirty="0">
              <a:sym typeface="Wingdings" panose="05000000000000000000" pitchFamily="2" charset="2"/>
            </a:endParaRPr>
          </a:p>
          <a:p>
            <a:r>
              <a:rPr lang="en-IN" dirty="0">
                <a:sym typeface="Wingdings" panose="05000000000000000000" pitchFamily="2" charset="2"/>
              </a:rPr>
              <a:t>E_</a:t>
            </a:r>
            <a:r>
              <a:rPr lang="el-GR" dirty="0">
                <a:sym typeface="Wingdings" panose="05000000000000000000" pitchFamily="2" charset="2"/>
              </a:rPr>
              <a:t>ε</a:t>
            </a:r>
            <a:r>
              <a:rPr lang="en-IN" dirty="0">
                <a:sym typeface="Wingdings" panose="05000000000000000000" pitchFamily="2" charset="2"/>
              </a:rPr>
              <a:t>				</a:t>
            </a:r>
            <a:r>
              <a:rPr lang="en-IN" dirty="0" smtClean="0">
                <a:sym typeface="Wingdings" panose="05000000000000000000" pitchFamily="2" charset="2"/>
              </a:rPr>
              <a:t>E_2.val=E_1.in,</a:t>
            </a:r>
            <a:r>
              <a:rPr lang="en-IN" dirty="0">
                <a:sym typeface="Wingdings" panose="05000000000000000000" pitchFamily="2" charset="2"/>
              </a:rPr>
              <a:t> E_2.in=E_1.in</a:t>
            </a:r>
          </a:p>
          <a:p>
            <a:r>
              <a:rPr lang="en-IN" dirty="0" smtClean="0">
                <a:sym typeface="Wingdings" panose="05000000000000000000" pitchFamily="2" charset="2"/>
              </a:rPr>
              <a:t>T</a:t>
            </a:r>
            <a:r>
              <a:rPr lang="en-IN" dirty="0">
                <a:sym typeface="Wingdings" panose="05000000000000000000" pitchFamily="2" charset="2"/>
              </a:rPr>
              <a:t>(E)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E.val</a:t>
            </a:r>
            <a:endParaRPr lang="en-IN" dirty="0">
              <a:sym typeface="Wingdings" panose="05000000000000000000" pitchFamily="2" charset="2"/>
            </a:endParaRPr>
          </a:p>
          <a:p>
            <a:r>
              <a:rPr lang="en-IN" dirty="0" err="1">
                <a:sym typeface="Wingdings" panose="05000000000000000000" pitchFamily="2" charset="2"/>
              </a:rPr>
              <a:t>Tid</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id.lexval</a:t>
            </a:r>
            <a:endParaRPr lang="en-IN" dirty="0">
              <a:sym typeface="Wingdings" panose="05000000000000000000" pitchFamily="2" charset="2"/>
            </a:endParaRPr>
          </a:p>
          <a:p>
            <a:r>
              <a:rPr lang="en-IN" dirty="0" err="1">
                <a:sym typeface="Wingdings" panose="05000000000000000000" pitchFamily="2" charset="2"/>
              </a:rPr>
              <a:t>TNum</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Num.lexval</a:t>
            </a:r>
            <a:endParaRPr lang="en-IN" dirty="0">
              <a:sym typeface="Wingdings" panose="05000000000000000000" pitchFamily="2" charset="2"/>
            </a:endParaRPr>
          </a:p>
        </p:txBody>
      </p:sp>
      <mc:AlternateContent xmlns:mc="http://schemas.openxmlformats.org/markup-compatibility/2006">
        <mc:Choice xmlns:p14="http://schemas.microsoft.com/office/powerpoint/2010/main" Requires="p14">
          <p:contentPart p14:bwMode="auto" r:id="rId2">
            <p14:nvContentPartPr>
              <p14:cNvPr id="23" name="Ink 22"/>
              <p14:cNvContentPartPr/>
              <p14:nvPr/>
            </p14:nvContentPartPr>
            <p14:xfrm>
              <a:off x="9340560" y="5223960"/>
              <a:ext cx="2482560" cy="107280"/>
            </p14:xfrm>
          </p:contentPart>
        </mc:Choice>
        <mc:Fallback>
          <p:pic>
            <p:nvPicPr>
              <p:cNvPr id="23" name="Ink 22"/>
              <p:cNvPicPr/>
              <p:nvPr/>
            </p:nvPicPr>
            <p:blipFill>
              <a:blip r:embed="rId3"/>
              <a:stretch>
                <a:fillRect/>
              </a:stretch>
            </p:blipFill>
            <p:spPr>
              <a:xfrm>
                <a:off x="9331200" y="5214600"/>
                <a:ext cx="2501280" cy="126000"/>
              </a:xfrm>
              <a:prstGeom prst="rect">
                <a:avLst/>
              </a:prstGeom>
            </p:spPr>
          </p:pic>
        </mc:Fallback>
      </mc:AlternateContent>
    </p:spTree>
    <p:extLst>
      <p:ext uri="{BB962C8B-B14F-4D97-AF65-F5344CB8AC3E}">
        <p14:creationId xmlns:p14="http://schemas.microsoft.com/office/powerpoint/2010/main" val="27005993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155031" y="16042"/>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6" name="Oval 5"/>
          <p:cNvSpPr/>
          <p:nvPr/>
        </p:nvSpPr>
        <p:spPr>
          <a:xfrm>
            <a:off x="3449051" y="893303"/>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8" name="Oval 7"/>
          <p:cNvSpPr/>
          <p:nvPr/>
        </p:nvSpPr>
        <p:spPr>
          <a:xfrm>
            <a:off x="0" y="1551031"/>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9" name="Oval 8"/>
          <p:cNvSpPr/>
          <p:nvPr/>
        </p:nvSpPr>
        <p:spPr>
          <a:xfrm>
            <a:off x="914399" y="2449389"/>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0" name="Oval 9"/>
          <p:cNvSpPr/>
          <p:nvPr/>
        </p:nvSpPr>
        <p:spPr>
          <a:xfrm>
            <a:off x="2189746" y="1567073"/>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1" name="Oval 10"/>
          <p:cNvSpPr/>
          <p:nvPr/>
        </p:nvSpPr>
        <p:spPr>
          <a:xfrm>
            <a:off x="4483766" y="2444334"/>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2" name="Oval 11"/>
          <p:cNvSpPr/>
          <p:nvPr/>
        </p:nvSpPr>
        <p:spPr>
          <a:xfrm>
            <a:off x="3336755" y="2449389"/>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endParaRPr lang="en-US" dirty="0"/>
          </a:p>
        </p:txBody>
      </p:sp>
      <p:cxnSp>
        <p:nvCxnSpPr>
          <p:cNvPr id="13" name="Straight Connector 12"/>
          <p:cNvCxnSpPr>
            <a:endCxn id="6" idx="1"/>
          </p:cNvCxnSpPr>
          <p:nvPr/>
        </p:nvCxnSpPr>
        <p:spPr>
          <a:xfrm>
            <a:off x="1925052" y="513347"/>
            <a:ext cx="1672006" cy="452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9" idx="1"/>
          </p:cNvCxnSpPr>
          <p:nvPr/>
        </p:nvCxnSpPr>
        <p:spPr>
          <a:xfrm>
            <a:off x="770021" y="2053389"/>
            <a:ext cx="292385" cy="468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3"/>
            <a:endCxn id="8" idx="7"/>
          </p:cNvCxnSpPr>
          <p:nvPr/>
        </p:nvCxnSpPr>
        <p:spPr>
          <a:xfrm flipH="1">
            <a:off x="657254" y="632217"/>
            <a:ext cx="610544" cy="1024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5"/>
            <a:endCxn id="10" idx="1"/>
          </p:cNvCxnSpPr>
          <p:nvPr/>
        </p:nvCxnSpPr>
        <p:spPr>
          <a:xfrm>
            <a:off x="1812285" y="632217"/>
            <a:ext cx="490228" cy="1040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0" idx="5"/>
            <a:endCxn id="12" idx="1"/>
          </p:cNvCxnSpPr>
          <p:nvPr/>
        </p:nvCxnSpPr>
        <p:spPr>
          <a:xfrm>
            <a:off x="2847000" y="2183248"/>
            <a:ext cx="637762"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6"/>
          </p:cNvCxnSpPr>
          <p:nvPr/>
        </p:nvCxnSpPr>
        <p:spPr>
          <a:xfrm>
            <a:off x="2959767" y="1928020"/>
            <a:ext cx="1917033" cy="516314"/>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655314" y="4938244"/>
            <a:ext cx="7812506" cy="2031325"/>
          </a:xfrm>
          <a:prstGeom prst="rect">
            <a:avLst/>
          </a:prstGeom>
        </p:spPr>
        <p:txBody>
          <a:bodyPr wrap="square">
            <a:spAutoFit/>
          </a:bodyPr>
          <a:lstStyle/>
          <a:p>
            <a:r>
              <a:rPr lang="en-IN" dirty="0"/>
              <a:t>E</a:t>
            </a:r>
            <a:r>
              <a:rPr lang="en-IN" dirty="0">
                <a:sym typeface="Wingdings" panose="05000000000000000000" pitchFamily="2" charset="2"/>
              </a:rPr>
              <a:t>TE_				</a:t>
            </a:r>
            <a:r>
              <a:rPr lang="en-IN" dirty="0">
                <a:solidFill>
                  <a:srgbClr val="FF0000"/>
                </a:solidFill>
                <a:sym typeface="Wingdings" panose="05000000000000000000" pitchFamily="2" charset="2"/>
              </a:rPr>
              <a:t>E_.in := </a:t>
            </a:r>
            <a:r>
              <a:rPr lang="en-IN" dirty="0" err="1">
                <a:solidFill>
                  <a:srgbClr val="FF0000"/>
                </a:solidFill>
                <a:sym typeface="Wingdings" panose="05000000000000000000" pitchFamily="2" charset="2"/>
              </a:rPr>
              <a:t>T.val</a:t>
            </a:r>
            <a:r>
              <a:rPr lang="en-IN" dirty="0">
                <a:sym typeface="Wingdings" panose="05000000000000000000" pitchFamily="2" charset="2"/>
              </a:rPr>
              <a:t>; </a:t>
            </a:r>
            <a:r>
              <a:rPr lang="en-IN" dirty="0" err="1">
                <a:solidFill>
                  <a:srgbClr val="FF0000"/>
                </a:solidFill>
                <a:sym typeface="Wingdings" panose="05000000000000000000" pitchFamily="2" charset="2"/>
              </a:rPr>
              <a:t>E.val</a:t>
            </a:r>
            <a:r>
              <a:rPr lang="en-IN" dirty="0">
                <a:solidFill>
                  <a:srgbClr val="FF0000"/>
                </a:solidFill>
                <a:sym typeface="Wingdings" panose="05000000000000000000" pitchFamily="2" charset="2"/>
              </a:rPr>
              <a:t> := </a:t>
            </a:r>
            <a:r>
              <a:rPr lang="en-IN" dirty="0" smtClean="0">
                <a:solidFill>
                  <a:srgbClr val="FF0000"/>
                </a:solidFill>
                <a:sym typeface="Wingdings" panose="05000000000000000000" pitchFamily="2" charset="2"/>
              </a:rPr>
              <a:t>E</a:t>
            </a:r>
            <a:r>
              <a:rPr lang="en-IN" dirty="0">
                <a:solidFill>
                  <a:srgbClr val="FF0000"/>
                </a:solidFill>
                <a:sym typeface="Wingdings" panose="05000000000000000000" pitchFamily="2" charset="2"/>
              </a:rPr>
              <a:t>_.</a:t>
            </a:r>
            <a:r>
              <a:rPr lang="en-IN" dirty="0" err="1">
                <a:solidFill>
                  <a:srgbClr val="FF0000"/>
                </a:solidFill>
                <a:sym typeface="Wingdings" panose="05000000000000000000" pitchFamily="2" charset="2"/>
              </a:rPr>
              <a:t>val</a:t>
            </a:r>
            <a:endParaRPr lang="en-IN" dirty="0">
              <a:solidFill>
                <a:srgbClr val="FF0000"/>
              </a:solidFill>
              <a:sym typeface="Wingdings" panose="05000000000000000000" pitchFamily="2" charset="2"/>
            </a:endParaRPr>
          </a:p>
          <a:p>
            <a:r>
              <a:rPr lang="en-IN" dirty="0">
                <a:sym typeface="Wingdings" panose="05000000000000000000" pitchFamily="2" charset="2"/>
              </a:rPr>
              <a:t>E_+TE_				E_2.in := E_1.in + </a:t>
            </a:r>
            <a:r>
              <a:rPr lang="en-IN" dirty="0" err="1">
                <a:sym typeface="Wingdings" panose="05000000000000000000" pitchFamily="2" charset="2"/>
              </a:rPr>
              <a:t>T.val</a:t>
            </a:r>
            <a:r>
              <a:rPr lang="en-IN" dirty="0">
                <a:sym typeface="Wingdings" panose="05000000000000000000" pitchFamily="2" charset="2"/>
              </a:rPr>
              <a:t>;</a:t>
            </a:r>
          </a:p>
          <a:p>
            <a:r>
              <a:rPr lang="en-IN" dirty="0">
                <a:sym typeface="Wingdings" panose="05000000000000000000" pitchFamily="2" charset="2"/>
              </a:rPr>
              <a:t>					E_1.val := </a:t>
            </a:r>
            <a:r>
              <a:rPr lang="en-IN" dirty="0" err="1">
                <a:sym typeface="Wingdings" panose="05000000000000000000" pitchFamily="2" charset="2"/>
              </a:rPr>
              <a:t>T.val</a:t>
            </a:r>
            <a:endParaRPr lang="en-US" dirty="0">
              <a:sym typeface="Wingdings" panose="05000000000000000000" pitchFamily="2" charset="2"/>
            </a:endParaRPr>
          </a:p>
          <a:p>
            <a:r>
              <a:rPr lang="en-IN" dirty="0">
                <a:sym typeface="Wingdings" panose="05000000000000000000" pitchFamily="2" charset="2"/>
              </a:rPr>
              <a:t>E_</a:t>
            </a:r>
            <a:r>
              <a:rPr lang="el-GR" dirty="0">
                <a:sym typeface="Wingdings" panose="05000000000000000000" pitchFamily="2" charset="2"/>
              </a:rPr>
              <a:t>ε</a:t>
            </a:r>
            <a:r>
              <a:rPr lang="en-IN" dirty="0">
                <a:sym typeface="Wingdings" panose="05000000000000000000" pitchFamily="2" charset="2"/>
              </a:rPr>
              <a:t>				 </a:t>
            </a:r>
            <a:r>
              <a:rPr lang="en-IN" dirty="0" err="1">
                <a:sym typeface="Wingdings" panose="05000000000000000000" pitchFamily="2" charset="2"/>
              </a:rPr>
              <a:t>E_in</a:t>
            </a:r>
            <a:r>
              <a:rPr lang="en-IN" dirty="0">
                <a:sym typeface="Wingdings" panose="05000000000000000000" pitchFamily="2" charset="2"/>
              </a:rPr>
              <a:t>=</a:t>
            </a:r>
            <a:r>
              <a:rPr lang="en-IN" dirty="0" err="1">
                <a:sym typeface="Wingdings" panose="05000000000000000000" pitchFamily="2" charset="2"/>
              </a:rPr>
              <a:t>T.Val</a:t>
            </a:r>
            <a:r>
              <a:rPr lang="en-IN" dirty="0">
                <a:sym typeface="Wingdings" panose="05000000000000000000" pitchFamily="2" charset="2"/>
              </a:rPr>
              <a:t> </a:t>
            </a:r>
            <a:r>
              <a:rPr lang="en-IN" dirty="0" smtClean="0">
                <a:sym typeface="Wingdings" panose="05000000000000000000" pitchFamily="2" charset="2"/>
              </a:rPr>
              <a:t>,E_2.in=E_1.in</a:t>
            </a:r>
            <a:endParaRPr lang="en-IN" dirty="0">
              <a:sym typeface="Wingdings" panose="05000000000000000000" pitchFamily="2" charset="2"/>
            </a:endParaRPr>
          </a:p>
          <a:p>
            <a:r>
              <a:rPr lang="en-IN" dirty="0">
                <a:sym typeface="Wingdings" panose="05000000000000000000" pitchFamily="2" charset="2"/>
              </a:rPr>
              <a:t>T(E)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E.val</a:t>
            </a:r>
            <a:endParaRPr lang="en-IN" dirty="0">
              <a:sym typeface="Wingdings" panose="05000000000000000000" pitchFamily="2" charset="2"/>
            </a:endParaRPr>
          </a:p>
          <a:p>
            <a:r>
              <a:rPr lang="en-IN" dirty="0" err="1">
                <a:sym typeface="Wingdings" panose="05000000000000000000" pitchFamily="2" charset="2"/>
              </a:rPr>
              <a:t>Tid</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id.lexval</a:t>
            </a:r>
            <a:endParaRPr lang="en-IN" dirty="0">
              <a:sym typeface="Wingdings" panose="05000000000000000000" pitchFamily="2" charset="2"/>
            </a:endParaRPr>
          </a:p>
          <a:p>
            <a:r>
              <a:rPr lang="en-IN" dirty="0" err="1">
                <a:sym typeface="Wingdings" panose="05000000000000000000" pitchFamily="2" charset="2"/>
              </a:rPr>
              <a:t>TNum</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Num.lexval</a:t>
            </a:r>
            <a:endParaRPr lang="en-IN" dirty="0">
              <a:sym typeface="Wingdings" panose="05000000000000000000" pitchFamily="2" charset="2"/>
            </a:endParaRPr>
          </a:p>
        </p:txBody>
      </p:sp>
      <p:sp>
        <p:nvSpPr>
          <p:cNvPr id="33" name="Rectangle 32"/>
          <p:cNvSpPr/>
          <p:nvPr/>
        </p:nvSpPr>
        <p:spPr>
          <a:xfrm>
            <a:off x="7866287" y="1021277"/>
            <a:ext cx="534121" cy="369332"/>
          </a:xfrm>
          <a:prstGeom prst="rect">
            <a:avLst/>
          </a:prstGeom>
        </p:spPr>
        <p:txBody>
          <a:bodyPr wrap="none">
            <a:spAutoFit/>
          </a:bodyPr>
          <a:lstStyle/>
          <a:p>
            <a:r>
              <a:rPr lang="en-IN" dirty="0">
                <a:solidFill>
                  <a:srgbClr val="FF0000"/>
                </a:solidFill>
              </a:rPr>
              <a:t>4</a:t>
            </a:r>
            <a:r>
              <a:rPr lang="en-IN" dirty="0"/>
              <a:t>+3</a:t>
            </a:r>
            <a:endParaRPr lang="en-US" dirty="0"/>
          </a:p>
        </p:txBody>
      </p:sp>
    </p:spTree>
    <p:extLst>
      <p:ext uri="{BB962C8B-B14F-4D97-AF65-F5344CB8AC3E}">
        <p14:creationId xmlns:p14="http://schemas.microsoft.com/office/powerpoint/2010/main" val="36805073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155031" y="16042"/>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6" name="Oval 5"/>
          <p:cNvSpPr/>
          <p:nvPr/>
        </p:nvSpPr>
        <p:spPr>
          <a:xfrm>
            <a:off x="3449051" y="893303"/>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8" name="Oval 7"/>
          <p:cNvSpPr/>
          <p:nvPr/>
        </p:nvSpPr>
        <p:spPr>
          <a:xfrm>
            <a:off x="0" y="1551031"/>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9" name="Oval 8"/>
          <p:cNvSpPr/>
          <p:nvPr/>
        </p:nvSpPr>
        <p:spPr>
          <a:xfrm>
            <a:off x="914399" y="2449389"/>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0" name="Oval 9"/>
          <p:cNvSpPr/>
          <p:nvPr/>
        </p:nvSpPr>
        <p:spPr>
          <a:xfrm>
            <a:off x="2189746" y="1567073"/>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1" name="Oval 10"/>
          <p:cNvSpPr/>
          <p:nvPr/>
        </p:nvSpPr>
        <p:spPr>
          <a:xfrm>
            <a:off x="4483766" y="2444334"/>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2" name="Oval 11"/>
          <p:cNvSpPr/>
          <p:nvPr/>
        </p:nvSpPr>
        <p:spPr>
          <a:xfrm>
            <a:off x="3336755" y="2449389"/>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endParaRPr lang="en-US" dirty="0"/>
          </a:p>
        </p:txBody>
      </p:sp>
      <p:sp>
        <p:nvSpPr>
          <p:cNvPr id="13" name="Oval 12"/>
          <p:cNvSpPr/>
          <p:nvPr/>
        </p:nvSpPr>
        <p:spPr>
          <a:xfrm>
            <a:off x="3312693" y="3484104"/>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14" name="Oval 13"/>
          <p:cNvSpPr/>
          <p:nvPr/>
        </p:nvSpPr>
        <p:spPr>
          <a:xfrm>
            <a:off x="4227092" y="4382462"/>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5" name="Oval 14"/>
          <p:cNvSpPr/>
          <p:nvPr/>
        </p:nvSpPr>
        <p:spPr>
          <a:xfrm>
            <a:off x="5502439" y="3500146"/>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6" name="Oval 15"/>
          <p:cNvSpPr/>
          <p:nvPr/>
        </p:nvSpPr>
        <p:spPr>
          <a:xfrm>
            <a:off x="7796459" y="4377407"/>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7" name="Oval 16"/>
          <p:cNvSpPr/>
          <p:nvPr/>
        </p:nvSpPr>
        <p:spPr>
          <a:xfrm>
            <a:off x="6649448" y="4382462"/>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endParaRPr lang="en-US" dirty="0"/>
          </a:p>
        </p:txBody>
      </p:sp>
      <p:sp>
        <p:nvSpPr>
          <p:cNvPr id="18" name="Oval 17"/>
          <p:cNvSpPr/>
          <p:nvPr/>
        </p:nvSpPr>
        <p:spPr>
          <a:xfrm>
            <a:off x="1419725" y="3500146"/>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cxnSp>
        <p:nvCxnSpPr>
          <p:cNvPr id="19" name="Straight Connector 18"/>
          <p:cNvCxnSpPr/>
          <p:nvPr/>
        </p:nvCxnSpPr>
        <p:spPr>
          <a:xfrm>
            <a:off x="1925052" y="513347"/>
            <a:ext cx="1672006" cy="452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70021" y="2053389"/>
            <a:ext cx="292385" cy="468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57254" y="632217"/>
            <a:ext cx="610544" cy="1024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812285" y="632217"/>
            <a:ext cx="490228" cy="1040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47000" y="2183248"/>
            <a:ext cx="637762"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959767" y="1928020"/>
            <a:ext cx="1917033" cy="51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10" idx="3"/>
            <a:endCxn id="18" idx="0"/>
          </p:cNvCxnSpPr>
          <p:nvPr/>
        </p:nvCxnSpPr>
        <p:spPr>
          <a:xfrm flipH="1">
            <a:off x="1804736" y="2183248"/>
            <a:ext cx="497777" cy="1316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4"/>
            <a:endCxn id="13" idx="2"/>
          </p:cNvCxnSpPr>
          <p:nvPr/>
        </p:nvCxnSpPr>
        <p:spPr>
          <a:xfrm>
            <a:off x="2574757" y="2288967"/>
            <a:ext cx="737936" cy="1556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5" idx="2"/>
          </p:cNvCxnSpPr>
          <p:nvPr/>
        </p:nvCxnSpPr>
        <p:spPr>
          <a:xfrm>
            <a:off x="2711116" y="2288967"/>
            <a:ext cx="2791323" cy="1572126"/>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5801799" y="22064"/>
            <a:ext cx="7812506" cy="2031325"/>
          </a:xfrm>
          <a:prstGeom prst="rect">
            <a:avLst/>
          </a:prstGeom>
        </p:spPr>
        <p:txBody>
          <a:bodyPr wrap="square">
            <a:spAutoFit/>
          </a:bodyPr>
          <a:lstStyle/>
          <a:p>
            <a:r>
              <a:rPr lang="en-IN" dirty="0"/>
              <a:t>E</a:t>
            </a:r>
            <a:r>
              <a:rPr lang="en-IN" dirty="0">
                <a:sym typeface="Wingdings" panose="05000000000000000000" pitchFamily="2" charset="2"/>
              </a:rPr>
              <a:t>TE_				E_.in := </a:t>
            </a:r>
            <a:r>
              <a:rPr lang="en-IN" dirty="0" err="1">
                <a:sym typeface="Wingdings" panose="05000000000000000000" pitchFamily="2" charset="2"/>
              </a:rPr>
              <a:t>T.val</a:t>
            </a:r>
            <a:r>
              <a:rPr lang="en-IN" dirty="0">
                <a:sym typeface="Wingdings" panose="05000000000000000000" pitchFamily="2" charset="2"/>
              </a:rPr>
              <a:t>; </a:t>
            </a:r>
            <a:r>
              <a:rPr lang="en-IN" dirty="0" err="1">
                <a:sym typeface="Wingdings" panose="05000000000000000000" pitchFamily="2" charset="2"/>
              </a:rPr>
              <a:t>E.val</a:t>
            </a:r>
            <a:r>
              <a:rPr lang="en-IN" dirty="0">
                <a:sym typeface="Wingdings" panose="05000000000000000000" pitchFamily="2" charset="2"/>
              </a:rPr>
              <a:t> := </a:t>
            </a:r>
            <a:r>
              <a:rPr lang="en-IN" dirty="0" smtClean="0">
                <a:sym typeface="Wingdings" panose="05000000000000000000" pitchFamily="2" charset="2"/>
              </a:rPr>
              <a:t>E</a:t>
            </a:r>
            <a:r>
              <a:rPr lang="en-IN" dirty="0">
                <a:sym typeface="Wingdings" panose="05000000000000000000" pitchFamily="2" charset="2"/>
              </a:rPr>
              <a:t>_.</a:t>
            </a:r>
            <a:r>
              <a:rPr lang="en-IN" dirty="0" err="1">
                <a:sym typeface="Wingdings" panose="05000000000000000000" pitchFamily="2" charset="2"/>
              </a:rPr>
              <a:t>val</a:t>
            </a:r>
            <a:endParaRPr lang="en-IN" dirty="0">
              <a:sym typeface="Wingdings" panose="05000000000000000000" pitchFamily="2" charset="2"/>
            </a:endParaRPr>
          </a:p>
          <a:p>
            <a:r>
              <a:rPr lang="en-IN" dirty="0">
                <a:sym typeface="Wingdings" panose="05000000000000000000" pitchFamily="2" charset="2"/>
              </a:rPr>
              <a:t>E_+TE_				</a:t>
            </a:r>
            <a:r>
              <a:rPr lang="en-IN" dirty="0">
                <a:solidFill>
                  <a:srgbClr val="FF0000"/>
                </a:solidFill>
                <a:sym typeface="Wingdings" panose="05000000000000000000" pitchFamily="2" charset="2"/>
              </a:rPr>
              <a:t>E_2.in</a:t>
            </a:r>
            <a:r>
              <a:rPr lang="en-IN" dirty="0">
                <a:sym typeface="Wingdings" panose="05000000000000000000" pitchFamily="2" charset="2"/>
              </a:rPr>
              <a:t> := E_1.in + </a:t>
            </a:r>
            <a:r>
              <a:rPr lang="en-IN" dirty="0" err="1">
                <a:solidFill>
                  <a:srgbClr val="FF0000"/>
                </a:solidFill>
                <a:sym typeface="Wingdings" panose="05000000000000000000" pitchFamily="2" charset="2"/>
              </a:rPr>
              <a:t>T.val</a:t>
            </a:r>
            <a:r>
              <a:rPr lang="en-IN" dirty="0">
                <a:sym typeface="Wingdings" panose="05000000000000000000" pitchFamily="2" charset="2"/>
              </a:rPr>
              <a:t>;</a:t>
            </a:r>
          </a:p>
          <a:p>
            <a:r>
              <a:rPr lang="en-IN" dirty="0">
                <a:sym typeface="Wingdings" panose="05000000000000000000" pitchFamily="2" charset="2"/>
              </a:rPr>
              <a:t>				</a:t>
            </a:r>
            <a:r>
              <a:rPr lang="en-IN" dirty="0" smtClean="0">
                <a:solidFill>
                  <a:srgbClr val="FF0000"/>
                </a:solidFill>
                <a:sym typeface="Wingdings" panose="05000000000000000000" pitchFamily="2" charset="2"/>
              </a:rPr>
              <a:t>E_1.val</a:t>
            </a:r>
            <a:r>
              <a:rPr lang="en-IN" dirty="0" smtClean="0">
                <a:sym typeface="Wingdings" panose="05000000000000000000" pitchFamily="2" charset="2"/>
              </a:rPr>
              <a:t> </a:t>
            </a:r>
            <a:r>
              <a:rPr lang="en-IN" dirty="0">
                <a:sym typeface="Wingdings" panose="05000000000000000000" pitchFamily="2" charset="2"/>
              </a:rPr>
              <a:t>:= </a:t>
            </a:r>
            <a:r>
              <a:rPr lang="en-IN" dirty="0" err="1">
                <a:sym typeface="Wingdings" panose="05000000000000000000" pitchFamily="2" charset="2"/>
              </a:rPr>
              <a:t>T.val</a:t>
            </a:r>
            <a:endParaRPr lang="en-US" dirty="0">
              <a:sym typeface="Wingdings" panose="05000000000000000000" pitchFamily="2" charset="2"/>
            </a:endParaRPr>
          </a:p>
          <a:p>
            <a:r>
              <a:rPr lang="en-IN" dirty="0">
                <a:sym typeface="Wingdings" panose="05000000000000000000" pitchFamily="2" charset="2"/>
              </a:rPr>
              <a:t>E_</a:t>
            </a:r>
            <a:r>
              <a:rPr lang="el-GR" dirty="0">
                <a:sym typeface="Wingdings" panose="05000000000000000000" pitchFamily="2" charset="2"/>
              </a:rPr>
              <a:t>ε</a:t>
            </a:r>
            <a:r>
              <a:rPr lang="en-IN" dirty="0">
                <a:sym typeface="Wingdings" panose="05000000000000000000" pitchFamily="2" charset="2"/>
              </a:rPr>
              <a:t>				 </a:t>
            </a:r>
            <a:r>
              <a:rPr lang="en-IN" dirty="0" err="1">
                <a:sym typeface="Wingdings" panose="05000000000000000000" pitchFamily="2" charset="2"/>
              </a:rPr>
              <a:t>E_in</a:t>
            </a:r>
            <a:r>
              <a:rPr lang="en-IN" dirty="0">
                <a:sym typeface="Wingdings" panose="05000000000000000000" pitchFamily="2" charset="2"/>
              </a:rPr>
              <a:t>=</a:t>
            </a:r>
            <a:r>
              <a:rPr lang="en-IN" dirty="0" err="1">
                <a:sym typeface="Wingdings" panose="05000000000000000000" pitchFamily="2" charset="2"/>
              </a:rPr>
              <a:t>T.Val</a:t>
            </a:r>
            <a:r>
              <a:rPr lang="en-IN" dirty="0">
                <a:sym typeface="Wingdings" panose="05000000000000000000" pitchFamily="2" charset="2"/>
              </a:rPr>
              <a:t> </a:t>
            </a:r>
            <a:r>
              <a:rPr lang="en-IN" dirty="0" smtClean="0">
                <a:sym typeface="Wingdings" panose="05000000000000000000" pitchFamily="2" charset="2"/>
              </a:rPr>
              <a:t>,E_2.val=E_1.in</a:t>
            </a:r>
            <a:endParaRPr lang="en-IN" dirty="0">
              <a:sym typeface="Wingdings" panose="05000000000000000000" pitchFamily="2" charset="2"/>
            </a:endParaRPr>
          </a:p>
          <a:p>
            <a:r>
              <a:rPr lang="en-IN" dirty="0">
                <a:sym typeface="Wingdings" panose="05000000000000000000" pitchFamily="2" charset="2"/>
              </a:rPr>
              <a:t>T(E)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E.val</a:t>
            </a:r>
            <a:endParaRPr lang="en-IN" dirty="0">
              <a:sym typeface="Wingdings" panose="05000000000000000000" pitchFamily="2" charset="2"/>
            </a:endParaRPr>
          </a:p>
          <a:p>
            <a:r>
              <a:rPr lang="en-IN" dirty="0" err="1">
                <a:sym typeface="Wingdings" panose="05000000000000000000" pitchFamily="2" charset="2"/>
              </a:rPr>
              <a:t>Tid</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id.lexval</a:t>
            </a:r>
            <a:endParaRPr lang="en-IN" dirty="0">
              <a:sym typeface="Wingdings" panose="05000000000000000000" pitchFamily="2" charset="2"/>
            </a:endParaRPr>
          </a:p>
          <a:p>
            <a:r>
              <a:rPr lang="en-IN" dirty="0" err="1">
                <a:sym typeface="Wingdings" panose="05000000000000000000" pitchFamily="2" charset="2"/>
              </a:rPr>
              <a:t>TNum</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Num.lexval</a:t>
            </a:r>
            <a:endParaRPr lang="en-IN" dirty="0">
              <a:sym typeface="Wingdings" panose="05000000000000000000" pitchFamily="2" charset="2"/>
            </a:endParaRPr>
          </a:p>
        </p:txBody>
      </p:sp>
      <p:cxnSp>
        <p:nvCxnSpPr>
          <p:cNvPr id="40" name="Straight Connector 39"/>
          <p:cNvCxnSpPr>
            <a:stCxn id="13" idx="5"/>
            <a:endCxn id="14" idx="1"/>
          </p:cNvCxnSpPr>
          <p:nvPr/>
        </p:nvCxnSpPr>
        <p:spPr>
          <a:xfrm>
            <a:off x="3969947" y="4100279"/>
            <a:ext cx="405152" cy="355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5" idx="6"/>
            <a:endCxn id="17" idx="1"/>
          </p:cNvCxnSpPr>
          <p:nvPr/>
        </p:nvCxnSpPr>
        <p:spPr>
          <a:xfrm>
            <a:off x="6272460" y="3861093"/>
            <a:ext cx="524995" cy="594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16" idx="0"/>
          </p:cNvCxnSpPr>
          <p:nvPr/>
        </p:nvCxnSpPr>
        <p:spPr>
          <a:xfrm>
            <a:off x="6254605" y="3673642"/>
            <a:ext cx="2047181" cy="703765"/>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0268" y="5907323"/>
            <a:ext cx="534121" cy="369332"/>
          </a:xfrm>
          <a:prstGeom prst="rect">
            <a:avLst/>
          </a:prstGeom>
        </p:spPr>
        <p:txBody>
          <a:bodyPr wrap="none">
            <a:spAutoFit/>
          </a:bodyPr>
          <a:lstStyle/>
          <a:p>
            <a:r>
              <a:rPr lang="en-IN" dirty="0">
                <a:solidFill>
                  <a:srgbClr val="FF0000"/>
                </a:solidFill>
              </a:rPr>
              <a:t>4</a:t>
            </a:r>
            <a:r>
              <a:rPr lang="en-IN" dirty="0"/>
              <a:t>+3</a:t>
            </a:r>
            <a:endParaRPr lang="en-US" dirty="0"/>
          </a:p>
        </p:txBody>
      </p:sp>
      <mc:AlternateContent xmlns:mc="http://schemas.openxmlformats.org/markup-compatibility/2006">
        <mc:Choice xmlns:p14="http://schemas.microsoft.com/office/powerpoint/2010/main" Requires="p14">
          <p:contentPart p14:bwMode="auto" r:id="rId2">
            <p14:nvContentPartPr>
              <p14:cNvPr id="46" name="Ink 45"/>
              <p14:cNvContentPartPr/>
              <p14:nvPr/>
            </p14:nvContentPartPr>
            <p14:xfrm>
              <a:off x="107280" y="544680"/>
              <a:ext cx="9921240" cy="5733360"/>
            </p14:xfrm>
          </p:contentPart>
        </mc:Choice>
        <mc:Fallback>
          <p:pic>
            <p:nvPicPr>
              <p:cNvPr id="46" name="Ink 45"/>
              <p:cNvPicPr/>
              <p:nvPr/>
            </p:nvPicPr>
            <p:blipFill>
              <a:blip r:embed="rId3"/>
              <a:stretch>
                <a:fillRect/>
              </a:stretch>
            </p:blipFill>
            <p:spPr>
              <a:xfrm>
                <a:off x="97920" y="535320"/>
                <a:ext cx="9939960" cy="5752080"/>
              </a:xfrm>
              <a:prstGeom prst="rect">
                <a:avLst/>
              </a:prstGeom>
            </p:spPr>
          </p:pic>
        </mc:Fallback>
      </mc:AlternateContent>
    </p:spTree>
    <p:extLst>
      <p:ext uri="{BB962C8B-B14F-4D97-AF65-F5344CB8AC3E}">
        <p14:creationId xmlns:p14="http://schemas.microsoft.com/office/powerpoint/2010/main" val="26029369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155031" y="16042"/>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6" name="Oval 5"/>
          <p:cNvSpPr/>
          <p:nvPr/>
        </p:nvSpPr>
        <p:spPr>
          <a:xfrm>
            <a:off x="3449051" y="893303"/>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8" name="Oval 7"/>
          <p:cNvSpPr/>
          <p:nvPr/>
        </p:nvSpPr>
        <p:spPr>
          <a:xfrm>
            <a:off x="0" y="1551031"/>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9" name="Oval 8"/>
          <p:cNvSpPr/>
          <p:nvPr/>
        </p:nvSpPr>
        <p:spPr>
          <a:xfrm>
            <a:off x="914399" y="2449389"/>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0" name="Oval 9"/>
          <p:cNvSpPr/>
          <p:nvPr/>
        </p:nvSpPr>
        <p:spPr>
          <a:xfrm>
            <a:off x="2189746" y="1567073"/>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1" name="Oval 10"/>
          <p:cNvSpPr/>
          <p:nvPr/>
        </p:nvSpPr>
        <p:spPr>
          <a:xfrm>
            <a:off x="4483766" y="2444334"/>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2" name="Oval 11"/>
          <p:cNvSpPr/>
          <p:nvPr/>
        </p:nvSpPr>
        <p:spPr>
          <a:xfrm>
            <a:off x="3336755" y="2449389"/>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endParaRPr lang="en-US" dirty="0"/>
          </a:p>
        </p:txBody>
      </p:sp>
      <p:sp>
        <p:nvSpPr>
          <p:cNvPr id="13" name="Oval 12"/>
          <p:cNvSpPr/>
          <p:nvPr/>
        </p:nvSpPr>
        <p:spPr>
          <a:xfrm>
            <a:off x="3312693" y="3484104"/>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14" name="Oval 13"/>
          <p:cNvSpPr/>
          <p:nvPr/>
        </p:nvSpPr>
        <p:spPr>
          <a:xfrm>
            <a:off x="4227092" y="4382462"/>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5" name="Oval 14"/>
          <p:cNvSpPr/>
          <p:nvPr/>
        </p:nvSpPr>
        <p:spPr>
          <a:xfrm>
            <a:off x="5502439" y="3500146"/>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6" name="Oval 15"/>
          <p:cNvSpPr/>
          <p:nvPr/>
        </p:nvSpPr>
        <p:spPr>
          <a:xfrm>
            <a:off x="7796459" y="4377407"/>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7" name="Oval 16"/>
          <p:cNvSpPr/>
          <p:nvPr/>
        </p:nvSpPr>
        <p:spPr>
          <a:xfrm>
            <a:off x="6649448" y="4382462"/>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endParaRPr lang="en-US" dirty="0"/>
          </a:p>
        </p:txBody>
      </p:sp>
      <p:sp>
        <p:nvSpPr>
          <p:cNvPr id="18" name="Oval 17"/>
          <p:cNvSpPr/>
          <p:nvPr/>
        </p:nvSpPr>
        <p:spPr>
          <a:xfrm>
            <a:off x="1419725" y="3500146"/>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cxnSp>
        <p:nvCxnSpPr>
          <p:cNvPr id="19" name="Straight Connector 18"/>
          <p:cNvCxnSpPr/>
          <p:nvPr/>
        </p:nvCxnSpPr>
        <p:spPr>
          <a:xfrm>
            <a:off x="1925052" y="513347"/>
            <a:ext cx="1672006" cy="452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70021" y="2053389"/>
            <a:ext cx="292385" cy="468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57254" y="632217"/>
            <a:ext cx="610544" cy="1024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812285" y="632217"/>
            <a:ext cx="490228" cy="1040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47000" y="2183248"/>
            <a:ext cx="637762"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959767" y="1928020"/>
            <a:ext cx="1917033" cy="51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10" idx="3"/>
            <a:endCxn id="18" idx="0"/>
          </p:cNvCxnSpPr>
          <p:nvPr/>
        </p:nvCxnSpPr>
        <p:spPr>
          <a:xfrm flipH="1">
            <a:off x="1804736" y="2183248"/>
            <a:ext cx="497777" cy="1316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4"/>
            <a:endCxn id="13" idx="2"/>
          </p:cNvCxnSpPr>
          <p:nvPr/>
        </p:nvCxnSpPr>
        <p:spPr>
          <a:xfrm>
            <a:off x="2574757" y="2288967"/>
            <a:ext cx="737936" cy="1556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5" idx="2"/>
          </p:cNvCxnSpPr>
          <p:nvPr/>
        </p:nvCxnSpPr>
        <p:spPr>
          <a:xfrm>
            <a:off x="2711116" y="2288967"/>
            <a:ext cx="2791323" cy="1572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4" idx="1"/>
          </p:cNvCxnSpPr>
          <p:nvPr/>
        </p:nvCxnSpPr>
        <p:spPr>
          <a:xfrm>
            <a:off x="3842082" y="4074695"/>
            <a:ext cx="533017" cy="380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5"/>
            <a:endCxn id="17" idx="1"/>
          </p:cNvCxnSpPr>
          <p:nvPr/>
        </p:nvCxnSpPr>
        <p:spPr>
          <a:xfrm>
            <a:off x="6159693" y="4116321"/>
            <a:ext cx="637762"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5" idx="6"/>
            <a:endCxn id="16" idx="0"/>
          </p:cNvCxnSpPr>
          <p:nvPr/>
        </p:nvCxnSpPr>
        <p:spPr>
          <a:xfrm>
            <a:off x="6272460" y="3861093"/>
            <a:ext cx="2029326" cy="516314"/>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310461" y="523971"/>
            <a:ext cx="534121" cy="369332"/>
          </a:xfrm>
          <a:prstGeom prst="rect">
            <a:avLst/>
          </a:prstGeom>
        </p:spPr>
        <p:txBody>
          <a:bodyPr wrap="none">
            <a:spAutoFit/>
          </a:bodyPr>
          <a:lstStyle/>
          <a:p>
            <a:r>
              <a:rPr lang="en-IN" dirty="0">
                <a:solidFill>
                  <a:srgbClr val="FF0000"/>
                </a:solidFill>
              </a:rPr>
              <a:t>4</a:t>
            </a:r>
            <a:r>
              <a:rPr lang="en-IN" dirty="0"/>
              <a:t>+3</a:t>
            </a:r>
            <a:endParaRPr lang="en-US" dirty="0"/>
          </a:p>
        </p:txBody>
      </p:sp>
    </p:spTree>
    <p:extLst>
      <p:ext uri="{BB962C8B-B14F-4D97-AF65-F5344CB8AC3E}">
        <p14:creationId xmlns:p14="http://schemas.microsoft.com/office/powerpoint/2010/main" val="1457106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Translation of SDD (SDT)</a:t>
            </a:r>
            <a:endParaRPr lang="en-US" dirty="0"/>
          </a:p>
        </p:txBody>
      </p:sp>
      <p:sp>
        <p:nvSpPr>
          <p:cNvPr id="3" name="Content Placeholder 2"/>
          <p:cNvSpPr>
            <a:spLocks noGrp="1"/>
          </p:cNvSpPr>
          <p:nvPr>
            <p:ph idx="1"/>
          </p:nvPr>
        </p:nvSpPr>
        <p:spPr/>
        <p:txBody>
          <a:bodyPr/>
          <a:lstStyle/>
          <a:p>
            <a:r>
              <a:rPr lang="en-IN" dirty="0" smtClean="0"/>
              <a:t>Given an input string </a:t>
            </a:r>
            <a:r>
              <a:rPr lang="en-IN" dirty="0" err="1" smtClean="0"/>
              <a:t>i</a:t>
            </a:r>
            <a:r>
              <a:rPr lang="en-IN" dirty="0" smtClean="0"/>
              <a:t> when we construct  a parse tree and convert it to an annotated parse tree for (output), this input to output is called translation</a:t>
            </a:r>
          </a:p>
          <a:p>
            <a:r>
              <a:rPr lang="en-IN" dirty="0" smtClean="0"/>
              <a:t>Translation scheme gives an evaluation order of action. </a:t>
            </a:r>
          </a:p>
          <a:p>
            <a:r>
              <a:rPr lang="en-IN" dirty="0" smtClean="0"/>
              <a:t>Translation scheme is a CFG in which there are certain augmented program fragments called actions are embedded on right hand side of the productions.(called semantic action written by using {})</a:t>
            </a:r>
          </a:p>
          <a:p>
            <a:pPr marL="0" indent="0">
              <a:buNone/>
            </a:pPr>
            <a:endParaRPr lang="en-US" dirty="0"/>
          </a:p>
        </p:txBody>
      </p:sp>
    </p:spTree>
    <p:extLst>
      <p:ext uri="{BB962C8B-B14F-4D97-AF65-F5344CB8AC3E}">
        <p14:creationId xmlns:p14="http://schemas.microsoft.com/office/powerpoint/2010/main" val="34783428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155031" y="16042"/>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6" name="Oval 5"/>
          <p:cNvSpPr/>
          <p:nvPr/>
        </p:nvSpPr>
        <p:spPr>
          <a:xfrm>
            <a:off x="3449051" y="893303"/>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8" name="Oval 7"/>
          <p:cNvSpPr/>
          <p:nvPr/>
        </p:nvSpPr>
        <p:spPr>
          <a:xfrm>
            <a:off x="0" y="1551031"/>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9" name="Oval 8"/>
          <p:cNvSpPr/>
          <p:nvPr/>
        </p:nvSpPr>
        <p:spPr>
          <a:xfrm>
            <a:off x="914399" y="2449389"/>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0" name="Oval 9"/>
          <p:cNvSpPr/>
          <p:nvPr/>
        </p:nvSpPr>
        <p:spPr>
          <a:xfrm>
            <a:off x="2189746" y="1567073"/>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1" name="Oval 10"/>
          <p:cNvSpPr/>
          <p:nvPr/>
        </p:nvSpPr>
        <p:spPr>
          <a:xfrm>
            <a:off x="4483766" y="2444334"/>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2" name="Oval 11"/>
          <p:cNvSpPr/>
          <p:nvPr/>
        </p:nvSpPr>
        <p:spPr>
          <a:xfrm>
            <a:off x="3336755" y="2449389"/>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endParaRPr lang="en-US" dirty="0"/>
          </a:p>
        </p:txBody>
      </p:sp>
      <p:sp>
        <p:nvSpPr>
          <p:cNvPr id="13" name="Oval 12"/>
          <p:cNvSpPr/>
          <p:nvPr/>
        </p:nvSpPr>
        <p:spPr>
          <a:xfrm>
            <a:off x="3312693" y="3484104"/>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14" name="Oval 13"/>
          <p:cNvSpPr/>
          <p:nvPr/>
        </p:nvSpPr>
        <p:spPr>
          <a:xfrm>
            <a:off x="4227092" y="4382462"/>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5" name="Oval 14"/>
          <p:cNvSpPr/>
          <p:nvPr/>
        </p:nvSpPr>
        <p:spPr>
          <a:xfrm>
            <a:off x="5502439" y="3500146"/>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6" name="Oval 15"/>
          <p:cNvSpPr/>
          <p:nvPr/>
        </p:nvSpPr>
        <p:spPr>
          <a:xfrm>
            <a:off x="7796459" y="4377407"/>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7" name="Oval 16"/>
          <p:cNvSpPr/>
          <p:nvPr/>
        </p:nvSpPr>
        <p:spPr>
          <a:xfrm>
            <a:off x="6649448" y="4382462"/>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endParaRPr lang="en-US" dirty="0"/>
          </a:p>
        </p:txBody>
      </p:sp>
      <p:sp>
        <p:nvSpPr>
          <p:cNvPr id="18" name="Oval 17"/>
          <p:cNvSpPr/>
          <p:nvPr/>
        </p:nvSpPr>
        <p:spPr>
          <a:xfrm>
            <a:off x="1419725" y="3500146"/>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cxnSp>
        <p:nvCxnSpPr>
          <p:cNvPr id="19" name="Straight Connector 18"/>
          <p:cNvCxnSpPr/>
          <p:nvPr/>
        </p:nvCxnSpPr>
        <p:spPr>
          <a:xfrm>
            <a:off x="1925052" y="513347"/>
            <a:ext cx="1672006" cy="452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70021" y="2053389"/>
            <a:ext cx="292385" cy="468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57254" y="632217"/>
            <a:ext cx="610544" cy="1024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812285" y="632217"/>
            <a:ext cx="490228" cy="1040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47000" y="2183248"/>
            <a:ext cx="637762"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959767" y="1928020"/>
            <a:ext cx="1917033" cy="51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10" idx="3"/>
            <a:endCxn id="18" idx="0"/>
          </p:cNvCxnSpPr>
          <p:nvPr/>
        </p:nvCxnSpPr>
        <p:spPr>
          <a:xfrm flipH="1">
            <a:off x="1804736" y="2183248"/>
            <a:ext cx="497777" cy="1316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4"/>
            <a:endCxn id="13" idx="2"/>
          </p:cNvCxnSpPr>
          <p:nvPr/>
        </p:nvCxnSpPr>
        <p:spPr>
          <a:xfrm>
            <a:off x="2574757" y="2288967"/>
            <a:ext cx="737936" cy="1556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5" idx="2"/>
          </p:cNvCxnSpPr>
          <p:nvPr/>
        </p:nvCxnSpPr>
        <p:spPr>
          <a:xfrm>
            <a:off x="2711116" y="2288967"/>
            <a:ext cx="2791323" cy="1572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4" idx="1"/>
          </p:cNvCxnSpPr>
          <p:nvPr/>
        </p:nvCxnSpPr>
        <p:spPr>
          <a:xfrm>
            <a:off x="3842082" y="4074695"/>
            <a:ext cx="533017" cy="380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5"/>
            <a:endCxn id="17" idx="1"/>
          </p:cNvCxnSpPr>
          <p:nvPr/>
        </p:nvCxnSpPr>
        <p:spPr>
          <a:xfrm>
            <a:off x="6159693" y="4116321"/>
            <a:ext cx="637762"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5" idx="6"/>
            <a:endCxn id="16" idx="0"/>
          </p:cNvCxnSpPr>
          <p:nvPr/>
        </p:nvCxnSpPr>
        <p:spPr>
          <a:xfrm>
            <a:off x="6272460" y="3861093"/>
            <a:ext cx="2029326" cy="516314"/>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44378" y="4489705"/>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sp>
        <p:nvSpPr>
          <p:cNvPr id="32" name="Oval 31"/>
          <p:cNvSpPr/>
          <p:nvPr/>
        </p:nvSpPr>
        <p:spPr>
          <a:xfrm>
            <a:off x="1058777" y="5388063"/>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Val=4</a:t>
            </a:r>
            <a:endParaRPr lang="en-US" dirty="0"/>
          </a:p>
        </p:txBody>
      </p:sp>
      <p:cxnSp>
        <p:nvCxnSpPr>
          <p:cNvPr id="28" name="Straight Connector 27"/>
          <p:cNvCxnSpPr>
            <a:endCxn id="32" idx="0"/>
          </p:cNvCxnSpPr>
          <p:nvPr/>
        </p:nvCxnSpPr>
        <p:spPr>
          <a:xfrm>
            <a:off x="914399" y="4874713"/>
            <a:ext cx="649705" cy="51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4"/>
            <a:endCxn id="31" idx="0"/>
          </p:cNvCxnSpPr>
          <p:nvPr/>
        </p:nvCxnSpPr>
        <p:spPr>
          <a:xfrm>
            <a:off x="385011" y="2272925"/>
            <a:ext cx="144378" cy="2216780"/>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801799" y="22064"/>
            <a:ext cx="7812506" cy="2031325"/>
          </a:xfrm>
          <a:prstGeom prst="rect">
            <a:avLst/>
          </a:prstGeom>
        </p:spPr>
        <p:txBody>
          <a:bodyPr wrap="square">
            <a:spAutoFit/>
          </a:bodyPr>
          <a:lstStyle/>
          <a:p>
            <a:r>
              <a:rPr lang="en-IN" dirty="0"/>
              <a:t>E</a:t>
            </a:r>
            <a:r>
              <a:rPr lang="en-IN" dirty="0">
                <a:sym typeface="Wingdings" panose="05000000000000000000" pitchFamily="2" charset="2"/>
              </a:rPr>
              <a:t>TE_				E_.in := </a:t>
            </a:r>
            <a:r>
              <a:rPr lang="en-IN" dirty="0" err="1">
                <a:sym typeface="Wingdings" panose="05000000000000000000" pitchFamily="2" charset="2"/>
              </a:rPr>
              <a:t>T.val</a:t>
            </a:r>
            <a:r>
              <a:rPr lang="en-IN" dirty="0">
                <a:sym typeface="Wingdings" panose="05000000000000000000" pitchFamily="2" charset="2"/>
              </a:rPr>
              <a:t>; </a:t>
            </a:r>
            <a:r>
              <a:rPr lang="en-IN" dirty="0" err="1">
                <a:sym typeface="Wingdings" panose="05000000000000000000" pitchFamily="2" charset="2"/>
              </a:rPr>
              <a:t>E.val</a:t>
            </a:r>
            <a:r>
              <a:rPr lang="en-IN" dirty="0">
                <a:sym typeface="Wingdings" panose="05000000000000000000" pitchFamily="2" charset="2"/>
              </a:rPr>
              <a:t> := </a:t>
            </a:r>
            <a:r>
              <a:rPr lang="en-IN" dirty="0" smtClean="0">
                <a:sym typeface="Wingdings" panose="05000000000000000000" pitchFamily="2" charset="2"/>
              </a:rPr>
              <a:t>E</a:t>
            </a:r>
            <a:r>
              <a:rPr lang="en-IN" dirty="0">
                <a:sym typeface="Wingdings" panose="05000000000000000000" pitchFamily="2" charset="2"/>
              </a:rPr>
              <a:t>_.</a:t>
            </a:r>
            <a:r>
              <a:rPr lang="en-IN" dirty="0" err="1">
                <a:sym typeface="Wingdings" panose="05000000000000000000" pitchFamily="2" charset="2"/>
              </a:rPr>
              <a:t>val</a:t>
            </a:r>
            <a:endParaRPr lang="en-IN" dirty="0">
              <a:sym typeface="Wingdings" panose="05000000000000000000" pitchFamily="2" charset="2"/>
            </a:endParaRPr>
          </a:p>
          <a:p>
            <a:r>
              <a:rPr lang="en-IN" dirty="0">
                <a:sym typeface="Wingdings" panose="05000000000000000000" pitchFamily="2" charset="2"/>
              </a:rPr>
              <a:t>E_+TE_				E_2.in := E_1.in + </a:t>
            </a:r>
            <a:r>
              <a:rPr lang="en-IN" dirty="0" err="1">
                <a:sym typeface="Wingdings" panose="05000000000000000000" pitchFamily="2" charset="2"/>
              </a:rPr>
              <a:t>T.val</a:t>
            </a:r>
            <a:r>
              <a:rPr lang="en-IN" dirty="0">
                <a:sym typeface="Wingdings" panose="05000000000000000000" pitchFamily="2" charset="2"/>
              </a:rPr>
              <a:t>;</a:t>
            </a:r>
          </a:p>
          <a:p>
            <a:r>
              <a:rPr lang="en-IN" dirty="0">
                <a:sym typeface="Wingdings" panose="05000000000000000000" pitchFamily="2" charset="2"/>
              </a:rPr>
              <a:t>				</a:t>
            </a:r>
            <a:r>
              <a:rPr lang="en-IN" dirty="0" smtClean="0">
                <a:sym typeface="Wingdings" panose="05000000000000000000" pitchFamily="2" charset="2"/>
              </a:rPr>
              <a:t>E_1.val </a:t>
            </a:r>
            <a:r>
              <a:rPr lang="en-IN" dirty="0">
                <a:sym typeface="Wingdings" panose="05000000000000000000" pitchFamily="2" charset="2"/>
              </a:rPr>
              <a:t>:= </a:t>
            </a:r>
            <a:r>
              <a:rPr lang="en-IN" dirty="0" err="1">
                <a:sym typeface="Wingdings" panose="05000000000000000000" pitchFamily="2" charset="2"/>
              </a:rPr>
              <a:t>T.val</a:t>
            </a:r>
            <a:endParaRPr lang="en-US" dirty="0">
              <a:sym typeface="Wingdings" panose="05000000000000000000" pitchFamily="2" charset="2"/>
            </a:endParaRPr>
          </a:p>
          <a:p>
            <a:r>
              <a:rPr lang="en-IN" dirty="0">
                <a:sym typeface="Wingdings" panose="05000000000000000000" pitchFamily="2" charset="2"/>
              </a:rPr>
              <a:t>E_</a:t>
            </a:r>
            <a:r>
              <a:rPr lang="el-GR" dirty="0">
                <a:sym typeface="Wingdings" panose="05000000000000000000" pitchFamily="2" charset="2"/>
              </a:rPr>
              <a:t>ε</a:t>
            </a:r>
            <a:r>
              <a:rPr lang="en-IN" dirty="0">
                <a:sym typeface="Wingdings" panose="05000000000000000000" pitchFamily="2" charset="2"/>
              </a:rPr>
              <a:t>				 </a:t>
            </a:r>
            <a:r>
              <a:rPr lang="en-IN" dirty="0" err="1">
                <a:sym typeface="Wingdings" panose="05000000000000000000" pitchFamily="2" charset="2"/>
              </a:rPr>
              <a:t>E_in</a:t>
            </a:r>
            <a:r>
              <a:rPr lang="en-IN" dirty="0">
                <a:sym typeface="Wingdings" panose="05000000000000000000" pitchFamily="2" charset="2"/>
              </a:rPr>
              <a:t>=</a:t>
            </a:r>
            <a:r>
              <a:rPr lang="en-IN" dirty="0" err="1">
                <a:sym typeface="Wingdings" panose="05000000000000000000" pitchFamily="2" charset="2"/>
              </a:rPr>
              <a:t>T.Val</a:t>
            </a:r>
            <a:r>
              <a:rPr lang="en-IN" dirty="0">
                <a:sym typeface="Wingdings" panose="05000000000000000000" pitchFamily="2" charset="2"/>
              </a:rPr>
              <a:t> </a:t>
            </a:r>
            <a:r>
              <a:rPr lang="en-IN" dirty="0" smtClean="0">
                <a:sym typeface="Wingdings" panose="05000000000000000000" pitchFamily="2" charset="2"/>
              </a:rPr>
              <a:t>,E_2.in=E_1.in</a:t>
            </a:r>
            <a:endParaRPr lang="en-IN" dirty="0">
              <a:sym typeface="Wingdings" panose="05000000000000000000" pitchFamily="2" charset="2"/>
            </a:endParaRPr>
          </a:p>
          <a:p>
            <a:r>
              <a:rPr lang="en-IN" dirty="0">
                <a:sym typeface="Wingdings" panose="05000000000000000000" pitchFamily="2" charset="2"/>
              </a:rPr>
              <a:t>T(E)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E.val</a:t>
            </a:r>
            <a:endParaRPr lang="en-IN" dirty="0">
              <a:sym typeface="Wingdings" panose="05000000000000000000" pitchFamily="2" charset="2"/>
            </a:endParaRPr>
          </a:p>
          <a:p>
            <a:r>
              <a:rPr lang="en-IN" dirty="0" err="1">
                <a:sym typeface="Wingdings" panose="05000000000000000000" pitchFamily="2" charset="2"/>
              </a:rPr>
              <a:t>Tid</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id.lexval</a:t>
            </a:r>
            <a:endParaRPr lang="en-IN" dirty="0">
              <a:sym typeface="Wingdings" panose="05000000000000000000" pitchFamily="2" charset="2"/>
            </a:endParaRPr>
          </a:p>
          <a:p>
            <a:r>
              <a:rPr lang="en-IN" dirty="0" err="1">
                <a:sym typeface="Wingdings" panose="05000000000000000000" pitchFamily="2" charset="2"/>
              </a:rPr>
              <a:t>TNum</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olidFill>
                  <a:srgbClr val="C00000"/>
                </a:solidFill>
                <a:sym typeface="Wingdings" panose="05000000000000000000" pitchFamily="2" charset="2"/>
              </a:rPr>
              <a:t>Num.lexval</a:t>
            </a:r>
            <a:endParaRPr lang="en-IN" dirty="0">
              <a:solidFill>
                <a:srgbClr val="C00000"/>
              </a:solidFill>
              <a:sym typeface="Wingdings" panose="05000000000000000000" pitchFamily="2" charset="2"/>
            </a:endParaRPr>
          </a:p>
        </p:txBody>
      </p:sp>
      <p:sp>
        <p:nvSpPr>
          <p:cNvPr id="38" name="Rectangle 37"/>
          <p:cNvSpPr/>
          <p:nvPr/>
        </p:nvSpPr>
        <p:spPr>
          <a:xfrm>
            <a:off x="10497191" y="2882343"/>
            <a:ext cx="534121" cy="369332"/>
          </a:xfrm>
          <a:prstGeom prst="rect">
            <a:avLst/>
          </a:prstGeom>
        </p:spPr>
        <p:txBody>
          <a:bodyPr wrap="none">
            <a:spAutoFit/>
          </a:bodyPr>
          <a:lstStyle/>
          <a:p>
            <a:r>
              <a:rPr lang="en-IN" dirty="0">
                <a:solidFill>
                  <a:srgbClr val="FF0000"/>
                </a:solidFill>
              </a:rPr>
              <a:t>4</a:t>
            </a:r>
            <a:r>
              <a:rPr lang="en-IN" dirty="0"/>
              <a:t>+3</a:t>
            </a:r>
            <a:endParaRPr lang="en-US" dirty="0"/>
          </a:p>
        </p:txBody>
      </p:sp>
      <mc:AlternateContent xmlns:mc="http://schemas.openxmlformats.org/markup-compatibility/2006">
        <mc:Choice xmlns:p14="http://schemas.microsoft.com/office/powerpoint/2010/main" Requires="p14">
          <p:contentPart p14:bwMode="auto" r:id="rId2">
            <p14:nvContentPartPr>
              <p14:cNvPr id="39" name="Ink 38"/>
              <p14:cNvContentPartPr/>
              <p14:nvPr/>
            </p14:nvContentPartPr>
            <p14:xfrm>
              <a:off x="9376200" y="1964520"/>
              <a:ext cx="1670040" cy="89640"/>
            </p14:xfrm>
          </p:contentPart>
        </mc:Choice>
        <mc:Fallback>
          <p:pic>
            <p:nvPicPr>
              <p:cNvPr id="39" name="Ink 38"/>
              <p:cNvPicPr/>
              <p:nvPr/>
            </p:nvPicPr>
            <p:blipFill>
              <a:blip r:embed="rId3"/>
              <a:stretch>
                <a:fillRect/>
              </a:stretch>
            </p:blipFill>
            <p:spPr>
              <a:xfrm>
                <a:off x="9366840" y="1955160"/>
                <a:ext cx="1688760" cy="108360"/>
              </a:xfrm>
              <a:prstGeom prst="rect">
                <a:avLst/>
              </a:prstGeom>
            </p:spPr>
          </p:pic>
        </mc:Fallback>
      </mc:AlternateContent>
    </p:spTree>
    <p:extLst>
      <p:ext uri="{BB962C8B-B14F-4D97-AF65-F5344CB8AC3E}">
        <p14:creationId xmlns:p14="http://schemas.microsoft.com/office/powerpoint/2010/main" val="12094602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155031" y="16042"/>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6" name="Oval 5"/>
          <p:cNvSpPr/>
          <p:nvPr/>
        </p:nvSpPr>
        <p:spPr>
          <a:xfrm>
            <a:off x="3449051" y="893303"/>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8" name="Oval 7"/>
          <p:cNvSpPr/>
          <p:nvPr/>
        </p:nvSpPr>
        <p:spPr>
          <a:xfrm>
            <a:off x="0" y="1551031"/>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9" name="Oval 8"/>
          <p:cNvSpPr/>
          <p:nvPr/>
        </p:nvSpPr>
        <p:spPr>
          <a:xfrm>
            <a:off x="914399" y="2449389"/>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0" name="Oval 9"/>
          <p:cNvSpPr/>
          <p:nvPr/>
        </p:nvSpPr>
        <p:spPr>
          <a:xfrm>
            <a:off x="2189746" y="1567073"/>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1" name="Oval 10"/>
          <p:cNvSpPr/>
          <p:nvPr/>
        </p:nvSpPr>
        <p:spPr>
          <a:xfrm>
            <a:off x="4483766" y="2444334"/>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2" name="Oval 11"/>
          <p:cNvSpPr/>
          <p:nvPr/>
        </p:nvSpPr>
        <p:spPr>
          <a:xfrm>
            <a:off x="3336755" y="2449389"/>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endParaRPr lang="en-US" dirty="0"/>
          </a:p>
        </p:txBody>
      </p:sp>
      <p:sp>
        <p:nvSpPr>
          <p:cNvPr id="13" name="Oval 12"/>
          <p:cNvSpPr/>
          <p:nvPr/>
        </p:nvSpPr>
        <p:spPr>
          <a:xfrm>
            <a:off x="3312693" y="3484104"/>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14" name="Oval 13"/>
          <p:cNvSpPr/>
          <p:nvPr/>
        </p:nvSpPr>
        <p:spPr>
          <a:xfrm>
            <a:off x="4227092" y="4382462"/>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5" name="Oval 14"/>
          <p:cNvSpPr/>
          <p:nvPr/>
        </p:nvSpPr>
        <p:spPr>
          <a:xfrm>
            <a:off x="5502439" y="3500146"/>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6" name="Oval 15"/>
          <p:cNvSpPr/>
          <p:nvPr/>
        </p:nvSpPr>
        <p:spPr>
          <a:xfrm>
            <a:off x="7796459" y="4377407"/>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7" name="Oval 16"/>
          <p:cNvSpPr/>
          <p:nvPr/>
        </p:nvSpPr>
        <p:spPr>
          <a:xfrm>
            <a:off x="6649448" y="4382462"/>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endParaRPr lang="en-US" dirty="0"/>
          </a:p>
        </p:txBody>
      </p:sp>
      <p:sp>
        <p:nvSpPr>
          <p:cNvPr id="18" name="Oval 17"/>
          <p:cNvSpPr/>
          <p:nvPr/>
        </p:nvSpPr>
        <p:spPr>
          <a:xfrm>
            <a:off x="1419725" y="3500146"/>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a:t>
            </a:r>
            <a:endParaRPr lang="en-US" dirty="0">
              <a:solidFill>
                <a:srgbClr val="FF0000"/>
              </a:solidFill>
            </a:endParaRPr>
          </a:p>
        </p:txBody>
      </p:sp>
      <p:cxnSp>
        <p:nvCxnSpPr>
          <p:cNvPr id="19" name="Straight Connector 18"/>
          <p:cNvCxnSpPr/>
          <p:nvPr/>
        </p:nvCxnSpPr>
        <p:spPr>
          <a:xfrm>
            <a:off x="1925052" y="513347"/>
            <a:ext cx="1672006" cy="452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70021" y="2053389"/>
            <a:ext cx="292385" cy="468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57254" y="632217"/>
            <a:ext cx="610544" cy="1024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812285" y="632217"/>
            <a:ext cx="490228" cy="1040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47000" y="2183248"/>
            <a:ext cx="637762"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959767" y="1928020"/>
            <a:ext cx="1917033" cy="51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10" idx="3"/>
            <a:endCxn id="18" idx="0"/>
          </p:cNvCxnSpPr>
          <p:nvPr/>
        </p:nvCxnSpPr>
        <p:spPr>
          <a:xfrm flipH="1">
            <a:off x="1804736" y="2183248"/>
            <a:ext cx="497777" cy="1316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4"/>
            <a:endCxn id="13" idx="2"/>
          </p:cNvCxnSpPr>
          <p:nvPr/>
        </p:nvCxnSpPr>
        <p:spPr>
          <a:xfrm>
            <a:off x="2574757" y="2288967"/>
            <a:ext cx="737936" cy="1556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5" idx="2"/>
          </p:cNvCxnSpPr>
          <p:nvPr/>
        </p:nvCxnSpPr>
        <p:spPr>
          <a:xfrm>
            <a:off x="2711116" y="2288967"/>
            <a:ext cx="2791323" cy="1572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4" idx="1"/>
          </p:cNvCxnSpPr>
          <p:nvPr/>
        </p:nvCxnSpPr>
        <p:spPr>
          <a:xfrm>
            <a:off x="3842082" y="4074695"/>
            <a:ext cx="533017" cy="380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5"/>
            <a:endCxn id="17" idx="1"/>
          </p:cNvCxnSpPr>
          <p:nvPr/>
        </p:nvCxnSpPr>
        <p:spPr>
          <a:xfrm>
            <a:off x="6159693" y="4116321"/>
            <a:ext cx="637762"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5" idx="6"/>
            <a:endCxn id="16" idx="0"/>
          </p:cNvCxnSpPr>
          <p:nvPr/>
        </p:nvCxnSpPr>
        <p:spPr>
          <a:xfrm>
            <a:off x="6272460" y="3861093"/>
            <a:ext cx="2029326" cy="516314"/>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44378" y="4489705"/>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sp>
        <p:nvSpPr>
          <p:cNvPr id="32" name="Oval 31"/>
          <p:cNvSpPr/>
          <p:nvPr/>
        </p:nvSpPr>
        <p:spPr>
          <a:xfrm>
            <a:off x="1058777" y="5388063"/>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Val=4</a:t>
            </a:r>
            <a:endParaRPr lang="en-US" dirty="0"/>
          </a:p>
        </p:txBody>
      </p:sp>
      <p:cxnSp>
        <p:nvCxnSpPr>
          <p:cNvPr id="28" name="Straight Connector 27"/>
          <p:cNvCxnSpPr>
            <a:endCxn id="32" idx="0"/>
          </p:cNvCxnSpPr>
          <p:nvPr/>
        </p:nvCxnSpPr>
        <p:spPr>
          <a:xfrm>
            <a:off x="914399" y="4874713"/>
            <a:ext cx="649705" cy="51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4"/>
            <a:endCxn id="31" idx="0"/>
          </p:cNvCxnSpPr>
          <p:nvPr/>
        </p:nvCxnSpPr>
        <p:spPr>
          <a:xfrm>
            <a:off x="385011" y="2272925"/>
            <a:ext cx="144378" cy="2216780"/>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801799" y="22064"/>
            <a:ext cx="7812506" cy="2031325"/>
          </a:xfrm>
          <a:prstGeom prst="rect">
            <a:avLst/>
          </a:prstGeom>
        </p:spPr>
        <p:txBody>
          <a:bodyPr wrap="square">
            <a:spAutoFit/>
          </a:bodyPr>
          <a:lstStyle/>
          <a:p>
            <a:r>
              <a:rPr lang="en-IN" dirty="0"/>
              <a:t>E</a:t>
            </a:r>
            <a:r>
              <a:rPr lang="en-IN" dirty="0">
                <a:sym typeface="Wingdings" panose="05000000000000000000" pitchFamily="2" charset="2"/>
              </a:rPr>
              <a:t>TE_				E_.in := </a:t>
            </a:r>
            <a:r>
              <a:rPr lang="en-IN" dirty="0" err="1">
                <a:sym typeface="Wingdings" panose="05000000000000000000" pitchFamily="2" charset="2"/>
              </a:rPr>
              <a:t>T.val</a:t>
            </a:r>
            <a:r>
              <a:rPr lang="en-IN" dirty="0">
                <a:sym typeface="Wingdings" panose="05000000000000000000" pitchFamily="2" charset="2"/>
              </a:rPr>
              <a:t>; </a:t>
            </a:r>
            <a:r>
              <a:rPr lang="en-IN" dirty="0" err="1">
                <a:sym typeface="Wingdings" panose="05000000000000000000" pitchFamily="2" charset="2"/>
              </a:rPr>
              <a:t>E.val</a:t>
            </a:r>
            <a:r>
              <a:rPr lang="en-IN" dirty="0">
                <a:sym typeface="Wingdings" panose="05000000000000000000" pitchFamily="2" charset="2"/>
              </a:rPr>
              <a:t> := </a:t>
            </a:r>
            <a:r>
              <a:rPr lang="en-IN" dirty="0" smtClean="0">
                <a:sym typeface="Wingdings" panose="05000000000000000000" pitchFamily="2" charset="2"/>
              </a:rPr>
              <a:t>E</a:t>
            </a:r>
            <a:r>
              <a:rPr lang="en-IN" dirty="0">
                <a:sym typeface="Wingdings" panose="05000000000000000000" pitchFamily="2" charset="2"/>
              </a:rPr>
              <a:t>_.</a:t>
            </a:r>
            <a:r>
              <a:rPr lang="en-IN" dirty="0" err="1">
                <a:sym typeface="Wingdings" panose="05000000000000000000" pitchFamily="2" charset="2"/>
              </a:rPr>
              <a:t>val</a:t>
            </a:r>
            <a:endParaRPr lang="en-IN" dirty="0">
              <a:sym typeface="Wingdings" panose="05000000000000000000" pitchFamily="2" charset="2"/>
            </a:endParaRPr>
          </a:p>
          <a:p>
            <a:r>
              <a:rPr lang="en-IN" dirty="0">
                <a:sym typeface="Wingdings" panose="05000000000000000000" pitchFamily="2" charset="2"/>
              </a:rPr>
              <a:t>E_+TE_				E_2.in := E_1.in + </a:t>
            </a:r>
            <a:r>
              <a:rPr lang="en-IN" dirty="0" err="1">
                <a:sym typeface="Wingdings" panose="05000000000000000000" pitchFamily="2" charset="2"/>
              </a:rPr>
              <a:t>T.val</a:t>
            </a:r>
            <a:r>
              <a:rPr lang="en-IN" dirty="0">
                <a:sym typeface="Wingdings" panose="05000000000000000000" pitchFamily="2" charset="2"/>
              </a:rPr>
              <a:t>;</a:t>
            </a:r>
          </a:p>
          <a:p>
            <a:r>
              <a:rPr lang="en-IN" dirty="0">
                <a:sym typeface="Wingdings" panose="05000000000000000000" pitchFamily="2" charset="2"/>
              </a:rPr>
              <a:t>				</a:t>
            </a:r>
            <a:r>
              <a:rPr lang="en-IN" dirty="0" smtClean="0">
                <a:sym typeface="Wingdings" panose="05000000000000000000" pitchFamily="2" charset="2"/>
              </a:rPr>
              <a:t>E_1.val </a:t>
            </a:r>
            <a:r>
              <a:rPr lang="en-IN" dirty="0">
                <a:sym typeface="Wingdings" panose="05000000000000000000" pitchFamily="2" charset="2"/>
              </a:rPr>
              <a:t>:= </a:t>
            </a:r>
            <a:r>
              <a:rPr lang="en-IN" dirty="0" err="1">
                <a:sym typeface="Wingdings" panose="05000000000000000000" pitchFamily="2" charset="2"/>
              </a:rPr>
              <a:t>T.val</a:t>
            </a:r>
            <a:endParaRPr lang="en-US" dirty="0">
              <a:sym typeface="Wingdings" panose="05000000000000000000" pitchFamily="2" charset="2"/>
            </a:endParaRPr>
          </a:p>
          <a:p>
            <a:r>
              <a:rPr lang="en-IN" dirty="0">
                <a:sym typeface="Wingdings" panose="05000000000000000000" pitchFamily="2" charset="2"/>
              </a:rPr>
              <a:t>E_</a:t>
            </a:r>
            <a:r>
              <a:rPr lang="el-GR" dirty="0">
                <a:sym typeface="Wingdings" panose="05000000000000000000" pitchFamily="2" charset="2"/>
              </a:rPr>
              <a:t>ε</a:t>
            </a:r>
            <a:r>
              <a:rPr lang="en-IN" dirty="0">
                <a:sym typeface="Wingdings" panose="05000000000000000000" pitchFamily="2" charset="2"/>
              </a:rPr>
              <a:t>				 </a:t>
            </a:r>
            <a:r>
              <a:rPr lang="en-IN" dirty="0" err="1">
                <a:sym typeface="Wingdings" panose="05000000000000000000" pitchFamily="2" charset="2"/>
              </a:rPr>
              <a:t>E_in</a:t>
            </a:r>
            <a:r>
              <a:rPr lang="en-IN" dirty="0">
                <a:sym typeface="Wingdings" panose="05000000000000000000" pitchFamily="2" charset="2"/>
              </a:rPr>
              <a:t>=</a:t>
            </a:r>
            <a:r>
              <a:rPr lang="en-IN" dirty="0" err="1">
                <a:sym typeface="Wingdings" panose="05000000000000000000" pitchFamily="2" charset="2"/>
              </a:rPr>
              <a:t>T.Val</a:t>
            </a:r>
            <a:r>
              <a:rPr lang="en-IN" dirty="0">
                <a:sym typeface="Wingdings" panose="05000000000000000000" pitchFamily="2" charset="2"/>
              </a:rPr>
              <a:t> </a:t>
            </a:r>
            <a:r>
              <a:rPr lang="en-IN" dirty="0" smtClean="0">
                <a:sym typeface="Wingdings" panose="05000000000000000000" pitchFamily="2" charset="2"/>
              </a:rPr>
              <a:t>,E_2.in=E_1.in</a:t>
            </a:r>
            <a:endParaRPr lang="en-IN" dirty="0">
              <a:sym typeface="Wingdings" panose="05000000000000000000" pitchFamily="2" charset="2"/>
            </a:endParaRPr>
          </a:p>
          <a:p>
            <a:r>
              <a:rPr lang="en-IN" dirty="0">
                <a:sym typeface="Wingdings" panose="05000000000000000000" pitchFamily="2" charset="2"/>
              </a:rPr>
              <a:t>T(E)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E.val</a:t>
            </a:r>
            <a:endParaRPr lang="en-IN" dirty="0">
              <a:sym typeface="Wingdings" panose="05000000000000000000" pitchFamily="2" charset="2"/>
            </a:endParaRPr>
          </a:p>
          <a:p>
            <a:r>
              <a:rPr lang="en-IN" dirty="0" err="1">
                <a:sym typeface="Wingdings" panose="05000000000000000000" pitchFamily="2" charset="2"/>
              </a:rPr>
              <a:t>Tid</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id.lexval</a:t>
            </a:r>
            <a:endParaRPr lang="en-IN" dirty="0">
              <a:sym typeface="Wingdings" panose="05000000000000000000" pitchFamily="2" charset="2"/>
            </a:endParaRPr>
          </a:p>
          <a:p>
            <a:r>
              <a:rPr lang="en-IN" dirty="0" err="1">
                <a:sym typeface="Wingdings" panose="05000000000000000000" pitchFamily="2" charset="2"/>
              </a:rPr>
              <a:t>TNum</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olidFill>
                  <a:srgbClr val="C00000"/>
                </a:solidFill>
                <a:sym typeface="Wingdings" panose="05000000000000000000" pitchFamily="2" charset="2"/>
              </a:rPr>
              <a:t>Num.lexval</a:t>
            </a:r>
            <a:endParaRPr lang="en-IN" dirty="0">
              <a:solidFill>
                <a:srgbClr val="C00000"/>
              </a:solidFill>
              <a:sym typeface="Wingdings" panose="05000000000000000000" pitchFamily="2" charset="2"/>
            </a:endParaRPr>
          </a:p>
        </p:txBody>
      </p:sp>
      <p:sp>
        <p:nvSpPr>
          <p:cNvPr id="38" name="Rectangle 37"/>
          <p:cNvSpPr/>
          <p:nvPr/>
        </p:nvSpPr>
        <p:spPr>
          <a:xfrm>
            <a:off x="10497191" y="2882343"/>
            <a:ext cx="958917" cy="707886"/>
          </a:xfrm>
          <a:prstGeom prst="rect">
            <a:avLst/>
          </a:prstGeom>
        </p:spPr>
        <p:txBody>
          <a:bodyPr wrap="none">
            <a:spAutoFit/>
          </a:bodyPr>
          <a:lstStyle/>
          <a:p>
            <a:r>
              <a:rPr lang="en-IN" sz="4000" dirty="0">
                <a:solidFill>
                  <a:srgbClr val="FF0000"/>
                </a:solidFill>
              </a:rPr>
              <a:t>4+</a:t>
            </a:r>
            <a:r>
              <a:rPr lang="en-IN" sz="4000" dirty="0"/>
              <a:t>3</a:t>
            </a:r>
            <a:endParaRPr lang="en-US" sz="4000" dirty="0"/>
          </a:p>
        </p:txBody>
      </p:sp>
    </p:spTree>
    <p:extLst>
      <p:ext uri="{BB962C8B-B14F-4D97-AF65-F5344CB8AC3E}">
        <p14:creationId xmlns:p14="http://schemas.microsoft.com/office/powerpoint/2010/main" val="11388460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155031" y="16042"/>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6" name="Oval 5"/>
          <p:cNvSpPr/>
          <p:nvPr/>
        </p:nvSpPr>
        <p:spPr>
          <a:xfrm>
            <a:off x="3449051" y="893303"/>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8" name="Oval 7"/>
          <p:cNvSpPr/>
          <p:nvPr/>
        </p:nvSpPr>
        <p:spPr>
          <a:xfrm>
            <a:off x="0" y="1551031"/>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9" name="Oval 8"/>
          <p:cNvSpPr/>
          <p:nvPr/>
        </p:nvSpPr>
        <p:spPr>
          <a:xfrm>
            <a:off x="914399" y="2449389"/>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0" name="Oval 9"/>
          <p:cNvSpPr/>
          <p:nvPr/>
        </p:nvSpPr>
        <p:spPr>
          <a:xfrm>
            <a:off x="2189746" y="1567073"/>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1" name="Oval 10"/>
          <p:cNvSpPr/>
          <p:nvPr/>
        </p:nvSpPr>
        <p:spPr>
          <a:xfrm>
            <a:off x="4483766" y="2444334"/>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2" name="Oval 11"/>
          <p:cNvSpPr/>
          <p:nvPr/>
        </p:nvSpPr>
        <p:spPr>
          <a:xfrm>
            <a:off x="3336755" y="2449389"/>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endParaRPr lang="en-US" dirty="0"/>
          </a:p>
        </p:txBody>
      </p:sp>
      <p:sp>
        <p:nvSpPr>
          <p:cNvPr id="13" name="Oval 12"/>
          <p:cNvSpPr/>
          <p:nvPr/>
        </p:nvSpPr>
        <p:spPr>
          <a:xfrm>
            <a:off x="3312693" y="3484104"/>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14" name="Oval 13"/>
          <p:cNvSpPr/>
          <p:nvPr/>
        </p:nvSpPr>
        <p:spPr>
          <a:xfrm>
            <a:off x="4227092" y="4382462"/>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5" name="Oval 14"/>
          <p:cNvSpPr/>
          <p:nvPr/>
        </p:nvSpPr>
        <p:spPr>
          <a:xfrm>
            <a:off x="5502439" y="3500146"/>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6" name="Oval 15"/>
          <p:cNvSpPr/>
          <p:nvPr/>
        </p:nvSpPr>
        <p:spPr>
          <a:xfrm>
            <a:off x="7796459" y="4377407"/>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7" name="Oval 16"/>
          <p:cNvSpPr/>
          <p:nvPr/>
        </p:nvSpPr>
        <p:spPr>
          <a:xfrm>
            <a:off x="6649448" y="4382462"/>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endParaRPr lang="en-US" dirty="0"/>
          </a:p>
        </p:txBody>
      </p:sp>
      <p:sp>
        <p:nvSpPr>
          <p:cNvPr id="18" name="Oval 17"/>
          <p:cNvSpPr/>
          <p:nvPr/>
        </p:nvSpPr>
        <p:spPr>
          <a:xfrm>
            <a:off x="1419725" y="3500146"/>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cxnSp>
        <p:nvCxnSpPr>
          <p:cNvPr id="19" name="Straight Connector 18"/>
          <p:cNvCxnSpPr/>
          <p:nvPr/>
        </p:nvCxnSpPr>
        <p:spPr>
          <a:xfrm>
            <a:off x="1925052" y="513347"/>
            <a:ext cx="1672006" cy="452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70021" y="2053389"/>
            <a:ext cx="292385" cy="468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57254" y="632217"/>
            <a:ext cx="610544" cy="1024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812285" y="632217"/>
            <a:ext cx="490228" cy="1040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47000" y="2183248"/>
            <a:ext cx="637762"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959767" y="1928020"/>
            <a:ext cx="1917033" cy="51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10" idx="3"/>
            <a:endCxn id="18" idx="0"/>
          </p:cNvCxnSpPr>
          <p:nvPr/>
        </p:nvCxnSpPr>
        <p:spPr>
          <a:xfrm flipH="1">
            <a:off x="1804736" y="2183248"/>
            <a:ext cx="497777" cy="1316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4"/>
            <a:endCxn id="13" idx="2"/>
          </p:cNvCxnSpPr>
          <p:nvPr/>
        </p:nvCxnSpPr>
        <p:spPr>
          <a:xfrm>
            <a:off x="2574757" y="2288967"/>
            <a:ext cx="737936" cy="1556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5" idx="2"/>
          </p:cNvCxnSpPr>
          <p:nvPr/>
        </p:nvCxnSpPr>
        <p:spPr>
          <a:xfrm>
            <a:off x="2711116" y="2288967"/>
            <a:ext cx="2791323" cy="1572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4" idx="1"/>
          </p:cNvCxnSpPr>
          <p:nvPr/>
        </p:nvCxnSpPr>
        <p:spPr>
          <a:xfrm>
            <a:off x="3842082" y="4074695"/>
            <a:ext cx="533017" cy="380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5"/>
            <a:endCxn id="17" idx="1"/>
          </p:cNvCxnSpPr>
          <p:nvPr/>
        </p:nvCxnSpPr>
        <p:spPr>
          <a:xfrm>
            <a:off x="6159693" y="4116321"/>
            <a:ext cx="637762"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5" idx="6"/>
            <a:endCxn id="16" idx="0"/>
          </p:cNvCxnSpPr>
          <p:nvPr/>
        </p:nvCxnSpPr>
        <p:spPr>
          <a:xfrm>
            <a:off x="6272460" y="3861093"/>
            <a:ext cx="2029326" cy="516314"/>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44378" y="4489705"/>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sp>
        <p:nvSpPr>
          <p:cNvPr id="32" name="Oval 31"/>
          <p:cNvSpPr/>
          <p:nvPr/>
        </p:nvSpPr>
        <p:spPr>
          <a:xfrm>
            <a:off x="1058777" y="5388063"/>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Val=4</a:t>
            </a:r>
            <a:endParaRPr lang="en-US" dirty="0"/>
          </a:p>
        </p:txBody>
      </p:sp>
      <p:cxnSp>
        <p:nvCxnSpPr>
          <p:cNvPr id="28" name="Straight Connector 27"/>
          <p:cNvCxnSpPr>
            <a:endCxn id="32" idx="0"/>
          </p:cNvCxnSpPr>
          <p:nvPr/>
        </p:nvCxnSpPr>
        <p:spPr>
          <a:xfrm>
            <a:off x="914399" y="4874713"/>
            <a:ext cx="649705" cy="51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4"/>
            <a:endCxn id="31" idx="0"/>
          </p:cNvCxnSpPr>
          <p:nvPr/>
        </p:nvCxnSpPr>
        <p:spPr>
          <a:xfrm>
            <a:off x="385011" y="2272925"/>
            <a:ext cx="144378" cy="221678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343013" y="5163475"/>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35" name="Oval 34"/>
          <p:cNvSpPr/>
          <p:nvPr/>
        </p:nvSpPr>
        <p:spPr>
          <a:xfrm>
            <a:off x="5257412" y="6061833"/>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Val=3</a:t>
            </a:r>
            <a:endParaRPr lang="en-US" dirty="0"/>
          </a:p>
        </p:txBody>
      </p:sp>
      <p:cxnSp>
        <p:nvCxnSpPr>
          <p:cNvPr id="37" name="Straight Connector 36"/>
          <p:cNvCxnSpPr>
            <a:endCxn id="35" idx="0"/>
          </p:cNvCxnSpPr>
          <p:nvPr/>
        </p:nvCxnSpPr>
        <p:spPr>
          <a:xfrm>
            <a:off x="5113034" y="5548483"/>
            <a:ext cx="649705" cy="51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4" idx="4"/>
            <a:endCxn id="34" idx="0"/>
          </p:cNvCxnSpPr>
          <p:nvPr/>
        </p:nvCxnSpPr>
        <p:spPr>
          <a:xfrm flipH="1">
            <a:off x="4728024" y="4879768"/>
            <a:ext cx="4395" cy="283707"/>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0497191" y="2882343"/>
            <a:ext cx="958917" cy="707886"/>
          </a:xfrm>
          <a:prstGeom prst="rect">
            <a:avLst/>
          </a:prstGeom>
        </p:spPr>
        <p:txBody>
          <a:bodyPr wrap="none">
            <a:spAutoFit/>
          </a:bodyPr>
          <a:lstStyle/>
          <a:p>
            <a:r>
              <a:rPr lang="en-IN" sz="4000" dirty="0">
                <a:solidFill>
                  <a:srgbClr val="FF0000"/>
                </a:solidFill>
              </a:rPr>
              <a:t>4+3</a:t>
            </a:r>
            <a:endParaRPr lang="en-US" sz="4000" dirty="0">
              <a:solidFill>
                <a:srgbClr val="FF0000"/>
              </a:solidFill>
            </a:endParaRPr>
          </a:p>
        </p:txBody>
      </p:sp>
    </p:spTree>
    <p:extLst>
      <p:ext uri="{BB962C8B-B14F-4D97-AF65-F5344CB8AC3E}">
        <p14:creationId xmlns:p14="http://schemas.microsoft.com/office/powerpoint/2010/main" val="19257408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155031" y="16042"/>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6" name="Oval 5"/>
          <p:cNvSpPr/>
          <p:nvPr/>
        </p:nvSpPr>
        <p:spPr>
          <a:xfrm>
            <a:off x="3449051" y="893303"/>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8" name="Oval 7"/>
          <p:cNvSpPr/>
          <p:nvPr/>
        </p:nvSpPr>
        <p:spPr>
          <a:xfrm>
            <a:off x="0" y="1551031"/>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9" name="Oval 8"/>
          <p:cNvSpPr/>
          <p:nvPr/>
        </p:nvSpPr>
        <p:spPr>
          <a:xfrm>
            <a:off x="914399" y="2449389"/>
            <a:ext cx="1010653" cy="49730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0" name="Oval 9"/>
          <p:cNvSpPr/>
          <p:nvPr/>
        </p:nvSpPr>
        <p:spPr>
          <a:xfrm>
            <a:off x="2189746" y="1567073"/>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1" name="Oval 10"/>
          <p:cNvSpPr/>
          <p:nvPr/>
        </p:nvSpPr>
        <p:spPr>
          <a:xfrm>
            <a:off x="4483766" y="2444334"/>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2" name="Oval 11"/>
          <p:cNvSpPr/>
          <p:nvPr/>
        </p:nvSpPr>
        <p:spPr>
          <a:xfrm>
            <a:off x="3336755" y="2449389"/>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endParaRPr lang="en-US" dirty="0"/>
          </a:p>
        </p:txBody>
      </p:sp>
      <p:sp>
        <p:nvSpPr>
          <p:cNvPr id="13" name="Oval 12"/>
          <p:cNvSpPr/>
          <p:nvPr/>
        </p:nvSpPr>
        <p:spPr>
          <a:xfrm>
            <a:off x="3312693" y="3484104"/>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14" name="Oval 13"/>
          <p:cNvSpPr/>
          <p:nvPr/>
        </p:nvSpPr>
        <p:spPr>
          <a:xfrm>
            <a:off x="4227092" y="4382462"/>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5" name="Oval 14"/>
          <p:cNvSpPr/>
          <p:nvPr/>
        </p:nvSpPr>
        <p:spPr>
          <a:xfrm>
            <a:off x="5502439" y="3500146"/>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6" name="Oval 15"/>
          <p:cNvSpPr/>
          <p:nvPr/>
        </p:nvSpPr>
        <p:spPr>
          <a:xfrm>
            <a:off x="7796459" y="4377407"/>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7" name="Oval 16"/>
          <p:cNvSpPr/>
          <p:nvPr/>
        </p:nvSpPr>
        <p:spPr>
          <a:xfrm>
            <a:off x="6649448" y="4382462"/>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endParaRPr lang="en-US" dirty="0"/>
          </a:p>
        </p:txBody>
      </p:sp>
      <p:sp>
        <p:nvSpPr>
          <p:cNvPr id="18" name="Oval 17"/>
          <p:cNvSpPr/>
          <p:nvPr/>
        </p:nvSpPr>
        <p:spPr>
          <a:xfrm>
            <a:off x="1419725" y="3500146"/>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cxnSp>
        <p:nvCxnSpPr>
          <p:cNvPr id="19" name="Straight Connector 18"/>
          <p:cNvCxnSpPr/>
          <p:nvPr/>
        </p:nvCxnSpPr>
        <p:spPr>
          <a:xfrm>
            <a:off x="1925052" y="513347"/>
            <a:ext cx="1672006" cy="452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70021" y="2053389"/>
            <a:ext cx="292385" cy="468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57254" y="632217"/>
            <a:ext cx="610544" cy="1024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812285" y="632217"/>
            <a:ext cx="490228" cy="1040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47000" y="2183248"/>
            <a:ext cx="637762"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959767" y="1928020"/>
            <a:ext cx="1917033" cy="51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10" idx="3"/>
            <a:endCxn id="18" idx="0"/>
          </p:cNvCxnSpPr>
          <p:nvPr/>
        </p:nvCxnSpPr>
        <p:spPr>
          <a:xfrm flipH="1">
            <a:off x="1804736" y="2183248"/>
            <a:ext cx="497777" cy="1316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4"/>
            <a:endCxn id="13" idx="2"/>
          </p:cNvCxnSpPr>
          <p:nvPr/>
        </p:nvCxnSpPr>
        <p:spPr>
          <a:xfrm>
            <a:off x="2574757" y="2288967"/>
            <a:ext cx="737936" cy="1556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5" idx="2"/>
          </p:cNvCxnSpPr>
          <p:nvPr/>
        </p:nvCxnSpPr>
        <p:spPr>
          <a:xfrm>
            <a:off x="2711116" y="2288967"/>
            <a:ext cx="2791323" cy="1572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4" idx="1"/>
          </p:cNvCxnSpPr>
          <p:nvPr/>
        </p:nvCxnSpPr>
        <p:spPr>
          <a:xfrm>
            <a:off x="3842082" y="4074695"/>
            <a:ext cx="533017" cy="380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5"/>
            <a:endCxn id="17" idx="1"/>
          </p:cNvCxnSpPr>
          <p:nvPr/>
        </p:nvCxnSpPr>
        <p:spPr>
          <a:xfrm>
            <a:off x="6159693" y="4116321"/>
            <a:ext cx="637762"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5" idx="6"/>
            <a:endCxn id="16" idx="0"/>
          </p:cNvCxnSpPr>
          <p:nvPr/>
        </p:nvCxnSpPr>
        <p:spPr>
          <a:xfrm>
            <a:off x="6272460" y="3861093"/>
            <a:ext cx="2029326" cy="516314"/>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44378" y="4489705"/>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sp>
        <p:nvSpPr>
          <p:cNvPr id="32" name="Oval 31"/>
          <p:cNvSpPr/>
          <p:nvPr/>
        </p:nvSpPr>
        <p:spPr>
          <a:xfrm>
            <a:off x="1058777" y="5388063"/>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Val=4</a:t>
            </a:r>
            <a:endParaRPr lang="en-US" dirty="0"/>
          </a:p>
        </p:txBody>
      </p:sp>
      <p:cxnSp>
        <p:nvCxnSpPr>
          <p:cNvPr id="28" name="Straight Connector 27"/>
          <p:cNvCxnSpPr>
            <a:endCxn id="32" idx="0"/>
          </p:cNvCxnSpPr>
          <p:nvPr/>
        </p:nvCxnSpPr>
        <p:spPr>
          <a:xfrm>
            <a:off x="914399" y="4874713"/>
            <a:ext cx="649705" cy="51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4"/>
            <a:endCxn id="31" idx="0"/>
          </p:cNvCxnSpPr>
          <p:nvPr/>
        </p:nvCxnSpPr>
        <p:spPr>
          <a:xfrm>
            <a:off x="385011" y="2272925"/>
            <a:ext cx="144378" cy="221678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343013" y="5163475"/>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35" name="Oval 34"/>
          <p:cNvSpPr/>
          <p:nvPr/>
        </p:nvSpPr>
        <p:spPr>
          <a:xfrm>
            <a:off x="5257412" y="6061833"/>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Val=3</a:t>
            </a:r>
            <a:endParaRPr lang="en-US" dirty="0"/>
          </a:p>
        </p:txBody>
      </p:sp>
      <p:cxnSp>
        <p:nvCxnSpPr>
          <p:cNvPr id="37" name="Straight Connector 36"/>
          <p:cNvCxnSpPr>
            <a:endCxn id="35" idx="0"/>
          </p:cNvCxnSpPr>
          <p:nvPr/>
        </p:nvCxnSpPr>
        <p:spPr>
          <a:xfrm>
            <a:off x="5113034" y="5548483"/>
            <a:ext cx="649705" cy="51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4" idx="4"/>
            <a:endCxn id="34" idx="0"/>
          </p:cNvCxnSpPr>
          <p:nvPr/>
        </p:nvCxnSpPr>
        <p:spPr>
          <a:xfrm flipH="1">
            <a:off x="4728024" y="4879768"/>
            <a:ext cx="4395" cy="283707"/>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801799" y="22064"/>
            <a:ext cx="7812506" cy="2031325"/>
          </a:xfrm>
          <a:prstGeom prst="rect">
            <a:avLst/>
          </a:prstGeom>
        </p:spPr>
        <p:txBody>
          <a:bodyPr wrap="square">
            <a:spAutoFit/>
          </a:bodyPr>
          <a:lstStyle/>
          <a:p>
            <a:r>
              <a:rPr lang="en-IN" dirty="0"/>
              <a:t>E</a:t>
            </a:r>
            <a:r>
              <a:rPr lang="en-IN" dirty="0">
                <a:sym typeface="Wingdings" panose="05000000000000000000" pitchFamily="2" charset="2"/>
              </a:rPr>
              <a:t>TE_				E_.in := </a:t>
            </a:r>
            <a:r>
              <a:rPr lang="en-IN" dirty="0" err="1">
                <a:sym typeface="Wingdings" panose="05000000000000000000" pitchFamily="2" charset="2"/>
              </a:rPr>
              <a:t>T.val</a:t>
            </a:r>
            <a:r>
              <a:rPr lang="en-IN" dirty="0">
                <a:sym typeface="Wingdings" panose="05000000000000000000" pitchFamily="2" charset="2"/>
              </a:rPr>
              <a:t>; </a:t>
            </a:r>
            <a:r>
              <a:rPr lang="en-IN" dirty="0" err="1">
                <a:sym typeface="Wingdings" panose="05000000000000000000" pitchFamily="2" charset="2"/>
              </a:rPr>
              <a:t>E.val</a:t>
            </a:r>
            <a:r>
              <a:rPr lang="en-IN" dirty="0">
                <a:sym typeface="Wingdings" panose="05000000000000000000" pitchFamily="2" charset="2"/>
              </a:rPr>
              <a:t> := </a:t>
            </a:r>
            <a:r>
              <a:rPr lang="en-IN" dirty="0" smtClean="0">
                <a:sym typeface="Wingdings" panose="05000000000000000000" pitchFamily="2" charset="2"/>
              </a:rPr>
              <a:t>E</a:t>
            </a:r>
            <a:r>
              <a:rPr lang="en-IN" dirty="0">
                <a:sym typeface="Wingdings" panose="05000000000000000000" pitchFamily="2" charset="2"/>
              </a:rPr>
              <a:t>_.</a:t>
            </a:r>
            <a:r>
              <a:rPr lang="en-IN" dirty="0" err="1">
                <a:sym typeface="Wingdings" panose="05000000000000000000" pitchFamily="2" charset="2"/>
              </a:rPr>
              <a:t>val</a:t>
            </a:r>
            <a:endParaRPr lang="en-IN" dirty="0">
              <a:sym typeface="Wingdings" panose="05000000000000000000" pitchFamily="2" charset="2"/>
            </a:endParaRPr>
          </a:p>
          <a:p>
            <a:r>
              <a:rPr lang="en-IN" dirty="0">
                <a:sym typeface="Wingdings" panose="05000000000000000000" pitchFamily="2" charset="2"/>
              </a:rPr>
              <a:t>E_+TE_				E_2.in := E_1.in + </a:t>
            </a:r>
            <a:r>
              <a:rPr lang="en-IN" dirty="0" err="1">
                <a:sym typeface="Wingdings" panose="05000000000000000000" pitchFamily="2" charset="2"/>
              </a:rPr>
              <a:t>T.val</a:t>
            </a:r>
            <a:r>
              <a:rPr lang="en-IN" dirty="0">
                <a:sym typeface="Wingdings" panose="05000000000000000000" pitchFamily="2" charset="2"/>
              </a:rPr>
              <a:t>;</a:t>
            </a:r>
          </a:p>
          <a:p>
            <a:r>
              <a:rPr lang="en-IN" dirty="0">
                <a:sym typeface="Wingdings" panose="05000000000000000000" pitchFamily="2" charset="2"/>
              </a:rPr>
              <a:t>				</a:t>
            </a:r>
            <a:r>
              <a:rPr lang="en-IN" dirty="0" smtClean="0">
                <a:sym typeface="Wingdings" panose="05000000000000000000" pitchFamily="2" charset="2"/>
              </a:rPr>
              <a:t>E_1.val </a:t>
            </a:r>
            <a:r>
              <a:rPr lang="en-IN" dirty="0">
                <a:sym typeface="Wingdings" panose="05000000000000000000" pitchFamily="2" charset="2"/>
              </a:rPr>
              <a:t>:= </a:t>
            </a:r>
            <a:r>
              <a:rPr lang="en-IN" dirty="0" err="1">
                <a:sym typeface="Wingdings" panose="05000000000000000000" pitchFamily="2" charset="2"/>
              </a:rPr>
              <a:t>T.val</a:t>
            </a:r>
            <a:endParaRPr lang="en-US" dirty="0">
              <a:sym typeface="Wingdings" panose="05000000000000000000" pitchFamily="2" charset="2"/>
            </a:endParaRPr>
          </a:p>
          <a:p>
            <a:r>
              <a:rPr lang="en-IN" dirty="0">
                <a:sym typeface="Wingdings" panose="05000000000000000000" pitchFamily="2" charset="2"/>
              </a:rPr>
              <a:t>E_</a:t>
            </a:r>
            <a:r>
              <a:rPr lang="el-GR" dirty="0">
                <a:sym typeface="Wingdings" panose="05000000000000000000" pitchFamily="2" charset="2"/>
              </a:rPr>
              <a:t>ε</a:t>
            </a:r>
            <a:r>
              <a:rPr lang="en-IN" dirty="0">
                <a:sym typeface="Wingdings" panose="05000000000000000000" pitchFamily="2" charset="2"/>
              </a:rPr>
              <a:t>				 </a:t>
            </a:r>
            <a:r>
              <a:rPr lang="en-IN" dirty="0" err="1">
                <a:sym typeface="Wingdings" panose="05000000000000000000" pitchFamily="2" charset="2"/>
              </a:rPr>
              <a:t>E_in</a:t>
            </a:r>
            <a:r>
              <a:rPr lang="en-IN" dirty="0">
                <a:sym typeface="Wingdings" panose="05000000000000000000" pitchFamily="2" charset="2"/>
              </a:rPr>
              <a:t>=</a:t>
            </a:r>
            <a:r>
              <a:rPr lang="en-IN" dirty="0" err="1">
                <a:sym typeface="Wingdings" panose="05000000000000000000" pitchFamily="2" charset="2"/>
              </a:rPr>
              <a:t>T.Val</a:t>
            </a:r>
            <a:r>
              <a:rPr lang="en-IN" dirty="0">
                <a:sym typeface="Wingdings" panose="05000000000000000000" pitchFamily="2" charset="2"/>
              </a:rPr>
              <a:t> </a:t>
            </a:r>
            <a:r>
              <a:rPr lang="en-IN" dirty="0" smtClean="0">
                <a:sym typeface="Wingdings" panose="05000000000000000000" pitchFamily="2" charset="2"/>
              </a:rPr>
              <a:t>,E_2.in=E_1.in</a:t>
            </a:r>
            <a:endParaRPr lang="en-IN" dirty="0">
              <a:sym typeface="Wingdings" panose="05000000000000000000" pitchFamily="2" charset="2"/>
            </a:endParaRPr>
          </a:p>
          <a:p>
            <a:r>
              <a:rPr lang="en-IN" dirty="0">
                <a:sym typeface="Wingdings" panose="05000000000000000000" pitchFamily="2" charset="2"/>
              </a:rPr>
              <a:t>T(E)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E.val</a:t>
            </a:r>
            <a:endParaRPr lang="en-IN" dirty="0">
              <a:sym typeface="Wingdings" panose="05000000000000000000" pitchFamily="2" charset="2"/>
            </a:endParaRPr>
          </a:p>
          <a:p>
            <a:r>
              <a:rPr lang="en-IN" dirty="0" err="1">
                <a:sym typeface="Wingdings" panose="05000000000000000000" pitchFamily="2" charset="2"/>
              </a:rPr>
              <a:t>Tid</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id.lexval</a:t>
            </a:r>
            <a:endParaRPr lang="en-IN" dirty="0">
              <a:sym typeface="Wingdings" panose="05000000000000000000" pitchFamily="2" charset="2"/>
            </a:endParaRPr>
          </a:p>
          <a:p>
            <a:r>
              <a:rPr lang="en-IN" dirty="0" err="1">
                <a:sym typeface="Wingdings" panose="05000000000000000000" pitchFamily="2" charset="2"/>
              </a:rPr>
              <a:t>T</a:t>
            </a:r>
            <a:r>
              <a:rPr lang="en-IN" dirty="0" err="1">
                <a:solidFill>
                  <a:srgbClr val="FF0000"/>
                </a:solidFill>
                <a:sym typeface="Wingdings" panose="05000000000000000000" pitchFamily="2" charset="2"/>
              </a:rPr>
              <a:t>Num</a:t>
            </a:r>
            <a:r>
              <a:rPr lang="en-IN" dirty="0">
                <a:solidFill>
                  <a:srgbClr val="FF0000"/>
                </a:solidFill>
                <a:sym typeface="Wingdings" panose="05000000000000000000" pitchFamily="2" charset="2"/>
              </a:rPr>
              <a:t>				</a:t>
            </a:r>
            <a:r>
              <a:rPr lang="en-IN" dirty="0" err="1">
                <a:solidFill>
                  <a:srgbClr val="FF0000"/>
                </a:solidFill>
                <a:sym typeface="Wingdings" panose="05000000000000000000" pitchFamily="2" charset="2"/>
              </a:rPr>
              <a:t>T.val</a:t>
            </a:r>
            <a:r>
              <a:rPr lang="en-IN" dirty="0">
                <a:solidFill>
                  <a:srgbClr val="FF0000"/>
                </a:solidFill>
                <a:sym typeface="Wingdings" panose="05000000000000000000" pitchFamily="2" charset="2"/>
              </a:rPr>
              <a:t>=</a:t>
            </a:r>
            <a:r>
              <a:rPr lang="en-IN" dirty="0" err="1">
                <a:solidFill>
                  <a:srgbClr val="FF0000"/>
                </a:solidFill>
                <a:sym typeface="Wingdings" panose="05000000000000000000" pitchFamily="2" charset="2"/>
              </a:rPr>
              <a:t>Num.lexval</a:t>
            </a:r>
            <a:endParaRPr lang="en-IN" dirty="0">
              <a:solidFill>
                <a:srgbClr val="FF0000"/>
              </a:solidFill>
              <a:sym typeface="Wingdings" panose="05000000000000000000" pitchFamily="2" charset="2"/>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018080" y="2286000"/>
              <a:ext cx="4947480" cy="4224240"/>
            </p14:xfrm>
          </p:contentPart>
        </mc:Choice>
        <mc:Fallback>
          <p:pic>
            <p:nvPicPr>
              <p:cNvPr id="2" name="Ink 1"/>
              <p:cNvPicPr/>
              <p:nvPr/>
            </p:nvPicPr>
            <p:blipFill>
              <a:blip r:embed="rId3"/>
              <a:stretch>
                <a:fillRect/>
              </a:stretch>
            </p:blipFill>
            <p:spPr>
              <a:xfrm>
                <a:off x="1008720" y="2276640"/>
                <a:ext cx="4966200" cy="4242960"/>
              </a:xfrm>
              <a:prstGeom prst="rect">
                <a:avLst/>
              </a:prstGeom>
            </p:spPr>
          </p:pic>
        </mc:Fallback>
      </mc:AlternateContent>
    </p:spTree>
    <p:extLst>
      <p:ext uri="{BB962C8B-B14F-4D97-AF65-F5344CB8AC3E}">
        <p14:creationId xmlns:p14="http://schemas.microsoft.com/office/powerpoint/2010/main" val="30797065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155031" y="16042"/>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6" name="Oval 5"/>
          <p:cNvSpPr/>
          <p:nvPr/>
        </p:nvSpPr>
        <p:spPr>
          <a:xfrm>
            <a:off x="3449051" y="893303"/>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8" name="Oval 7"/>
          <p:cNvSpPr/>
          <p:nvPr/>
        </p:nvSpPr>
        <p:spPr>
          <a:xfrm>
            <a:off x="0" y="1551031"/>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9" name="Oval 8"/>
          <p:cNvSpPr/>
          <p:nvPr/>
        </p:nvSpPr>
        <p:spPr>
          <a:xfrm>
            <a:off x="914399" y="2449389"/>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Val=4</a:t>
            </a:r>
            <a:endParaRPr lang="en-US" dirty="0"/>
          </a:p>
        </p:txBody>
      </p:sp>
      <p:sp>
        <p:nvSpPr>
          <p:cNvPr id="10" name="Oval 9"/>
          <p:cNvSpPr/>
          <p:nvPr/>
        </p:nvSpPr>
        <p:spPr>
          <a:xfrm>
            <a:off x="2189746" y="1567073"/>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1" name="Oval 10"/>
          <p:cNvSpPr/>
          <p:nvPr/>
        </p:nvSpPr>
        <p:spPr>
          <a:xfrm>
            <a:off x="4483766" y="2444334"/>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2" name="Oval 11"/>
          <p:cNvSpPr/>
          <p:nvPr/>
        </p:nvSpPr>
        <p:spPr>
          <a:xfrm>
            <a:off x="3336755" y="2449389"/>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endParaRPr lang="en-US" dirty="0"/>
          </a:p>
        </p:txBody>
      </p:sp>
      <p:sp>
        <p:nvSpPr>
          <p:cNvPr id="13" name="Oval 12"/>
          <p:cNvSpPr/>
          <p:nvPr/>
        </p:nvSpPr>
        <p:spPr>
          <a:xfrm>
            <a:off x="3312693" y="3484104"/>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14" name="Oval 13"/>
          <p:cNvSpPr/>
          <p:nvPr/>
        </p:nvSpPr>
        <p:spPr>
          <a:xfrm>
            <a:off x="4227092" y="4382462"/>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Val=3</a:t>
            </a:r>
            <a:endParaRPr lang="en-US" dirty="0"/>
          </a:p>
        </p:txBody>
      </p:sp>
      <p:sp>
        <p:nvSpPr>
          <p:cNvPr id="15" name="Oval 14"/>
          <p:cNvSpPr/>
          <p:nvPr/>
        </p:nvSpPr>
        <p:spPr>
          <a:xfrm>
            <a:off x="5502439" y="3500146"/>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6" name="Oval 15"/>
          <p:cNvSpPr/>
          <p:nvPr/>
        </p:nvSpPr>
        <p:spPr>
          <a:xfrm>
            <a:off x="7796459" y="4377407"/>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7" name="Oval 16"/>
          <p:cNvSpPr/>
          <p:nvPr/>
        </p:nvSpPr>
        <p:spPr>
          <a:xfrm>
            <a:off x="6649448" y="4382462"/>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endParaRPr lang="en-US" dirty="0"/>
          </a:p>
        </p:txBody>
      </p:sp>
      <p:sp>
        <p:nvSpPr>
          <p:cNvPr id="18" name="Oval 17"/>
          <p:cNvSpPr/>
          <p:nvPr/>
        </p:nvSpPr>
        <p:spPr>
          <a:xfrm>
            <a:off x="1419725" y="3500146"/>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cxnSp>
        <p:nvCxnSpPr>
          <p:cNvPr id="19" name="Straight Connector 18"/>
          <p:cNvCxnSpPr/>
          <p:nvPr/>
        </p:nvCxnSpPr>
        <p:spPr>
          <a:xfrm>
            <a:off x="1925052" y="513347"/>
            <a:ext cx="1672006" cy="452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70021" y="2053389"/>
            <a:ext cx="292385" cy="468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57254" y="632217"/>
            <a:ext cx="610544" cy="1024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812285" y="632217"/>
            <a:ext cx="490228" cy="1040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47000" y="2183248"/>
            <a:ext cx="637762"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959767" y="1928020"/>
            <a:ext cx="1917033" cy="51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10" idx="3"/>
            <a:endCxn id="18" idx="0"/>
          </p:cNvCxnSpPr>
          <p:nvPr/>
        </p:nvCxnSpPr>
        <p:spPr>
          <a:xfrm flipH="1">
            <a:off x="1804736" y="2183248"/>
            <a:ext cx="497777" cy="1316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4"/>
            <a:endCxn id="13" idx="2"/>
          </p:cNvCxnSpPr>
          <p:nvPr/>
        </p:nvCxnSpPr>
        <p:spPr>
          <a:xfrm>
            <a:off x="2574757" y="2288967"/>
            <a:ext cx="737936" cy="1556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5" idx="2"/>
          </p:cNvCxnSpPr>
          <p:nvPr/>
        </p:nvCxnSpPr>
        <p:spPr>
          <a:xfrm>
            <a:off x="2711116" y="2288967"/>
            <a:ext cx="2791323" cy="1572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4" idx="1"/>
          </p:cNvCxnSpPr>
          <p:nvPr/>
        </p:nvCxnSpPr>
        <p:spPr>
          <a:xfrm>
            <a:off x="3842082" y="4074695"/>
            <a:ext cx="533017" cy="380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5"/>
            <a:endCxn id="17" idx="1"/>
          </p:cNvCxnSpPr>
          <p:nvPr/>
        </p:nvCxnSpPr>
        <p:spPr>
          <a:xfrm>
            <a:off x="6159693" y="4116321"/>
            <a:ext cx="637762"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5" idx="6"/>
            <a:endCxn id="16" idx="0"/>
          </p:cNvCxnSpPr>
          <p:nvPr/>
        </p:nvCxnSpPr>
        <p:spPr>
          <a:xfrm>
            <a:off x="6272460" y="3861093"/>
            <a:ext cx="2029326" cy="516314"/>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44378" y="4489705"/>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sp>
        <p:nvSpPr>
          <p:cNvPr id="32" name="Oval 31"/>
          <p:cNvSpPr/>
          <p:nvPr/>
        </p:nvSpPr>
        <p:spPr>
          <a:xfrm>
            <a:off x="1058777" y="5388063"/>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Val=4</a:t>
            </a:r>
            <a:endParaRPr lang="en-US" dirty="0"/>
          </a:p>
        </p:txBody>
      </p:sp>
      <p:cxnSp>
        <p:nvCxnSpPr>
          <p:cNvPr id="28" name="Straight Connector 27"/>
          <p:cNvCxnSpPr>
            <a:endCxn id="32" idx="0"/>
          </p:cNvCxnSpPr>
          <p:nvPr/>
        </p:nvCxnSpPr>
        <p:spPr>
          <a:xfrm>
            <a:off x="914399" y="4874713"/>
            <a:ext cx="649705" cy="51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4"/>
            <a:endCxn id="31" idx="0"/>
          </p:cNvCxnSpPr>
          <p:nvPr/>
        </p:nvCxnSpPr>
        <p:spPr>
          <a:xfrm>
            <a:off x="385011" y="2272925"/>
            <a:ext cx="144378" cy="221678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343013" y="5163475"/>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35" name="Oval 34"/>
          <p:cNvSpPr/>
          <p:nvPr/>
        </p:nvSpPr>
        <p:spPr>
          <a:xfrm>
            <a:off x="5257412" y="6061833"/>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Val=3</a:t>
            </a:r>
            <a:endParaRPr lang="en-US" dirty="0"/>
          </a:p>
        </p:txBody>
      </p:sp>
      <p:cxnSp>
        <p:nvCxnSpPr>
          <p:cNvPr id="37" name="Straight Connector 36"/>
          <p:cNvCxnSpPr>
            <a:endCxn id="35" idx="0"/>
          </p:cNvCxnSpPr>
          <p:nvPr/>
        </p:nvCxnSpPr>
        <p:spPr>
          <a:xfrm>
            <a:off x="5113034" y="5548483"/>
            <a:ext cx="649705" cy="51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3" idx="4"/>
            <a:endCxn id="34" idx="0"/>
          </p:cNvCxnSpPr>
          <p:nvPr/>
        </p:nvCxnSpPr>
        <p:spPr>
          <a:xfrm>
            <a:off x="3697704" y="4205998"/>
            <a:ext cx="1030320" cy="957477"/>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887449" y="571991"/>
            <a:ext cx="7812506" cy="2031325"/>
          </a:xfrm>
          <a:prstGeom prst="rect">
            <a:avLst/>
          </a:prstGeom>
        </p:spPr>
        <p:txBody>
          <a:bodyPr wrap="square">
            <a:spAutoFit/>
          </a:bodyPr>
          <a:lstStyle/>
          <a:p>
            <a:r>
              <a:rPr lang="en-IN" dirty="0"/>
              <a:t>E</a:t>
            </a:r>
            <a:r>
              <a:rPr lang="en-IN" dirty="0">
                <a:sym typeface="Wingdings" panose="05000000000000000000" pitchFamily="2" charset="2"/>
              </a:rPr>
              <a:t>TE_				E_.in := </a:t>
            </a:r>
            <a:r>
              <a:rPr lang="en-IN" dirty="0" err="1">
                <a:sym typeface="Wingdings" panose="05000000000000000000" pitchFamily="2" charset="2"/>
              </a:rPr>
              <a:t>T.val</a:t>
            </a:r>
            <a:r>
              <a:rPr lang="en-IN" dirty="0">
                <a:sym typeface="Wingdings" panose="05000000000000000000" pitchFamily="2" charset="2"/>
              </a:rPr>
              <a:t>; </a:t>
            </a:r>
            <a:r>
              <a:rPr lang="en-IN" dirty="0" err="1">
                <a:sym typeface="Wingdings" panose="05000000000000000000" pitchFamily="2" charset="2"/>
              </a:rPr>
              <a:t>E.val</a:t>
            </a:r>
            <a:r>
              <a:rPr lang="en-IN" dirty="0">
                <a:sym typeface="Wingdings" panose="05000000000000000000" pitchFamily="2" charset="2"/>
              </a:rPr>
              <a:t> := </a:t>
            </a:r>
            <a:r>
              <a:rPr lang="en-IN" dirty="0" smtClean="0">
                <a:sym typeface="Wingdings" panose="05000000000000000000" pitchFamily="2" charset="2"/>
              </a:rPr>
              <a:t>E</a:t>
            </a:r>
            <a:r>
              <a:rPr lang="en-IN" dirty="0">
                <a:sym typeface="Wingdings" panose="05000000000000000000" pitchFamily="2" charset="2"/>
              </a:rPr>
              <a:t>_.</a:t>
            </a:r>
            <a:r>
              <a:rPr lang="en-IN" dirty="0" err="1">
                <a:sym typeface="Wingdings" panose="05000000000000000000" pitchFamily="2" charset="2"/>
              </a:rPr>
              <a:t>val</a:t>
            </a:r>
            <a:endParaRPr lang="en-IN" dirty="0">
              <a:sym typeface="Wingdings" panose="05000000000000000000" pitchFamily="2" charset="2"/>
            </a:endParaRPr>
          </a:p>
          <a:p>
            <a:r>
              <a:rPr lang="en-IN" dirty="0">
                <a:sym typeface="Wingdings" panose="05000000000000000000" pitchFamily="2" charset="2"/>
              </a:rPr>
              <a:t>E_+TE_				E_2.in := E_1.in + </a:t>
            </a:r>
            <a:r>
              <a:rPr lang="en-IN" dirty="0" err="1">
                <a:sym typeface="Wingdings" panose="05000000000000000000" pitchFamily="2" charset="2"/>
              </a:rPr>
              <a:t>T.val</a:t>
            </a:r>
            <a:r>
              <a:rPr lang="en-IN" dirty="0">
                <a:sym typeface="Wingdings" panose="05000000000000000000" pitchFamily="2" charset="2"/>
              </a:rPr>
              <a:t>;</a:t>
            </a:r>
          </a:p>
          <a:p>
            <a:r>
              <a:rPr lang="en-IN" dirty="0">
                <a:sym typeface="Wingdings" panose="05000000000000000000" pitchFamily="2" charset="2"/>
              </a:rPr>
              <a:t>				</a:t>
            </a:r>
            <a:r>
              <a:rPr lang="en-IN" dirty="0" smtClean="0">
                <a:sym typeface="Wingdings" panose="05000000000000000000" pitchFamily="2" charset="2"/>
              </a:rPr>
              <a:t>E_1.val </a:t>
            </a:r>
            <a:r>
              <a:rPr lang="en-IN" dirty="0">
                <a:sym typeface="Wingdings" panose="05000000000000000000" pitchFamily="2" charset="2"/>
              </a:rPr>
              <a:t>:= </a:t>
            </a:r>
            <a:r>
              <a:rPr lang="en-IN" dirty="0" err="1">
                <a:sym typeface="Wingdings" panose="05000000000000000000" pitchFamily="2" charset="2"/>
              </a:rPr>
              <a:t>T.val</a:t>
            </a:r>
            <a:endParaRPr lang="en-US" dirty="0">
              <a:sym typeface="Wingdings" panose="05000000000000000000" pitchFamily="2" charset="2"/>
            </a:endParaRPr>
          </a:p>
          <a:p>
            <a:r>
              <a:rPr lang="en-IN" dirty="0">
                <a:sym typeface="Wingdings" panose="05000000000000000000" pitchFamily="2" charset="2"/>
              </a:rPr>
              <a:t>E_</a:t>
            </a:r>
            <a:r>
              <a:rPr lang="el-GR" dirty="0">
                <a:sym typeface="Wingdings" panose="05000000000000000000" pitchFamily="2" charset="2"/>
              </a:rPr>
              <a:t>ε</a:t>
            </a:r>
            <a:r>
              <a:rPr lang="en-IN" dirty="0">
                <a:sym typeface="Wingdings" panose="05000000000000000000" pitchFamily="2" charset="2"/>
              </a:rPr>
              <a:t>				 </a:t>
            </a:r>
            <a:r>
              <a:rPr lang="en-IN" dirty="0" err="1">
                <a:sym typeface="Wingdings" panose="05000000000000000000" pitchFamily="2" charset="2"/>
              </a:rPr>
              <a:t>E_in</a:t>
            </a:r>
            <a:r>
              <a:rPr lang="en-IN" dirty="0">
                <a:sym typeface="Wingdings" panose="05000000000000000000" pitchFamily="2" charset="2"/>
              </a:rPr>
              <a:t>=</a:t>
            </a:r>
            <a:r>
              <a:rPr lang="en-IN" dirty="0" err="1">
                <a:sym typeface="Wingdings" panose="05000000000000000000" pitchFamily="2" charset="2"/>
              </a:rPr>
              <a:t>T.Val</a:t>
            </a:r>
            <a:r>
              <a:rPr lang="en-IN" dirty="0">
                <a:sym typeface="Wingdings" panose="05000000000000000000" pitchFamily="2" charset="2"/>
              </a:rPr>
              <a:t> </a:t>
            </a:r>
            <a:r>
              <a:rPr lang="en-IN" dirty="0" smtClean="0">
                <a:sym typeface="Wingdings" panose="05000000000000000000" pitchFamily="2" charset="2"/>
              </a:rPr>
              <a:t>,E_2.in=E_1.in</a:t>
            </a:r>
            <a:endParaRPr lang="en-IN" dirty="0">
              <a:sym typeface="Wingdings" panose="05000000000000000000" pitchFamily="2" charset="2"/>
            </a:endParaRPr>
          </a:p>
          <a:p>
            <a:r>
              <a:rPr lang="en-IN" dirty="0">
                <a:sym typeface="Wingdings" panose="05000000000000000000" pitchFamily="2" charset="2"/>
              </a:rPr>
              <a:t>T(E)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E.val</a:t>
            </a:r>
            <a:endParaRPr lang="en-IN" dirty="0">
              <a:sym typeface="Wingdings" panose="05000000000000000000" pitchFamily="2" charset="2"/>
            </a:endParaRPr>
          </a:p>
          <a:p>
            <a:r>
              <a:rPr lang="en-IN" dirty="0" err="1">
                <a:sym typeface="Wingdings" panose="05000000000000000000" pitchFamily="2" charset="2"/>
              </a:rPr>
              <a:t>Tid</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id.lexval</a:t>
            </a:r>
            <a:endParaRPr lang="en-IN" dirty="0">
              <a:sym typeface="Wingdings" panose="05000000000000000000" pitchFamily="2" charset="2"/>
            </a:endParaRPr>
          </a:p>
          <a:p>
            <a:r>
              <a:rPr lang="en-IN" dirty="0" err="1">
                <a:solidFill>
                  <a:srgbClr val="C00000"/>
                </a:solidFill>
                <a:sym typeface="Wingdings" panose="05000000000000000000" pitchFamily="2" charset="2"/>
              </a:rPr>
              <a:t>TNum</a:t>
            </a:r>
            <a:r>
              <a:rPr lang="en-IN" dirty="0">
                <a:solidFill>
                  <a:srgbClr val="C00000"/>
                </a:solidFill>
                <a:sym typeface="Wingdings" panose="05000000000000000000" pitchFamily="2" charset="2"/>
              </a:rPr>
              <a:t>				</a:t>
            </a:r>
            <a:r>
              <a:rPr lang="en-IN" dirty="0" err="1">
                <a:solidFill>
                  <a:srgbClr val="C00000"/>
                </a:solidFill>
                <a:sym typeface="Wingdings" panose="05000000000000000000" pitchFamily="2" charset="2"/>
              </a:rPr>
              <a:t>T.val</a:t>
            </a:r>
            <a:r>
              <a:rPr lang="en-IN" dirty="0">
                <a:solidFill>
                  <a:srgbClr val="C00000"/>
                </a:solidFill>
                <a:sym typeface="Wingdings" panose="05000000000000000000" pitchFamily="2" charset="2"/>
              </a:rPr>
              <a:t>=</a:t>
            </a:r>
            <a:r>
              <a:rPr lang="en-IN" dirty="0" err="1">
                <a:solidFill>
                  <a:srgbClr val="C00000"/>
                </a:solidFill>
                <a:sym typeface="Wingdings" panose="05000000000000000000" pitchFamily="2" charset="2"/>
              </a:rPr>
              <a:t>Num.lexval</a:t>
            </a:r>
            <a:endParaRPr lang="en-IN" dirty="0">
              <a:solidFill>
                <a:srgbClr val="C00000"/>
              </a:solidFill>
              <a:sym typeface="Wingdings" panose="05000000000000000000" pitchFamily="2" charset="2"/>
            </a:endParaRPr>
          </a:p>
        </p:txBody>
      </p:sp>
      <mc:AlternateContent xmlns:mc="http://schemas.openxmlformats.org/markup-compatibility/2006">
        <mc:Choice xmlns:p14="http://schemas.microsoft.com/office/powerpoint/2010/main" Requires="p14">
          <p:contentPart p14:bwMode="auto" r:id="rId2">
            <p14:nvContentPartPr>
              <p14:cNvPr id="40" name="Ink 39"/>
              <p14:cNvContentPartPr/>
              <p14:nvPr/>
            </p14:nvContentPartPr>
            <p14:xfrm>
              <a:off x="1393200" y="2857320"/>
              <a:ext cx="3688200" cy="1929240"/>
            </p14:xfrm>
          </p:contentPart>
        </mc:Choice>
        <mc:Fallback>
          <p:pic>
            <p:nvPicPr>
              <p:cNvPr id="40" name="Ink 39"/>
              <p:cNvPicPr/>
              <p:nvPr/>
            </p:nvPicPr>
            <p:blipFill>
              <a:blip r:embed="rId3"/>
              <a:stretch>
                <a:fillRect/>
              </a:stretch>
            </p:blipFill>
            <p:spPr>
              <a:xfrm>
                <a:off x="1383840" y="2847960"/>
                <a:ext cx="3706920" cy="1947960"/>
              </a:xfrm>
              <a:prstGeom prst="rect">
                <a:avLst/>
              </a:prstGeom>
            </p:spPr>
          </p:pic>
        </mc:Fallback>
      </mc:AlternateContent>
    </p:spTree>
    <p:extLst>
      <p:ext uri="{BB962C8B-B14F-4D97-AF65-F5344CB8AC3E}">
        <p14:creationId xmlns:p14="http://schemas.microsoft.com/office/powerpoint/2010/main" val="30145331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155031" y="16042"/>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6" name="Oval 5"/>
          <p:cNvSpPr/>
          <p:nvPr/>
        </p:nvSpPr>
        <p:spPr>
          <a:xfrm>
            <a:off x="3449051" y="893303"/>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8" name="Oval 7"/>
          <p:cNvSpPr/>
          <p:nvPr/>
        </p:nvSpPr>
        <p:spPr>
          <a:xfrm>
            <a:off x="0" y="1551031"/>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9" name="Oval 8"/>
          <p:cNvSpPr/>
          <p:nvPr/>
        </p:nvSpPr>
        <p:spPr>
          <a:xfrm>
            <a:off x="914399" y="2449389"/>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Val=4</a:t>
            </a:r>
            <a:endParaRPr lang="en-US" dirty="0"/>
          </a:p>
        </p:txBody>
      </p:sp>
      <p:sp>
        <p:nvSpPr>
          <p:cNvPr id="10" name="Oval 9"/>
          <p:cNvSpPr/>
          <p:nvPr/>
        </p:nvSpPr>
        <p:spPr>
          <a:xfrm>
            <a:off x="2189746" y="1567073"/>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1" name="Oval 10"/>
          <p:cNvSpPr/>
          <p:nvPr/>
        </p:nvSpPr>
        <p:spPr>
          <a:xfrm>
            <a:off x="4483766" y="2444334"/>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2" name="Oval 11"/>
          <p:cNvSpPr/>
          <p:nvPr/>
        </p:nvSpPr>
        <p:spPr>
          <a:xfrm>
            <a:off x="3336755" y="2449389"/>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endParaRPr lang="en-US" dirty="0"/>
          </a:p>
        </p:txBody>
      </p:sp>
      <p:sp>
        <p:nvSpPr>
          <p:cNvPr id="13" name="Oval 12"/>
          <p:cNvSpPr/>
          <p:nvPr/>
        </p:nvSpPr>
        <p:spPr>
          <a:xfrm>
            <a:off x="3312693" y="3484104"/>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14" name="Oval 13"/>
          <p:cNvSpPr/>
          <p:nvPr/>
        </p:nvSpPr>
        <p:spPr>
          <a:xfrm>
            <a:off x="4227092" y="4382462"/>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Val=3</a:t>
            </a:r>
            <a:endParaRPr lang="en-US" dirty="0"/>
          </a:p>
        </p:txBody>
      </p:sp>
      <p:sp>
        <p:nvSpPr>
          <p:cNvPr id="15" name="Oval 14"/>
          <p:cNvSpPr/>
          <p:nvPr/>
        </p:nvSpPr>
        <p:spPr>
          <a:xfrm>
            <a:off x="5502439" y="3500146"/>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6" name="Oval 15"/>
          <p:cNvSpPr/>
          <p:nvPr/>
        </p:nvSpPr>
        <p:spPr>
          <a:xfrm>
            <a:off x="7796459" y="4377407"/>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a:t>
            </a:r>
            <a:endParaRPr lang="en-US" dirty="0"/>
          </a:p>
        </p:txBody>
      </p:sp>
      <p:sp>
        <p:nvSpPr>
          <p:cNvPr id="17" name="Oval 16"/>
          <p:cNvSpPr/>
          <p:nvPr/>
        </p:nvSpPr>
        <p:spPr>
          <a:xfrm>
            <a:off x="6649448" y="4382462"/>
            <a:ext cx="1010653" cy="49730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endParaRPr lang="en-US" dirty="0"/>
          </a:p>
        </p:txBody>
      </p:sp>
      <p:sp>
        <p:nvSpPr>
          <p:cNvPr id="18" name="Oval 17"/>
          <p:cNvSpPr/>
          <p:nvPr/>
        </p:nvSpPr>
        <p:spPr>
          <a:xfrm>
            <a:off x="1419725" y="3500146"/>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cxnSp>
        <p:nvCxnSpPr>
          <p:cNvPr id="19" name="Straight Connector 18"/>
          <p:cNvCxnSpPr/>
          <p:nvPr/>
        </p:nvCxnSpPr>
        <p:spPr>
          <a:xfrm>
            <a:off x="1925052" y="513347"/>
            <a:ext cx="1672006" cy="452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70021" y="2053389"/>
            <a:ext cx="292385" cy="468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57254" y="632217"/>
            <a:ext cx="610544" cy="1024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812285" y="632217"/>
            <a:ext cx="490228" cy="1040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47000" y="2183248"/>
            <a:ext cx="637762"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959767" y="1928020"/>
            <a:ext cx="1917033" cy="51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10" idx="3"/>
            <a:endCxn id="18" idx="0"/>
          </p:cNvCxnSpPr>
          <p:nvPr/>
        </p:nvCxnSpPr>
        <p:spPr>
          <a:xfrm flipH="1">
            <a:off x="1804736" y="2183248"/>
            <a:ext cx="497777" cy="1316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4"/>
            <a:endCxn id="13" idx="2"/>
          </p:cNvCxnSpPr>
          <p:nvPr/>
        </p:nvCxnSpPr>
        <p:spPr>
          <a:xfrm>
            <a:off x="2574757" y="2288967"/>
            <a:ext cx="737936" cy="1556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5" idx="2"/>
          </p:cNvCxnSpPr>
          <p:nvPr/>
        </p:nvCxnSpPr>
        <p:spPr>
          <a:xfrm>
            <a:off x="2711116" y="2288967"/>
            <a:ext cx="2791323" cy="1572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4" idx="1"/>
          </p:cNvCxnSpPr>
          <p:nvPr/>
        </p:nvCxnSpPr>
        <p:spPr>
          <a:xfrm>
            <a:off x="3842082" y="4074695"/>
            <a:ext cx="533017" cy="380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5"/>
            <a:endCxn id="17" idx="1"/>
          </p:cNvCxnSpPr>
          <p:nvPr/>
        </p:nvCxnSpPr>
        <p:spPr>
          <a:xfrm>
            <a:off x="6159693" y="4116321"/>
            <a:ext cx="637762"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5" idx="6"/>
            <a:endCxn id="16" idx="0"/>
          </p:cNvCxnSpPr>
          <p:nvPr/>
        </p:nvCxnSpPr>
        <p:spPr>
          <a:xfrm>
            <a:off x="6272460" y="3861093"/>
            <a:ext cx="2029326" cy="516314"/>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44378" y="4489705"/>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sp>
        <p:nvSpPr>
          <p:cNvPr id="32" name="Oval 31"/>
          <p:cNvSpPr/>
          <p:nvPr/>
        </p:nvSpPr>
        <p:spPr>
          <a:xfrm>
            <a:off x="1058777" y="5388063"/>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Val=4</a:t>
            </a:r>
            <a:endParaRPr lang="en-US" dirty="0"/>
          </a:p>
        </p:txBody>
      </p:sp>
      <p:cxnSp>
        <p:nvCxnSpPr>
          <p:cNvPr id="28" name="Straight Connector 27"/>
          <p:cNvCxnSpPr>
            <a:endCxn id="32" idx="0"/>
          </p:cNvCxnSpPr>
          <p:nvPr/>
        </p:nvCxnSpPr>
        <p:spPr>
          <a:xfrm>
            <a:off x="914399" y="4874713"/>
            <a:ext cx="649705" cy="51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4"/>
            <a:endCxn id="31" idx="0"/>
          </p:cNvCxnSpPr>
          <p:nvPr/>
        </p:nvCxnSpPr>
        <p:spPr>
          <a:xfrm>
            <a:off x="385011" y="2272925"/>
            <a:ext cx="144378" cy="221678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343013" y="5163475"/>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35" name="Oval 34"/>
          <p:cNvSpPr/>
          <p:nvPr/>
        </p:nvSpPr>
        <p:spPr>
          <a:xfrm>
            <a:off x="5257412" y="6061833"/>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Val=3</a:t>
            </a:r>
            <a:endParaRPr lang="en-US" dirty="0"/>
          </a:p>
        </p:txBody>
      </p:sp>
      <p:cxnSp>
        <p:nvCxnSpPr>
          <p:cNvPr id="37" name="Straight Connector 36"/>
          <p:cNvCxnSpPr>
            <a:endCxn id="35" idx="0"/>
          </p:cNvCxnSpPr>
          <p:nvPr/>
        </p:nvCxnSpPr>
        <p:spPr>
          <a:xfrm>
            <a:off x="5113034" y="5548483"/>
            <a:ext cx="649705" cy="51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3" idx="4"/>
            <a:endCxn id="34" idx="0"/>
          </p:cNvCxnSpPr>
          <p:nvPr/>
        </p:nvCxnSpPr>
        <p:spPr>
          <a:xfrm>
            <a:off x="3697704" y="4205998"/>
            <a:ext cx="1030320" cy="957477"/>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5887449" y="571991"/>
            <a:ext cx="7812506" cy="2031325"/>
          </a:xfrm>
          <a:prstGeom prst="rect">
            <a:avLst/>
          </a:prstGeom>
        </p:spPr>
        <p:txBody>
          <a:bodyPr wrap="square">
            <a:spAutoFit/>
          </a:bodyPr>
          <a:lstStyle/>
          <a:p>
            <a:r>
              <a:rPr lang="en-IN" dirty="0"/>
              <a:t>E</a:t>
            </a:r>
            <a:r>
              <a:rPr lang="en-IN" dirty="0">
                <a:sym typeface="Wingdings" panose="05000000000000000000" pitchFamily="2" charset="2"/>
              </a:rPr>
              <a:t>TE_				E_.in := </a:t>
            </a:r>
            <a:r>
              <a:rPr lang="en-IN" dirty="0" err="1">
                <a:sym typeface="Wingdings" panose="05000000000000000000" pitchFamily="2" charset="2"/>
              </a:rPr>
              <a:t>T.val</a:t>
            </a:r>
            <a:r>
              <a:rPr lang="en-IN" dirty="0">
                <a:sym typeface="Wingdings" panose="05000000000000000000" pitchFamily="2" charset="2"/>
              </a:rPr>
              <a:t>; </a:t>
            </a:r>
            <a:r>
              <a:rPr lang="en-IN" dirty="0" err="1">
                <a:sym typeface="Wingdings" panose="05000000000000000000" pitchFamily="2" charset="2"/>
              </a:rPr>
              <a:t>E.val</a:t>
            </a:r>
            <a:r>
              <a:rPr lang="en-IN" dirty="0">
                <a:sym typeface="Wingdings" panose="05000000000000000000" pitchFamily="2" charset="2"/>
              </a:rPr>
              <a:t> := </a:t>
            </a:r>
            <a:r>
              <a:rPr lang="en-IN" dirty="0" smtClean="0">
                <a:sym typeface="Wingdings" panose="05000000000000000000" pitchFamily="2" charset="2"/>
              </a:rPr>
              <a:t>E</a:t>
            </a:r>
            <a:r>
              <a:rPr lang="en-IN" dirty="0">
                <a:sym typeface="Wingdings" panose="05000000000000000000" pitchFamily="2" charset="2"/>
              </a:rPr>
              <a:t>_.</a:t>
            </a:r>
            <a:r>
              <a:rPr lang="en-IN" dirty="0" err="1">
                <a:sym typeface="Wingdings" panose="05000000000000000000" pitchFamily="2" charset="2"/>
              </a:rPr>
              <a:t>val</a:t>
            </a:r>
            <a:endParaRPr lang="en-IN" dirty="0">
              <a:sym typeface="Wingdings" panose="05000000000000000000" pitchFamily="2" charset="2"/>
            </a:endParaRPr>
          </a:p>
          <a:p>
            <a:r>
              <a:rPr lang="en-IN" dirty="0">
                <a:sym typeface="Wingdings" panose="05000000000000000000" pitchFamily="2" charset="2"/>
              </a:rPr>
              <a:t>E_+TE_				E_2.in := E_1.in + </a:t>
            </a:r>
            <a:r>
              <a:rPr lang="en-IN" dirty="0" err="1">
                <a:sym typeface="Wingdings" panose="05000000000000000000" pitchFamily="2" charset="2"/>
              </a:rPr>
              <a:t>T.val</a:t>
            </a:r>
            <a:r>
              <a:rPr lang="en-IN" dirty="0">
                <a:sym typeface="Wingdings" panose="05000000000000000000" pitchFamily="2" charset="2"/>
              </a:rPr>
              <a:t>;</a:t>
            </a:r>
          </a:p>
          <a:p>
            <a:r>
              <a:rPr lang="en-IN" dirty="0">
                <a:sym typeface="Wingdings" panose="05000000000000000000" pitchFamily="2" charset="2"/>
              </a:rPr>
              <a:t>				</a:t>
            </a:r>
            <a:r>
              <a:rPr lang="en-IN" dirty="0" smtClean="0">
                <a:sym typeface="Wingdings" panose="05000000000000000000" pitchFamily="2" charset="2"/>
              </a:rPr>
              <a:t>E_1.val </a:t>
            </a:r>
            <a:r>
              <a:rPr lang="en-IN" dirty="0">
                <a:sym typeface="Wingdings" panose="05000000000000000000" pitchFamily="2" charset="2"/>
              </a:rPr>
              <a:t>:= </a:t>
            </a:r>
            <a:r>
              <a:rPr lang="en-IN" dirty="0" err="1">
                <a:sym typeface="Wingdings" panose="05000000000000000000" pitchFamily="2" charset="2"/>
              </a:rPr>
              <a:t>T.val</a:t>
            </a:r>
            <a:endParaRPr lang="en-US" dirty="0">
              <a:sym typeface="Wingdings" panose="05000000000000000000" pitchFamily="2" charset="2"/>
            </a:endParaRPr>
          </a:p>
          <a:p>
            <a:r>
              <a:rPr lang="en-IN" dirty="0">
                <a:sym typeface="Wingdings" panose="05000000000000000000" pitchFamily="2" charset="2"/>
              </a:rPr>
              <a:t>E_</a:t>
            </a:r>
            <a:r>
              <a:rPr lang="el-GR" dirty="0">
                <a:sym typeface="Wingdings" panose="05000000000000000000" pitchFamily="2" charset="2"/>
              </a:rPr>
              <a:t>ε</a:t>
            </a:r>
            <a:r>
              <a:rPr lang="en-IN" dirty="0">
                <a:sym typeface="Wingdings" panose="05000000000000000000" pitchFamily="2" charset="2"/>
              </a:rPr>
              <a:t>				E_2.val=E_1.in</a:t>
            </a:r>
          </a:p>
          <a:p>
            <a:r>
              <a:rPr lang="en-IN" dirty="0">
                <a:sym typeface="Wingdings" panose="05000000000000000000" pitchFamily="2" charset="2"/>
              </a:rPr>
              <a:t>T(E)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E.val</a:t>
            </a:r>
            <a:endParaRPr lang="en-IN" dirty="0">
              <a:sym typeface="Wingdings" panose="05000000000000000000" pitchFamily="2" charset="2"/>
            </a:endParaRPr>
          </a:p>
          <a:p>
            <a:r>
              <a:rPr lang="en-IN" dirty="0" err="1">
                <a:sym typeface="Wingdings" panose="05000000000000000000" pitchFamily="2" charset="2"/>
              </a:rPr>
              <a:t>Tid</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id.lexval</a:t>
            </a:r>
            <a:endParaRPr lang="en-IN" dirty="0">
              <a:sym typeface="Wingdings" panose="05000000000000000000" pitchFamily="2" charset="2"/>
            </a:endParaRPr>
          </a:p>
          <a:p>
            <a:r>
              <a:rPr lang="en-IN" dirty="0" err="1">
                <a:solidFill>
                  <a:srgbClr val="C00000"/>
                </a:solidFill>
                <a:sym typeface="Wingdings" panose="05000000000000000000" pitchFamily="2" charset="2"/>
              </a:rPr>
              <a:t>TNum</a:t>
            </a:r>
            <a:r>
              <a:rPr lang="en-IN" dirty="0">
                <a:solidFill>
                  <a:srgbClr val="C00000"/>
                </a:solidFill>
                <a:sym typeface="Wingdings" panose="05000000000000000000" pitchFamily="2" charset="2"/>
              </a:rPr>
              <a:t>				</a:t>
            </a:r>
            <a:r>
              <a:rPr lang="en-IN" dirty="0" err="1">
                <a:solidFill>
                  <a:srgbClr val="C00000"/>
                </a:solidFill>
                <a:sym typeface="Wingdings" panose="05000000000000000000" pitchFamily="2" charset="2"/>
              </a:rPr>
              <a:t>T.val</a:t>
            </a:r>
            <a:r>
              <a:rPr lang="en-IN" dirty="0">
                <a:solidFill>
                  <a:srgbClr val="C00000"/>
                </a:solidFill>
                <a:sym typeface="Wingdings" panose="05000000000000000000" pitchFamily="2" charset="2"/>
              </a:rPr>
              <a:t>=</a:t>
            </a:r>
            <a:r>
              <a:rPr lang="en-IN" dirty="0" err="1">
                <a:solidFill>
                  <a:srgbClr val="C00000"/>
                </a:solidFill>
                <a:sym typeface="Wingdings" panose="05000000000000000000" pitchFamily="2" charset="2"/>
              </a:rPr>
              <a:t>Num.lexval</a:t>
            </a:r>
            <a:endParaRPr lang="en-IN" dirty="0">
              <a:solidFill>
                <a:srgbClr val="C00000"/>
              </a:solidFill>
              <a:sym typeface="Wingdings" panose="05000000000000000000" pitchFamily="2" charset="2"/>
            </a:endParaRPr>
          </a:p>
        </p:txBody>
      </p:sp>
    </p:spTree>
    <p:extLst>
      <p:ext uri="{BB962C8B-B14F-4D97-AF65-F5344CB8AC3E}">
        <p14:creationId xmlns:p14="http://schemas.microsoft.com/office/powerpoint/2010/main" val="4797710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155031" y="16042"/>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6" name="Oval 5"/>
          <p:cNvSpPr/>
          <p:nvPr/>
        </p:nvSpPr>
        <p:spPr>
          <a:xfrm>
            <a:off x="3449051" y="893303"/>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7" name="Oval 6"/>
          <p:cNvSpPr/>
          <p:nvPr/>
        </p:nvSpPr>
        <p:spPr>
          <a:xfrm>
            <a:off x="5060374" y="858249"/>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endParaRPr lang="en-US" dirty="0"/>
          </a:p>
        </p:txBody>
      </p:sp>
      <p:sp>
        <p:nvSpPr>
          <p:cNvPr id="8" name="Oval 7"/>
          <p:cNvSpPr/>
          <p:nvPr/>
        </p:nvSpPr>
        <p:spPr>
          <a:xfrm>
            <a:off x="0" y="1551031"/>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9" name="Oval 8"/>
          <p:cNvSpPr/>
          <p:nvPr/>
        </p:nvSpPr>
        <p:spPr>
          <a:xfrm>
            <a:off x="914399" y="2449389"/>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Val=4</a:t>
            </a:r>
            <a:endParaRPr lang="en-US" dirty="0"/>
          </a:p>
        </p:txBody>
      </p:sp>
      <p:sp>
        <p:nvSpPr>
          <p:cNvPr id="10" name="Oval 9"/>
          <p:cNvSpPr/>
          <p:nvPr/>
        </p:nvSpPr>
        <p:spPr>
          <a:xfrm>
            <a:off x="2189746" y="1567073"/>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1" name="Oval 10"/>
          <p:cNvSpPr/>
          <p:nvPr/>
        </p:nvSpPr>
        <p:spPr>
          <a:xfrm>
            <a:off x="4483766" y="2444334"/>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2" name="Oval 11"/>
          <p:cNvSpPr/>
          <p:nvPr/>
        </p:nvSpPr>
        <p:spPr>
          <a:xfrm>
            <a:off x="3336755" y="2449389"/>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endParaRPr lang="en-US" dirty="0"/>
          </a:p>
        </p:txBody>
      </p:sp>
      <p:sp>
        <p:nvSpPr>
          <p:cNvPr id="13" name="Oval 12"/>
          <p:cNvSpPr/>
          <p:nvPr/>
        </p:nvSpPr>
        <p:spPr>
          <a:xfrm>
            <a:off x="3312693" y="3484104"/>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14" name="Oval 13"/>
          <p:cNvSpPr/>
          <p:nvPr/>
        </p:nvSpPr>
        <p:spPr>
          <a:xfrm>
            <a:off x="4227092" y="4382462"/>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5" name="Oval 14"/>
          <p:cNvSpPr/>
          <p:nvPr/>
        </p:nvSpPr>
        <p:spPr>
          <a:xfrm>
            <a:off x="5502439" y="3500146"/>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6" name="Oval 15"/>
          <p:cNvSpPr/>
          <p:nvPr/>
        </p:nvSpPr>
        <p:spPr>
          <a:xfrm>
            <a:off x="7796459" y="4377407"/>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7" name="Oval 16"/>
          <p:cNvSpPr/>
          <p:nvPr/>
        </p:nvSpPr>
        <p:spPr>
          <a:xfrm>
            <a:off x="6649448" y="4382462"/>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In=3</a:t>
            </a:r>
            <a:endParaRPr lang="en-US" dirty="0"/>
          </a:p>
        </p:txBody>
      </p:sp>
      <p:sp>
        <p:nvSpPr>
          <p:cNvPr id="18" name="Oval 17"/>
          <p:cNvSpPr/>
          <p:nvPr/>
        </p:nvSpPr>
        <p:spPr>
          <a:xfrm>
            <a:off x="1419725" y="3500146"/>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cxnSp>
        <p:nvCxnSpPr>
          <p:cNvPr id="19" name="Straight Connector 18"/>
          <p:cNvCxnSpPr/>
          <p:nvPr/>
        </p:nvCxnSpPr>
        <p:spPr>
          <a:xfrm>
            <a:off x="1925052" y="513347"/>
            <a:ext cx="1672006" cy="452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70021" y="2053389"/>
            <a:ext cx="292385" cy="468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57254" y="632217"/>
            <a:ext cx="610544" cy="1024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812285" y="632217"/>
            <a:ext cx="490228" cy="1040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47000" y="2183248"/>
            <a:ext cx="637762"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959767" y="1928020"/>
            <a:ext cx="1917033" cy="51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10" idx="3"/>
            <a:endCxn id="18" idx="0"/>
          </p:cNvCxnSpPr>
          <p:nvPr/>
        </p:nvCxnSpPr>
        <p:spPr>
          <a:xfrm flipH="1">
            <a:off x="1804736" y="2183248"/>
            <a:ext cx="497777" cy="1316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4"/>
            <a:endCxn id="13" idx="2"/>
          </p:cNvCxnSpPr>
          <p:nvPr/>
        </p:nvCxnSpPr>
        <p:spPr>
          <a:xfrm>
            <a:off x="2574757" y="2288967"/>
            <a:ext cx="737936" cy="1556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5" idx="2"/>
          </p:cNvCxnSpPr>
          <p:nvPr/>
        </p:nvCxnSpPr>
        <p:spPr>
          <a:xfrm>
            <a:off x="2711116" y="2288967"/>
            <a:ext cx="2791323" cy="1572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4" idx="1"/>
          </p:cNvCxnSpPr>
          <p:nvPr/>
        </p:nvCxnSpPr>
        <p:spPr>
          <a:xfrm>
            <a:off x="3842082" y="4074695"/>
            <a:ext cx="533017" cy="380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5"/>
            <a:endCxn id="17" idx="1"/>
          </p:cNvCxnSpPr>
          <p:nvPr/>
        </p:nvCxnSpPr>
        <p:spPr>
          <a:xfrm>
            <a:off x="6159693" y="4116321"/>
            <a:ext cx="637762"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5" idx="6"/>
            <a:endCxn id="16" idx="0"/>
          </p:cNvCxnSpPr>
          <p:nvPr/>
        </p:nvCxnSpPr>
        <p:spPr>
          <a:xfrm>
            <a:off x="6272460" y="3861093"/>
            <a:ext cx="2029326" cy="516314"/>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44378" y="4489705"/>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sp>
        <p:nvSpPr>
          <p:cNvPr id="32" name="Oval 31"/>
          <p:cNvSpPr/>
          <p:nvPr/>
        </p:nvSpPr>
        <p:spPr>
          <a:xfrm>
            <a:off x="1058777" y="5388063"/>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Val=4</a:t>
            </a:r>
            <a:endParaRPr lang="en-US" dirty="0"/>
          </a:p>
        </p:txBody>
      </p:sp>
      <p:cxnSp>
        <p:nvCxnSpPr>
          <p:cNvPr id="28" name="Straight Connector 27"/>
          <p:cNvCxnSpPr>
            <a:endCxn id="32" idx="0"/>
          </p:cNvCxnSpPr>
          <p:nvPr/>
        </p:nvCxnSpPr>
        <p:spPr>
          <a:xfrm>
            <a:off x="914399" y="4874713"/>
            <a:ext cx="649705" cy="51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4"/>
            <a:endCxn id="31" idx="0"/>
          </p:cNvCxnSpPr>
          <p:nvPr/>
        </p:nvCxnSpPr>
        <p:spPr>
          <a:xfrm>
            <a:off x="385011" y="2272925"/>
            <a:ext cx="144378" cy="221678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343013" y="5163475"/>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35" name="Oval 34"/>
          <p:cNvSpPr/>
          <p:nvPr/>
        </p:nvSpPr>
        <p:spPr>
          <a:xfrm>
            <a:off x="5257412" y="6061833"/>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Val=3</a:t>
            </a:r>
            <a:endParaRPr lang="en-US" dirty="0"/>
          </a:p>
        </p:txBody>
      </p:sp>
      <p:cxnSp>
        <p:nvCxnSpPr>
          <p:cNvPr id="37" name="Straight Connector 36"/>
          <p:cNvCxnSpPr>
            <a:endCxn id="35" idx="0"/>
          </p:cNvCxnSpPr>
          <p:nvPr/>
        </p:nvCxnSpPr>
        <p:spPr>
          <a:xfrm>
            <a:off x="5113034" y="5548483"/>
            <a:ext cx="649705" cy="51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34" idx="0"/>
          </p:cNvCxnSpPr>
          <p:nvPr/>
        </p:nvCxnSpPr>
        <p:spPr>
          <a:xfrm>
            <a:off x="3597058" y="4116321"/>
            <a:ext cx="1130966" cy="1047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4" idx="7"/>
            <a:endCxn id="17" idx="2"/>
          </p:cNvCxnSpPr>
          <p:nvPr/>
        </p:nvCxnSpPr>
        <p:spPr>
          <a:xfrm>
            <a:off x="5089738" y="4455291"/>
            <a:ext cx="1559710" cy="1758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0" name="Oval 39"/>
          <p:cNvSpPr/>
          <p:nvPr/>
        </p:nvSpPr>
        <p:spPr>
          <a:xfrm>
            <a:off x="5869593" y="5021621"/>
            <a:ext cx="770021" cy="72189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smtClean="0"/>
              <a:t>ε</a:t>
            </a:r>
            <a:endParaRPr lang="en-US" dirty="0"/>
          </a:p>
        </p:txBody>
      </p:sp>
      <p:cxnSp>
        <p:nvCxnSpPr>
          <p:cNvPr id="41" name="Straight Connector 40"/>
          <p:cNvCxnSpPr>
            <a:stCxn id="15" idx="4"/>
            <a:endCxn id="40" idx="0"/>
          </p:cNvCxnSpPr>
          <p:nvPr/>
        </p:nvCxnSpPr>
        <p:spPr>
          <a:xfrm>
            <a:off x="5887450" y="4222040"/>
            <a:ext cx="367154" cy="799581"/>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5947083" y="16042"/>
            <a:ext cx="7812506" cy="2031325"/>
          </a:xfrm>
          <a:prstGeom prst="rect">
            <a:avLst/>
          </a:prstGeom>
        </p:spPr>
        <p:txBody>
          <a:bodyPr wrap="square">
            <a:spAutoFit/>
          </a:bodyPr>
          <a:lstStyle/>
          <a:p>
            <a:r>
              <a:rPr lang="en-IN" dirty="0"/>
              <a:t>E</a:t>
            </a:r>
            <a:r>
              <a:rPr lang="en-IN" dirty="0">
                <a:sym typeface="Wingdings" panose="05000000000000000000" pitchFamily="2" charset="2"/>
              </a:rPr>
              <a:t>TE_				E_.in := </a:t>
            </a:r>
            <a:r>
              <a:rPr lang="en-IN" dirty="0" err="1">
                <a:sym typeface="Wingdings" panose="05000000000000000000" pitchFamily="2" charset="2"/>
              </a:rPr>
              <a:t>T.val</a:t>
            </a:r>
            <a:r>
              <a:rPr lang="en-IN" dirty="0">
                <a:sym typeface="Wingdings" panose="05000000000000000000" pitchFamily="2" charset="2"/>
              </a:rPr>
              <a:t>; </a:t>
            </a:r>
            <a:r>
              <a:rPr lang="en-IN" dirty="0" err="1">
                <a:sym typeface="Wingdings" panose="05000000000000000000" pitchFamily="2" charset="2"/>
              </a:rPr>
              <a:t>E.val</a:t>
            </a:r>
            <a:r>
              <a:rPr lang="en-IN" dirty="0">
                <a:sym typeface="Wingdings" panose="05000000000000000000" pitchFamily="2" charset="2"/>
              </a:rPr>
              <a:t> := </a:t>
            </a:r>
            <a:r>
              <a:rPr lang="en-IN" dirty="0" smtClean="0">
                <a:sym typeface="Wingdings" panose="05000000000000000000" pitchFamily="2" charset="2"/>
              </a:rPr>
              <a:t>E</a:t>
            </a:r>
            <a:r>
              <a:rPr lang="en-IN" dirty="0">
                <a:sym typeface="Wingdings" panose="05000000000000000000" pitchFamily="2" charset="2"/>
              </a:rPr>
              <a:t>_.</a:t>
            </a:r>
            <a:r>
              <a:rPr lang="en-IN" dirty="0" err="1">
                <a:sym typeface="Wingdings" panose="05000000000000000000" pitchFamily="2" charset="2"/>
              </a:rPr>
              <a:t>val</a:t>
            </a:r>
            <a:endParaRPr lang="en-IN" dirty="0">
              <a:sym typeface="Wingdings" panose="05000000000000000000" pitchFamily="2" charset="2"/>
            </a:endParaRPr>
          </a:p>
          <a:p>
            <a:r>
              <a:rPr lang="en-IN" dirty="0">
                <a:sym typeface="Wingdings" panose="05000000000000000000" pitchFamily="2" charset="2"/>
              </a:rPr>
              <a:t>E_+TE_				E_2.in := E_1.in + </a:t>
            </a:r>
            <a:r>
              <a:rPr lang="en-IN" dirty="0" err="1">
                <a:sym typeface="Wingdings" panose="05000000000000000000" pitchFamily="2" charset="2"/>
              </a:rPr>
              <a:t>T.val</a:t>
            </a:r>
            <a:r>
              <a:rPr lang="en-IN" dirty="0">
                <a:sym typeface="Wingdings" panose="05000000000000000000" pitchFamily="2" charset="2"/>
              </a:rPr>
              <a:t>;</a:t>
            </a:r>
          </a:p>
          <a:p>
            <a:r>
              <a:rPr lang="en-IN" dirty="0">
                <a:sym typeface="Wingdings" panose="05000000000000000000" pitchFamily="2" charset="2"/>
              </a:rPr>
              <a:t>				</a:t>
            </a:r>
            <a:r>
              <a:rPr lang="en-IN" dirty="0" smtClean="0">
                <a:sym typeface="Wingdings" panose="05000000000000000000" pitchFamily="2" charset="2"/>
              </a:rPr>
              <a:t>E_1.val </a:t>
            </a:r>
            <a:r>
              <a:rPr lang="en-IN" dirty="0">
                <a:sym typeface="Wingdings" panose="05000000000000000000" pitchFamily="2" charset="2"/>
              </a:rPr>
              <a:t>:= </a:t>
            </a:r>
            <a:r>
              <a:rPr lang="en-IN" dirty="0" err="1">
                <a:sym typeface="Wingdings" panose="05000000000000000000" pitchFamily="2" charset="2"/>
              </a:rPr>
              <a:t>T.val</a:t>
            </a:r>
            <a:endParaRPr lang="en-US" dirty="0">
              <a:sym typeface="Wingdings" panose="05000000000000000000" pitchFamily="2" charset="2"/>
            </a:endParaRPr>
          </a:p>
          <a:p>
            <a:r>
              <a:rPr lang="en-IN" dirty="0">
                <a:solidFill>
                  <a:srgbClr val="FF0000"/>
                </a:solidFill>
                <a:sym typeface="Wingdings" panose="05000000000000000000" pitchFamily="2" charset="2"/>
              </a:rPr>
              <a:t>E_</a:t>
            </a:r>
            <a:r>
              <a:rPr lang="el-GR" dirty="0">
                <a:solidFill>
                  <a:srgbClr val="FF0000"/>
                </a:solidFill>
                <a:sym typeface="Wingdings" panose="05000000000000000000" pitchFamily="2" charset="2"/>
              </a:rPr>
              <a:t>ε</a:t>
            </a:r>
            <a:r>
              <a:rPr lang="en-IN" dirty="0">
                <a:solidFill>
                  <a:srgbClr val="FF0000"/>
                </a:solidFill>
                <a:sym typeface="Wingdings" panose="05000000000000000000" pitchFamily="2" charset="2"/>
              </a:rPr>
              <a:t>				</a:t>
            </a:r>
            <a:r>
              <a:rPr lang="en-IN" dirty="0" err="1" smtClean="0">
                <a:solidFill>
                  <a:srgbClr val="FF0000"/>
                </a:solidFill>
                <a:sym typeface="Wingdings" panose="05000000000000000000" pitchFamily="2" charset="2"/>
              </a:rPr>
              <a:t>E_in</a:t>
            </a:r>
            <a:r>
              <a:rPr lang="en-IN" dirty="0" smtClean="0">
                <a:solidFill>
                  <a:srgbClr val="FF0000"/>
                </a:solidFill>
                <a:sym typeface="Wingdings" panose="05000000000000000000" pitchFamily="2" charset="2"/>
              </a:rPr>
              <a:t>=</a:t>
            </a:r>
            <a:r>
              <a:rPr lang="en-IN" dirty="0" err="1" smtClean="0">
                <a:solidFill>
                  <a:srgbClr val="FF0000"/>
                </a:solidFill>
                <a:sym typeface="Wingdings" panose="05000000000000000000" pitchFamily="2" charset="2"/>
              </a:rPr>
              <a:t>T.Val</a:t>
            </a:r>
            <a:r>
              <a:rPr lang="en-IN" dirty="0" smtClean="0">
                <a:solidFill>
                  <a:srgbClr val="FF0000"/>
                </a:solidFill>
                <a:sym typeface="Wingdings" panose="05000000000000000000" pitchFamily="2" charset="2"/>
              </a:rPr>
              <a:t> </a:t>
            </a:r>
            <a:r>
              <a:rPr lang="en-IN" dirty="0" smtClean="0">
                <a:sym typeface="Wingdings" panose="05000000000000000000" pitchFamily="2" charset="2"/>
              </a:rPr>
              <a:t>,E_2.in=E_1.in</a:t>
            </a:r>
            <a:endParaRPr lang="en-IN" dirty="0">
              <a:sym typeface="Wingdings" panose="05000000000000000000" pitchFamily="2" charset="2"/>
            </a:endParaRPr>
          </a:p>
          <a:p>
            <a:r>
              <a:rPr lang="en-IN" dirty="0">
                <a:sym typeface="Wingdings" panose="05000000000000000000" pitchFamily="2" charset="2"/>
              </a:rPr>
              <a:t>T(E)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E.val</a:t>
            </a:r>
            <a:endParaRPr lang="en-IN" dirty="0">
              <a:sym typeface="Wingdings" panose="05000000000000000000" pitchFamily="2" charset="2"/>
            </a:endParaRPr>
          </a:p>
          <a:p>
            <a:r>
              <a:rPr lang="en-IN" dirty="0" err="1">
                <a:sym typeface="Wingdings" panose="05000000000000000000" pitchFamily="2" charset="2"/>
              </a:rPr>
              <a:t>Tid</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id.lexval</a:t>
            </a:r>
            <a:endParaRPr lang="en-IN" dirty="0">
              <a:sym typeface="Wingdings" panose="05000000000000000000" pitchFamily="2" charset="2"/>
            </a:endParaRPr>
          </a:p>
          <a:p>
            <a:r>
              <a:rPr lang="en-IN" dirty="0" err="1">
                <a:sym typeface="Wingdings" panose="05000000000000000000" pitchFamily="2" charset="2"/>
              </a:rPr>
              <a:t>TNum</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Num.lexval</a:t>
            </a:r>
            <a:endParaRPr lang="en-IN" dirty="0">
              <a:sym typeface="Wingdings" panose="05000000000000000000" pitchFamily="2" charset="2"/>
            </a:endParaRPr>
          </a:p>
        </p:txBody>
      </p:sp>
      <mc:AlternateContent xmlns:mc="http://schemas.openxmlformats.org/markup-compatibility/2006">
        <mc:Choice xmlns:p14="http://schemas.microsoft.com/office/powerpoint/2010/main" Requires="p14">
          <p:contentPart p14:bwMode="auto" r:id="rId2">
            <p14:nvContentPartPr>
              <p14:cNvPr id="45" name="Ink 44"/>
              <p14:cNvContentPartPr/>
              <p14:nvPr/>
            </p14:nvContentPartPr>
            <p14:xfrm>
              <a:off x="4053960" y="3268440"/>
              <a:ext cx="3697200" cy="1750320"/>
            </p14:xfrm>
          </p:contentPart>
        </mc:Choice>
        <mc:Fallback>
          <p:pic>
            <p:nvPicPr>
              <p:cNvPr id="45" name="Ink 44"/>
              <p:cNvPicPr/>
              <p:nvPr/>
            </p:nvPicPr>
            <p:blipFill>
              <a:blip r:embed="rId3"/>
              <a:stretch>
                <a:fillRect/>
              </a:stretch>
            </p:blipFill>
            <p:spPr>
              <a:xfrm>
                <a:off x="4044600" y="3259080"/>
                <a:ext cx="3715920" cy="1769040"/>
              </a:xfrm>
              <a:prstGeom prst="rect">
                <a:avLst/>
              </a:prstGeom>
            </p:spPr>
          </p:pic>
        </mc:Fallback>
      </mc:AlternateContent>
    </p:spTree>
    <p:extLst>
      <p:ext uri="{BB962C8B-B14F-4D97-AF65-F5344CB8AC3E}">
        <p14:creationId xmlns:p14="http://schemas.microsoft.com/office/powerpoint/2010/main" val="1092165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155031" y="16042"/>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6" name="Oval 5"/>
          <p:cNvSpPr/>
          <p:nvPr/>
        </p:nvSpPr>
        <p:spPr>
          <a:xfrm>
            <a:off x="3449051" y="893303"/>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7" name="Oval 6"/>
          <p:cNvSpPr/>
          <p:nvPr/>
        </p:nvSpPr>
        <p:spPr>
          <a:xfrm>
            <a:off x="4977447" y="858249"/>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endParaRPr lang="en-US" dirty="0"/>
          </a:p>
        </p:txBody>
      </p:sp>
      <p:sp>
        <p:nvSpPr>
          <p:cNvPr id="8" name="Oval 7"/>
          <p:cNvSpPr/>
          <p:nvPr/>
        </p:nvSpPr>
        <p:spPr>
          <a:xfrm>
            <a:off x="0" y="1551031"/>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9" name="Oval 8"/>
          <p:cNvSpPr/>
          <p:nvPr/>
        </p:nvSpPr>
        <p:spPr>
          <a:xfrm>
            <a:off x="914399" y="2449389"/>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Val=4</a:t>
            </a:r>
            <a:endParaRPr lang="en-US" dirty="0"/>
          </a:p>
        </p:txBody>
      </p:sp>
      <p:sp>
        <p:nvSpPr>
          <p:cNvPr id="10" name="Oval 9"/>
          <p:cNvSpPr/>
          <p:nvPr/>
        </p:nvSpPr>
        <p:spPr>
          <a:xfrm>
            <a:off x="2189746" y="1567073"/>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1" name="Oval 10"/>
          <p:cNvSpPr/>
          <p:nvPr/>
        </p:nvSpPr>
        <p:spPr>
          <a:xfrm>
            <a:off x="4483766" y="2444334"/>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2" name="Oval 11"/>
          <p:cNvSpPr/>
          <p:nvPr/>
        </p:nvSpPr>
        <p:spPr>
          <a:xfrm>
            <a:off x="3526108" y="2449389"/>
            <a:ext cx="821300"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endParaRPr lang="en-US" dirty="0"/>
          </a:p>
        </p:txBody>
      </p:sp>
      <p:sp>
        <p:nvSpPr>
          <p:cNvPr id="13" name="Oval 12"/>
          <p:cNvSpPr/>
          <p:nvPr/>
        </p:nvSpPr>
        <p:spPr>
          <a:xfrm>
            <a:off x="3312693" y="3484104"/>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14" name="Oval 13"/>
          <p:cNvSpPr/>
          <p:nvPr/>
        </p:nvSpPr>
        <p:spPr>
          <a:xfrm>
            <a:off x="4227092" y="4382462"/>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Val=3</a:t>
            </a:r>
            <a:endParaRPr lang="en-US" dirty="0"/>
          </a:p>
        </p:txBody>
      </p:sp>
      <p:sp>
        <p:nvSpPr>
          <p:cNvPr id="15" name="Oval 14"/>
          <p:cNvSpPr/>
          <p:nvPr/>
        </p:nvSpPr>
        <p:spPr>
          <a:xfrm>
            <a:off x="5502439" y="3500146"/>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7" name="Oval 16"/>
          <p:cNvSpPr/>
          <p:nvPr/>
        </p:nvSpPr>
        <p:spPr>
          <a:xfrm>
            <a:off x="6649448" y="4382462"/>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In=3</a:t>
            </a:r>
            <a:endParaRPr lang="en-US" dirty="0"/>
          </a:p>
        </p:txBody>
      </p:sp>
      <p:sp>
        <p:nvSpPr>
          <p:cNvPr id="18" name="Oval 17"/>
          <p:cNvSpPr/>
          <p:nvPr/>
        </p:nvSpPr>
        <p:spPr>
          <a:xfrm>
            <a:off x="1419725" y="3500146"/>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cxnSp>
        <p:nvCxnSpPr>
          <p:cNvPr id="19" name="Straight Connector 18"/>
          <p:cNvCxnSpPr/>
          <p:nvPr/>
        </p:nvCxnSpPr>
        <p:spPr>
          <a:xfrm>
            <a:off x="1925052" y="513347"/>
            <a:ext cx="1672006" cy="452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70021" y="2053389"/>
            <a:ext cx="292385" cy="468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57254" y="632217"/>
            <a:ext cx="610544" cy="1024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812285" y="632217"/>
            <a:ext cx="490228" cy="1040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47000" y="2183248"/>
            <a:ext cx="987063"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959767" y="1928020"/>
            <a:ext cx="1917033" cy="51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10" idx="3"/>
            <a:endCxn id="18" idx="0"/>
          </p:cNvCxnSpPr>
          <p:nvPr/>
        </p:nvCxnSpPr>
        <p:spPr>
          <a:xfrm flipH="1">
            <a:off x="1804736" y="2183248"/>
            <a:ext cx="497777" cy="1316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4"/>
            <a:endCxn id="13" idx="2"/>
          </p:cNvCxnSpPr>
          <p:nvPr/>
        </p:nvCxnSpPr>
        <p:spPr>
          <a:xfrm>
            <a:off x="2574757" y="2288967"/>
            <a:ext cx="737936" cy="1556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5" idx="2"/>
          </p:cNvCxnSpPr>
          <p:nvPr/>
        </p:nvCxnSpPr>
        <p:spPr>
          <a:xfrm>
            <a:off x="2711116" y="2288967"/>
            <a:ext cx="2791323" cy="1572126"/>
          </a:xfrm>
          <a:prstGeom prst="curvedConnector3">
            <a:avLst>
              <a:gd name="adj1" fmla="val 24138"/>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4" idx="1"/>
          </p:cNvCxnSpPr>
          <p:nvPr/>
        </p:nvCxnSpPr>
        <p:spPr>
          <a:xfrm>
            <a:off x="3842082" y="4074695"/>
            <a:ext cx="533017" cy="380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5"/>
            <a:endCxn id="17" idx="1"/>
          </p:cNvCxnSpPr>
          <p:nvPr/>
        </p:nvCxnSpPr>
        <p:spPr>
          <a:xfrm>
            <a:off x="6159693" y="4116321"/>
            <a:ext cx="637762"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5" idx="6"/>
          </p:cNvCxnSpPr>
          <p:nvPr/>
        </p:nvCxnSpPr>
        <p:spPr>
          <a:xfrm>
            <a:off x="6272460" y="3861093"/>
            <a:ext cx="2029326" cy="516314"/>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44378" y="4489705"/>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sp>
        <p:nvSpPr>
          <p:cNvPr id="32" name="Oval 31"/>
          <p:cNvSpPr/>
          <p:nvPr/>
        </p:nvSpPr>
        <p:spPr>
          <a:xfrm>
            <a:off x="1058777" y="5388063"/>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Val=4</a:t>
            </a:r>
            <a:endParaRPr lang="en-US" dirty="0"/>
          </a:p>
        </p:txBody>
      </p:sp>
      <p:cxnSp>
        <p:nvCxnSpPr>
          <p:cNvPr id="28" name="Straight Connector 27"/>
          <p:cNvCxnSpPr>
            <a:endCxn id="32" idx="0"/>
          </p:cNvCxnSpPr>
          <p:nvPr/>
        </p:nvCxnSpPr>
        <p:spPr>
          <a:xfrm>
            <a:off x="914399" y="4874713"/>
            <a:ext cx="649705" cy="51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4"/>
            <a:endCxn id="31" idx="0"/>
          </p:cNvCxnSpPr>
          <p:nvPr/>
        </p:nvCxnSpPr>
        <p:spPr>
          <a:xfrm>
            <a:off x="385011" y="2272925"/>
            <a:ext cx="144378" cy="221678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343013" y="5163475"/>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35" name="Oval 34"/>
          <p:cNvSpPr/>
          <p:nvPr/>
        </p:nvSpPr>
        <p:spPr>
          <a:xfrm>
            <a:off x="5257412" y="6061833"/>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Val=3</a:t>
            </a:r>
            <a:endParaRPr lang="en-US" dirty="0"/>
          </a:p>
        </p:txBody>
      </p:sp>
      <p:cxnSp>
        <p:nvCxnSpPr>
          <p:cNvPr id="37" name="Straight Connector 36"/>
          <p:cNvCxnSpPr>
            <a:endCxn id="35" idx="0"/>
          </p:cNvCxnSpPr>
          <p:nvPr/>
        </p:nvCxnSpPr>
        <p:spPr>
          <a:xfrm>
            <a:off x="5113034" y="5548483"/>
            <a:ext cx="649705" cy="51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34" idx="0"/>
          </p:cNvCxnSpPr>
          <p:nvPr/>
        </p:nvCxnSpPr>
        <p:spPr>
          <a:xfrm>
            <a:off x="3597058" y="4116321"/>
            <a:ext cx="1130966" cy="1047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4" idx="7"/>
            <a:endCxn id="17" idx="2"/>
          </p:cNvCxnSpPr>
          <p:nvPr/>
        </p:nvCxnSpPr>
        <p:spPr>
          <a:xfrm>
            <a:off x="5089738" y="4455291"/>
            <a:ext cx="1559710" cy="1758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0" name="Oval 39"/>
          <p:cNvSpPr/>
          <p:nvPr/>
        </p:nvSpPr>
        <p:spPr>
          <a:xfrm>
            <a:off x="5869593" y="5021621"/>
            <a:ext cx="770021" cy="72189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smtClean="0"/>
              <a:t>ε</a:t>
            </a:r>
            <a:endParaRPr lang="en-US" dirty="0"/>
          </a:p>
        </p:txBody>
      </p:sp>
      <p:cxnSp>
        <p:nvCxnSpPr>
          <p:cNvPr id="41" name="Straight Connector 40"/>
          <p:cNvCxnSpPr>
            <a:stCxn id="15" idx="4"/>
            <a:endCxn id="40" idx="0"/>
          </p:cNvCxnSpPr>
          <p:nvPr/>
        </p:nvCxnSpPr>
        <p:spPr>
          <a:xfrm>
            <a:off x="5887450" y="4222040"/>
            <a:ext cx="367154" cy="799581"/>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834458" y="16042"/>
            <a:ext cx="7812506" cy="2031325"/>
          </a:xfrm>
          <a:prstGeom prst="rect">
            <a:avLst/>
          </a:prstGeom>
        </p:spPr>
        <p:txBody>
          <a:bodyPr wrap="square">
            <a:spAutoFit/>
          </a:bodyPr>
          <a:lstStyle/>
          <a:p>
            <a:r>
              <a:rPr lang="en-IN" dirty="0"/>
              <a:t>E</a:t>
            </a:r>
            <a:r>
              <a:rPr lang="en-IN" dirty="0">
                <a:sym typeface="Wingdings" panose="05000000000000000000" pitchFamily="2" charset="2"/>
              </a:rPr>
              <a:t>TE_				E_.in := </a:t>
            </a:r>
            <a:r>
              <a:rPr lang="en-IN" dirty="0" err="1">
                <a:sym typeface="Wingdings" panose="05000000000000000000" pitchFamily="2" charset="2"/>
              </a:rPr>
              <a:t>T.val</a:t>
            </a:r>
            <a:r>
              <a:rPr lang="en-IN" dirty="0">
                <a:sym typeface="Wingdings" panose="05000000000000000000" pitchFamily="2" charset="2"/>
              </a:rPr>
              <a:t>; </a:t>
            </a:r>
            <a:r>
              <a:rPr lang="en-IN" dirty="0" err="1">
                <a:sym typeface="Wingdings" panose="05000000000000000000" pitchFamily="2" charset="2"/>
              </a:rPr>
              <a:t>E.val</a:t>
            </a:r>
            <a:r>
              <a:rPr lang="en-IN" dirty="0">
                <a:sym typeface="Wingdings" panose="05000000000000000000" pitchFamily="2" charset="2"/>
              </a:rPr>
              <a:t> := </a:t>
            </a:r>
            <a:r>
              <a:rPr lang="en-IN" dirty="0" smtClean="0">
                <a:sym typeface="Wingdings" panose="05000000000000000000" pitchFamily="2" charset="2"/>
              </a:rPr>
              <a:t>E</a:t>
            </a:r>
            <a:r>
              <a:rPr lang="en-IN" dirty="0">
                <a:sym typeface="Wingdings" panose="05000000000000000000" pitchFamily="2" charset="2"/>
              </a:rPr>
              <a:t>_.</a:t>
            </a:r>
            <a:r>
              <a:rPr lang="en-IN" dirty="0" err="1">
                <a:sym typeface="Wingdings" panose="05000000000000000000" pitchFamily="2" charset="2"/>
              </a:rPr>
              <a:t>val</a:t>
            </a:r>
            <a:endParaRPr lang="en-IN" dirty="0">
              <a:sym typeface="Wingdings" panose="05000000000000000000" pitchFamily="2" charset="2"/>
            </a:endParaRPr>
          </a:p>
          <a:p>
            <a:r>
              <a:rPr lang="en-IN" dirty="0">
                <a:sym typeface="Wingdings" panose="05000000000000000000" pitchFamily="2" charset="2"/>
              </a:rPr>
              <a:t>E_+TE_				E_2.in := E_1.in + </a:t>
            </a:r>
            <a:r>
              <a:rPr lang="en-IN" dirty="0" err="1">
                <a:sym typeface="Wingdings" panose="05000000000000000000" pitchFamily="2" charset="2"/>
              </a:rPr>
              <a:t>T.val</a:t>
            </a:r>
            <a:r>
              <a:rPr lang="en-IN" dirty="0">
                <a:sym typeface="Wingdings" panose="05000000000000000000" pitchFamily="2" charset="2"/>
              </a:rPr>
              <a:t>;</a:t>
            </a:r>
          </a:p>
          <a:p>
            <a:r>
              <a:rPr lang="en-IN" dirty="0">
                <a:sym typeface="Wingdings" panose="05000000000000000000" pitchFamily="2" charset="2"/>
              </a:rPr>
              <a:t>				</a:t>
            </a:r>
            <a:r>
              <a:rPr lang="en-IN" dirty="0" smtClean="0">
                <a:sym typeface="Wingdings" panose="05000000000000000000" pitchFamily="2" charset="2"/>
              </a:rPr>
              <a:t>E_1.val </a:t>
            </a:r>
            <a:r>
              <a:rPr lang="en-IN" dirty="0">
                <a:sym typeface="Wingdings" panose="05000000000000000000" pitchFamily="2" charset="2"/>
              </a:rPr>
              <a:t>:= </a:t>
            </a:r>
            <a:r>
              <a:rPr lang="en-IN" dirty="0" err="1">
                <a:sym typeface="Wingdings" panose="05000000000000000000" pitchFamily="2" charset="2"/>
              </a:rPr>
              <a:t>T.val</a:t>
            </a:r>
            <a:endParaRPr lang="en-US" dirty="0">
              <a:sym typeface="Wingdings" panose="05000000000000000000" pitchFamily="2" charset="2"/>
            </a:endParaRPr>
          </a:p>
          <a:p>
            <a:r>
              <a:rPr lang="en-IN" dirty="0">
                <a:sym typeface="Wingdings" panose="05000000000000000000" pitchFamily="2" charset="2"/>
              </a:rPr>
              <a:t>E_</a:t>
            </a:r>
            <a:r>
              <a:rPr lang="el-GR" dirty="0">
                <a:sym typeface="Wingdings" panose="05000000000000000000" pitchFamily="2" charset="2"/>
              </a:rPr>
              <a:t>ε</a:t>
            </a:r>
            <a:r>
              <a:rPr lang="en-IN" dirty="0">
                <a:sym typeface="Wingdings" panose="05000000000000000000" pitchFamily="2" charset="2"/>
              </a:rPr>
              <a:t>				</a:t>
            </a:r>
            <a:r>
              <a:rPr lang="en-IN" dirty="0" err="1" smtClean="0">
                <a:solidFill>
                  <a:srgbClr val="FF0000"/>
                </a:solidFill>
                <a:sym typeface="Wingdings" panose="05000000000000000000" pitchFamily="2" charset="2"/>
              </a:rPr>
              <a:t>E_in</a:t>
            </a:r>
            <a:r>
              <a:rPr lang="en-IN" dirty="0" smtClean="0">
                <a:solidFill>
                  <a:srgbClr val="FF0000"/>
                </a:solidFill>
                <a:sym typeface="Wingdings" panose="05000000000000000000" pitchFamily="2" charset="2"/>
              </a:rPr>
              <a:t>=</a:t>
            </a:r>
            <a:r>
              <a:rPr lang="en-IN" dirty="0" err="1" smtClean="0">
                <a:solidFill>
                  <a:srgbClr val="FF0000"/>
                </a:solidFill>
                <a:sym typeface="Wingdings" panose="05000000000000000000" pitchFamily="2" charset="2"/>
              </a:rPr>
              <a:t>T.Val</a:t>
            </a:r>
            <a:r>
              <a:rPr lang="en-IN" dirty="0" smtClean="0">
                <a:sym typeface="Wingdings" panose="05000000000000000000" pitchFamily="2" charset="2"/>
              </a:rPr>
              <a:t> ,E_2.in=E_1.in</a:t>
            </a:r>
            <a:endParaRPr lang="en-IN" dirty="0">
              <a:sym typeface="Wingdings" panose="05000000000000000000" pitchFamily="2" charset="2"/>
            </a:endParaRPr>
          </a:p>
          <a:p>
            <a:r>
              <a:rPr lang="en-IN" dirty="0">
                <a:sym typeface="Wingdings" panose="05000000000000000000" pitchFamily="2" charset="2"/>
              </a:rPr>
              <a:t>T(E)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E.val</a:t>
            </a:r>
            <a:endParaRPr lang="en-IN" dirty="0">
              <a:sym typeface="Wingdings" panose="05000000000000000000" pitchFamily="2" charset="2"/>
            </a:endParaRPr>
          </a:p>
          <a:p>
            <a:r>
              <a:rPr lang="en-IN" dirty="0" err="1">
                <a:sym typeface="Wingdings" panose="05000000000000000000" pitchFamily="2" charset="2"/>
              </a:rPr>
              <a:t>Tid</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id.lexval</a:t>
            </a:r>
            <a:endParaRPr lang="en-IN" dirty="0">
              <a:sym typeface="Wingdings" panose="05000000000000000000" pitchFamily="2" charset="2"/>
            </a:endParaRPr>
          </a:p>
          <a:p>
            <a:r>
              <a:rPr lang="en-IN" dirty="0" err="1">
                <a:sym typeface="Wingdings" panose="05000000000000000000" pitchFamily="2" charset="2"/>
              </a:rPr>
              <a:t>TNum</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Num.lexval</a:t>
            </a:r>
            <a:endParaRPr lang="en-IN" dirty="0">
              <a:sym typeface="Wingdings" panose="05000000000000000000" pitchFamily="2" charset="2"/>
            </a:endParaRPr>
          </a:p>
        </p:txBody>
      </p:sp>
      <p:sp>
        <p:nvSpPr>
          <p:cNvPr id="43" name="Oval 42"/>
          <p:cNvSpPr/>
          <p:nvPr/>
        </p:nvSpPr>
        <p:spPr>
          <a:xfrm>
            <a:off x="7796459" y="4377407"/>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mc:AlternateContent xmlns:mc="http://schemas.openxmlformats.org/markup-compatibility/2006">
        <mc:Choice xmlns:p14="http://schemas.microsoft.com/office/powerpoint/2010/main" Requires="p14">
          <p:contentPart p14:bwMode="auto" r:id="rId2">
            <p14:nvContentPartPr>
              <p14:cNvPr id="46" name="Ink 45"/>
              <p14:cNvContentPartPr/>
              <p14:nvPr/>
            </p14:nvContentPartPr>
            <p14:xfrm>
              <a:off x="10653120" y="1178640"/>
              <a:ext cx="1125360" cy="63000"/>
            </p14:xfrm>
          </p:contentPart>
        </mc:Choice>
        <mc:Fallback>
          <p:pic>
            <p:nvPicPr>
              <p:cNvPr id="46" name="Ink 45"/>
              <p:cNvPicPr/>
              <p:nvPr/>
            </p:nvPicPr>
            <p:blipFill>
              <a:blip r:embed="rId3"/>
              <a:stretch>
                <a:fillRect/>
              </a:stretch>
            </p:blipFill>
            <p:spPr>
              <a:xfrm>
                <a:off x="10643760" y="1169280"/>
                <a:ext cx="1144080" cy="81720"/>
              </a:xfrm>
              <a:prstGeom prst="rect">
                <a:avLst/>
              </a:prstGeom>
            </p:spPr>
          </p:pic>
        </mc:Fallback>
      </mc:AlternateContent>
    </p:spTree>
    <p:extLst>
      <p:ext uri="{BB962C8B-B14F-4D97-AF65-F5344CB8AC3E}">
        <p14:creationId xmlns:p14="http://schemas.microsoft.com/office/powerpoint/2010/main" val="28943011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155031" y="16042"/>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6" name="Oval 5"/>
          <p:cNvSpPr/>
          <p:nvPr/>
        </p:nvSpPr>
        <p:spPr>
          <a:xfrm>
            <a:off x="3449051" y="893303"/>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8" name="Oval 7"/>
          <p:cNvSpPr/>
          <p:nvPr/>
        </p:nvSpPr>
        <p:spPr>
          <a:xfrm>
            <a:off x="0" y="1551031"/>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9" name="Oval 8"/>
          <p:cNvSpPr/>
          <p:nvPr/>
        </p:nvSpPr>
        <p:spPr>
          <a:xfrm>
            <a:off x="914399" y="2449389"/>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Val=4</a:t>
            </a:r>
            <a:endParaRPr lang="en-US" dirty="0"/>
          </a:p>
        </p:txBody>
      </p:sp>
      <p:sp>
        <p:nvSpPr>
          <p:cNvPr id="10" name="Oval 9"/>
          <p:cNvSpPr/>
          <p:nvPr/>
        </p:nvSpPr>
        <p:spPr>
          <a:xfrm>
            <a:off x="2189746" y="1567073"/>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1" name="Oval 10"/>
          <p:cNvSpPr/>
          <p:nvPr/>
        </p:nvSpPr>
        <p:spPr>
          <a:xfrm>
            <a:off x="4483766" y="2444334"/>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2" name="Oval 11"/>
          <p:cNvSpPr/>
          <p:nvPr/>
        </p:nvSpPr>
        <p:spPr>
          <a:xfrm>
            <a:off x="3336755" y="2449389"/>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endParaRPr lang="en-US" dirty="0"/>
          </a:p>
        </p:txBody>
      </p:sp>
      <p:sp>
        <p:nvSpPr>
          <p:cNvPr id="13" name="Oval 12"/>
          <p:cNvSpPr/>
          <p:nvPr/>
        </p:nvSpPr>
        <p:spPr>
          <a:xfrm>
            <a:off x="3312693" y="3484104"/>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14" name="Oval 13"/>
          <p:cNvSpPr/>
          <p:nvPr/>
        </p:nvSpPr>
        <p:spPr>
          <a:xfrm>
            <a:off x="4227092" y="4382462"/>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5" name="Oval 14"/>
          <p:cNvSpPr/>
          <p:nvPr/>
        </p:nvSpPr>
        <p:spPr>
          <a:xfrm>
            <a:off x="5502439" y="3500146"/>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7" name="Oval 16"/>
          <p:cNvSpPr/>
          <p:nvPr/>
        </p:nvSpPr>
        <p:spPr>
          <a:xfrm>
            <a:off x="6649448" y="4382462"/>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In=3</a:t>
            </a:r>
            <a:endParaRPr lang="en-US" dirty="0"/>
          </a:p>
        </p:txBody>
      </p:sp>
      <p:sp>
        <p:nvSpPr>
          <p:cNvPr id="18" name="Oval 17"/>
          <p:cNvSpPr/>
          <p:nvPr/>
        </p:nvSpPr>
        <p:spPr>
          <a:xfrm>
            <a:off x="1419725" y="3500146"/>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cxnSp>
        <p:nvCxnSpPr>
          <p:cNvPr id="19" name="Straight Connector 18"/>
          <p:cNvCxnSpPr/>
          <p:nvPr/>
        </p:nvCxnSpPr>
        <p:spPr>
          <a:xfrm>
            <a:off x="1925052" y="513347"/>
            <a:ext cx="1672006" cy="452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70021" y="2053389"/>
            <a:ext cx="292385" cy="468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57254" y="632217"/>
            <a:ext cx="610544" cy="1024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812285" y="632217"/>
            <a:ext cx="490228" cy="1040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47000" y="2183248"/>
            <a:ext cx="637762"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959767" y="1928020"/>
            <a:ext cx="1917033" cy="51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10" idx="3"/>
            <a:endCxn id="18" idx="0"/>
          </p:cNvCxnSpPr>
          <p:nvPr/>
        </p:nvCxnSpPr>
        <p:spPr>
          <a:xfrm flipH="1">
            <a:off x="1804736" y="2183248"/>
            <a:ext cx="497777" cy="1316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4"/>
            <a:endCxn id="13" idx="2"/>
          </p:cNvCxnSpPr>
          <p:nvPr/>
        </p:nvCxnSpPr>
        <p:spPr>
          <a:xfrm>
            <a:off x="2574757" y="2288967"/>
            <a:ext cx="737936" cy="1556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5" idx="2"/>
          </p:cNvCxnSpPr>
          <p:nvPr/>
        </p:nvCxnSpPr>
        <p:spPr>
          <a:xfrm>
            <a:off x="2711116" y="2288967"/>
            <a:ext cx="2791323" cy="1572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4" idx="1"/>
          </p:cNvCxnSpPr>
          <p:nvPr/>
        </p:nvCxnSpPr>
        <p:spPr>
          <a:xfrm>
            <a:off x="3842082" y="4074695"/>
            <a:ext cx="533017" cy="380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5"/>
            <a:endCxn id="17" idx="1"/>
          </p:cNvCxnSpPr>
          <p:nvPr/>
        </p:nvCxnSpPr>
        <p:spPr>
          <a:xfrm>
            <a:off x="6159693" y="4116321"/>
            <a:ext cx="637762"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5" idx="6"/>
          </p:cNvCxnSpPr>
          <p:nvPr/>
        </p:nvCxnSpPr>
        <p:spPr>
          <a:xfrm>
            <a:off x="6272460" y="3861093"/>
            <a:ext cx="2029326" cy="516314"/>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44378" y="4489705"/>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sp>
        <p:nvSpPr>
          <p:cNvPr id="32" name="Oval 31"/>
          <p:cNvSpPr/>
          <p:nvPr/>
        </p:nvSpPr>
        <p:spPr>
          <a:xfrm>
            <a:off x="1058777" y="5388063"/>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Val=4</a:t>
            </a:r>
            <a:endParaRPr lang="en-US" dirty="0"/>
          </a:p>
        </p:txBody>
      </p:sp>
      <p:cxnSp>
        <p:nvCxnSpPr>
          <p:cNvPr id="28" name="Straight Connector 27"/>
          <p:cNvCxnSpPr>
            <a:endCxn id="32" idx="0"/>
          </p:cNvCxnSpPr>
          <p:nvPr/>
        </p:nvCxnSpPr>
        <p:spPr>
          <a:xfrm>
            <a:off x="914399" y="4874713"/>
            <a:ext cx="649705" cy="51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4"/>
            <a:endCxn id="31" idx="0"/>
          </p:cNvCxnSpPr>
          <p:nvPr/>
        </p:nvCxnSpPr>
        <p:spPr>
          <a:xfrm>
            <a:off x="385011" y="2272925"/>
            <a:ext cx="144378" cy="221678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343013" y="5163475"/>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35" name="Oval 34"/>
          <p:cNvSpPr/>
          <p:nvPr/>
        </p:nvSpPr>
        <p:spPr>
          <a:xfrm>
            <a:off x="5257412" y="6061833"/>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Val=3</a:t>
            </a:r>
            <a:endParaRPr lang="en-US" dirty="0"/>
          </a:p>
        </p:txBody>
      </p:sp>
      <p:cxnSp>
        <p:nvCxnSpPr>
          <p:cNvPr id="37" name="Straight Connector 36"/>
          <p:cNvCxnSpPr>
            <a:endCxn id="35" idx="0"/>
          </p:cNvCxnSpPr>
          <p:nvPr/>
        </p:nvCxnSpPr>
        <p:spPr>
          <a:xfrm>
            <a:off x="5113034" y="5548483"/>
            <a:ext cx="649705" cy="51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34" idx="0"/>
          </p:cNvCxnSpPr>
          <p:nvPr/>
        </p:nvCxnSpPr>
        <p:spPr>
          <a:xfrm>
            <a:off x="3597058" y="4116321"/>
            <a:ext cx="1130966" cy="1047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4" idx="7"/>
            <a:endCxn id="17" idx="2"/>
          </p:cNvCxnSpPr>
          <p:nvPr/>
        </p:nvCxnSpPr>
        <p:spPr>
          <a:xfrm>
            <a:off x="5089738" y="4455291"/>
            <a:ext cx="1559710" cy="1758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0" name="Oval 39"/>
          <p:cNvSpPr/>
          <p:nvPr/>
        </p:nvSpPr>
        <p:spPr>
          <a:xfrm>
            <a:off x="5869593" y="5021621"/>
            <a:ext cx="770021" cy="72189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smtClean="0"/>
              <a:t>ε</a:t>
            </a:r>
            <a:endParaRPr lang="en-US" dirty="0"/>
          </a:p>
        </p:txBody>
      </p:sp>
      <p:cxnSp>
        <p:nvCxnSpPr>
          <p:cNvPr id="41" name="Straight Connector 40"/>
          <p:cNvCxnSpPr>
            <a:stCxn id="15" idx="4"/>
            <a:endCxn id="40" idx="0"/>
          </p:cNvCxnSpPr>
          <p:nvPr/>
        </p:nvCxnSpPr>
        <p:spPr>
          <a:xfrm>
            <a:off x="5887450" y="4222040"/>
            <a:ext cx="367154" cy="799581"/>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478574" y="-103305"/>
            <a:ext cx="7812506" cy="2031325"/>
          </a:xfrm>
          <a:prstGeom prst="rect">
            <a:avLst/>
          </a:prstGeom>
        </p:spPr>
        <p:txBody>
          <a:bodyPr wrap="square">
            <a:spAutoFit/>
          </a:bodyPr>
          <a:lstStyle/>
          <a:p>
            <a:r>
              <a:rPr lang="en-IN" dirty="0"/>
              <a:t>E</a:t>
            </a:r>
            <a:r>
              <a:rPr lang="en-IN" dirty="0">
                <a:sym typeface="Wingdings" panose="05000000000000000000" pitchFamily="2" charset="2"/>
              </a:rPr>
              <a:t>TE_				E_.in := </a:t>
            </a:r>
            <a:r>
              <a:rPr lang="en-IN" dirty="0" err="1">
                <a:sym typeface="Wingdings" panose="05000000000000000000" pitchFamily="2" charset="2"/>
              </a:rPr>
              <a:t>T.val</a:t>
            </a:r>
            <a:r>
              <a:rPr lang="en-IN" dirty="0">
                <a:sym typeface="Wingdings" panose="05000000000000000000" pitchFamily="2" charset="2"/>
              </a:rPr>
              <a:t>; </a:t>
            </a:r>
            <a:r>
              <a:rPr lang="en-IN" dirty="0" err="1">
                <a:sym typeface="Wingdings" panose="05000000000000000000" pitchFamily="2" charset="2"/>
              </a:rPr>
              <a:t>E.val</a:t>
            </a:r>
            <a:r>
              <a:rPr lang="en-IN" dirty="0">
                <a:sym typeface="Wingdings" panose="05000000000000000000" pitchFamily="2" charset="2"/>
              </a:rPr>
              <a:t> := </a:t>
            </a:r>
            <a:r>
              <a:rPr lang="en-IN" dirty="0" smtClean="0">
                <a:sym typeface="Wingdings" panose="05000000000000000000" pitchFamily="2" charset="2"/>
              </a:rPr>
              <a:t>E</a:t>
            </a:r>
            <a:r>
              <a:rPr lang="en-IN" dirty="0">
                <a:sym typeface="Wingdings" panose="05000000000000000000" pitchFamily="2" charset="2"/>
              </a:rPr>
              <a:t>_.</a:t>
            </a:r>
            <a:r>
              <a:rPr lang="en-IN" dirty="0" err="1">
                <a:sym typeface="Wingdings" panose="05000000000000000000" pitchFamily="2" charset="2"/>
              </a:rPr>
              <a:t>val</a:t>
            </a:r>
            <a:endParaRPr lang="en-IN" dirty="0">
              <a:sym typeface="Wingdings" panose="05000000000000000000" pitchFamily="2" charset="2"/>
            </a:endParaRPr>
          </a:p>
          <a:p>
            <a:r>
              <a:rPr lang="en-IN" dirty="0">
                <a:sym typeface="Wingdings" panose="05000000000000000000" pitchFamily="2" charset="2"/>
              </a:rPr>
              <a:t>E_+TE_				E_2.in := E_1.in + </a:t>
            </a:r>
            <a:r>
              <a:rPr lang="en-IN" dirty="0" err="1">
                <a:sym typeface="Wingdings" panose="05000000000000000000" pitchFamily="2" charset="2"/>
              </a:rPr>
              <a:t>T.val</a:t>
            </a:r>
            <a:r>
              <a:rPr lang="en-IN" dirty="0">
                <a:sym typeface="Wingdings" panose="05000000000000000000" pitchFamily="2" charset="2"/>
              </a:rPr>
              <a:t>;</a:t>
            </a:r>
          </a:p>
          <a:p>
            <a:r>
              <a:rPr lang="en-IN" dirty="0">
                <a:sym typeface="Wingdings" panose="05000000000000000000" pitchFamily="2" charset="2"/>
              </a:rPr>
              <a:t>				</a:t>
            </a:r>
            <a:r>
              <a:rPr lang="en-IN" dirty="0" smtClean="0">
                <a:sym typeface="Wingdings" panose="05000000000000000000" pitchFamily="2" charset="2"/>
              </a:rPr>
              <a:t>E_1.val </a:t>
            </a:r>
            <a:r>
              <a:rPr lang="en-IN" dirty="0">
                <a:sym typeface="Wingdings" panose="05000000000000000000" pitchFamily="2" charset="2"/>
              </a:rPr>
              <a:t>:= </a:t>
            </a:r>
            <a:r>
              <a:rPr lang="en-IN" dirty="0" err="1">
                <a:sym typeface="Wingdings" panose="05000000000000000000" pitchFamily="2" charset="2"/>
              </a:rPr>
              <a:t>T.val</a:t>
            </a:r>
            <a:endParaRPr lang="en-US" dirty="0">
              <a:sym typeface="Wingdings" panose="05000000000000000000" pitchFamily="2" charset="2"/>
            </a:endParaRPr>
          </a:p>
          <a:p>
            <a:r>
              <a:rPr lang="en-IN" dirty="0">
                <a:sym typeface="Wingdings" panose="05000000000000000000" pitchFamily="2" charset="2"/>
              </a:rPr>
              <a:t>E_</a:t>
            </a:r>
            <a:r>
              <a:rPr lang="el-GR" dirty="0">
                <a:sym typeface="Wingdings" panose="05000000000000000000" pitchFamily="2" charset="2"/>
              </a:rPr>
              <a:t>ε</a:t>
            </a:r>
            <a:r>
              <a:rPr lang="en-IN" dirty="0">
                <a:sym typeface="Wingdings" panose="05000000000000000000" pitchFamily="2" charset="2"/>
              </a:rPr>
              <a:t>				</a:t>
            </a:r>
            <a:r>
              <a:rPr lang="en-IN" dirty="0" err="1" smtClean="0">
                <a:sym typeface="Wingdings" panose="05000000000000000000" pitchFamily="2" charset="2"/>
              </a:rPr>
              <a:t>E_in</a:t>
            </a:r>
            <a:r>
              <a:rPr lang="en-IN" dirty="0" smtClean="0">
                <a:sym typeface="Wingdings" panose="05000000000000000000" pitchFamily="2" charset="2"/>
              </a:rPr>
              <a:t>=</a:t>
            </a:r>
            <a:r>
              <a:rPr lang="en-IN" dirty="0" err="1" smtClean="0">
                <a:sym typeface="Wingdings" panose="05000000000000000000" pitchFamily="2" charset="2"/>
              </a:rPr>
              <a:t>T.Val</a:t>
            </a:r>
            <a:r>
              <a:rPr lang="en-IN" dirty="0" smtClean="0">
                <a:sym typeface="Wingdings" panose="05000000000000000000" pitchFamily="2" charset="2"/>
              </a:rPr>
              <a:t> ,</a:t>
            </a:r>
            <a:r>
              <a:rPr lang="en-IN" dirty="0" smtClean="0">
                <a:solidFill>
                  <a:srgbClr val="FF0000"/>
                </a:solidFill>
                <a:sym typeface="Wingdings" panose="05000000000000000000" pitchFamily="2" charset="2"/>
              </a:rPr>
              <a:t>E_2.in=E_1.in</a:t>
            </a:r>
            <a:endParaRPr lang="en-IN" dirty="0">
              <a:solidFill>
                <a:srgbClr val="FF0000"/>
              </a:solidFill>
              <a:sym typeface="Wingdings" panose="05000000000000000000" pitchFamily="2" charset="2"/>
            </a:endParaRPr>
          </a:p>
          <a:p>
            <a:r>
              <a:rPr lang="en-IN" dirty="0">
                <a:sym typeface="Wingdings" panose="05000000000000000000" pitchFamily="2" charset="2"/>
              </a:rPr>
              <a:t>T(E)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E.val</a:t>
            </a:r>
            <a:endParaRPr lang="en-IN" dirty="0">
              <a:sym typeface="Wingdings" panose="05000000000000000000" pitchFamily="2" charset="2"/>
            </a:endParaRPr>
          </a:p>
          <a:p>
            <a:r>
              <a:rPr lang="en-IN" dirty="0" err="1">
                <a:sym typeface="Wingdings" panose="05000000000000000000" pitchFamily="2" charset="2"/>
              </a:rPr>
              <a:t>Tid</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id.lexval</a:t>
            </a:r>
            <a:endParaRPr lang="en-IN" dirty="0">
              <a:sym typeface="Wingdings" panose="05000000000000000000" pitchFamily="2" charset="2"/>
            </a:endParaRPr>
          </a:p>
          <a:p>
            <a:r>
              <a:rPr lang="en-IN" dirty="0" err="1">
                <a:sym typeface="Wingdings" panose="05000000000000000000" pitchFamily="2" charset="2"/>
              </a:rPr>
              <a:t>TNum</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Num.lexval</a:t>
            </a:r>
            <a:endParaRPr lang="en-IN" dirty="0">
              <a:sym typeface="Wingdings" panose="05000000000000000000" pitchFamily="2" charset="2"/>
            </a:endParaRPr>
          </a:p>
        </p:txBody>
      </p:sp>
      <p:cxnSp>
        <p:nvCxnSpPr>
          <p:cNvPr id="43" name="Straight Arrow Connector 42"/>
          <p:cNvCxnSpPr>
            <a:stCxn id="17" idx="0"/>
          </p:cNvCxnSpPr>
          <p:nvPr/>
        </p:nvCxnSpPr>
        <p:spPr>
          <a:xfrm flipH="1" flipV="1">
            <a:off x="4082714" y="2823411"/>
            <a:ext cx="3072061" cy="15590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7950675" y="4353346"/>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Tree>
    <p:extLst>
      <p:ext uri="{BB962C8B-B14F-4D97-AF65-F5344CB8AC3E}">
        <p14:creationId xmlns:p14="http://schemas.microsoft.com/office/powerpoint/2010/main" val="13825686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155031" y="16042"/>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6" name="Oval 5"/>
          <p:cNvSpPr/>
          <p:nvPr/>
        </p:nvSpPr>
        <p:spPr>
          <a:xfrm>
            <a:off x="3449051" y="893303"/>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8" name="Oval 7"/>
          <p:cNvSpPr/>
          <p:nvPr/>
        </p:nvSpPr>
        <p:spPr>
          <a:xfrm>
            <a:off x="0" y="1551031"/>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9" name="Oval 8"/>
          <p:cNvSpPr/>
          <p:nvPr/>
        </p:nvSpPr>
        <p:spPr>
          <a:xfrm>
            <a:off x="914399" y="2449389"/>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Val=4</a:t>
            </a:r>
            <a:endParaRPr lang="en-US" dirty="0"/>
          </a:p>
        </p:txBody>
      </p:sp>
      <p:sp>
        <p:nvSpPr>
          <p:cNvPr id="10" name="Oval 9"/>
          <p:cNvSpPr/>
          <p:nvPr/>
        </p:nvSpPr>
        <p:spPr>
          <a:xfrm>
            <a:off x="2189746" y="1567073"/>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1" name="Oval 10"/>
          <p:cNvSpPr/>
          <p:nvPr/>
        </p:nvSpPr>
        <p:spPr>
          <a:xfrm>
            <a:off x="4483766" y="2444334"/>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Val=4</a:t>
            </a:r>
            <a:endParaRPr lang="en-US" dirty="0"/>
          </a:p>
        </p:txBody>
      </p:sp>
      <p:sp>
        <p:nvSpPr>
          <p:cNvPr id="12" name="Oval 11"/>
          <p:cNvSpPr/>
          <p:nvPr/>
        </p:nvSpPr>
        <p:spPr>
          <a:xfrm>
            <a:off x="3336755" y="2449389"/>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In=3</a:t>
            </a:r>
            <a:endParaRPr lang="en-US" dirty="0"/>
          </a:p>
        </p:txBody>
      </p:sp>
      <p:sp>
        <p:nvSpPr>
          <p:cNvPr id="13" name="Oval 12"/>
          <p:cNvSpPr/>
          <p:nvPr/>
        </p:nvSpPr>
        <p:spPr>
          <a:xfrm>
            <a:off x="3312693" y="3484104"/>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14" name="Oval 13"/>
          <p:cNvSpPr/>
          <p:nvPr/>
        </p:nvSpPr>
        <p:spPr>
          <a:xfrm>
            <a:off x="4227092" y="4382462"/>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5" name="Oval 14"/>
          <p:cNvSpPr/>
          <p:nvPr/>
        </p:nvSpPr>
        <p:spPr>
          <a:xfrm>
            <a:off x="5502439" y="3500146"/>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7" name="Oval 16"/>
          <p:cNvSpPr/>
          <p:nvPr/>
        </p:nvSpPr>
        <p:spPr>
          <a:xfrm>
            <a:off x="6649448" y="4382462"/>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In=3</a:t>
            </a:r>
            <a:endParaRPr lang="en-US" dirty="0"/>
          </a:p>
        </p:txBody>
      </p:sp>
      <p:sp>
        <p:nvSpPr>
          <p:cNvPr id="18" name="Oval 17"/>
          <p:cNvSpPr/>
          <p:nvPr/>
        </p:nvSpPr>
        <p:spPr>
          <a:xfrm>
            <a:off x="1419725" y="3500146"/>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cxnSp>
        <p:nvCxnSpPr>
          <p:cNvPr id="19" name="Straight Connector 18"/>
          <p:cNvCxnSpPr/>
          <p:nvPr/>
        </p:nvCxnSpPr>
        <p:spPr>
          <a:xfrm>
            <a:off x="1925052" y="513347"/>
            <a:ext cx="1672006" cy="452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70021" y="2053389"/>
            <a:ext cx="292385" cy="468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16"/>
          <p:cNvCxnSpPr/>
          <p:nvPr/>
        </p:nvCxnSpPr>
        <p:spPr>
          <a:xfrm flipV="1">
            <a:off x="1777045" y="2517163"/>
            <a:ext cx="3200402" cy="5057"/>
          </a:xfrm>
          <a:prstGeom prst="curved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flipH="1">
            <a:off x="657254" y="632217"/>
            <a:ext cx="610544" cy="1024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812285" y="632217"/>
            <a:ext cx="490228" cy="1040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47000" y="2183248"/>
            <a:ext cx="637762"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959767" y="1928020"/>
            <a:ext cx="1917033" cy="51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10" idx="3"/>
            <a:endCxn id="18" idx="0"/>
          </p:cNvCxnSpPr>
          <p:nvPr/>
        </p:nvCxnSpPr>
        <p:spPr>
          <a:xfrm flipH="1">
            <a:off x="1804736" y="2183248"/>
            <a:ext cx="497777" cy="1316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4"/>
            <a:endCxn id="13" idx="2"/>
          </p:cNvCxnSpPr>
          <p:nvPr/>
        </p:nvCxnSpPr>
        <p:spPr>
          <a:xfrm>
            <a:off x="2574757" y="2288967"/>
            <a:ext cx="737936" cy="1556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5" idx="2"/>
          </p:cNvCxnSpPr>
          <p:nvPr/>
        </p:nvCxnSpPr>
        <p:spPr>
          <a:xfrm>
            <a:off x="2711116" y="2288967"/>
            <a:ext cx="2791323" cy="1572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4" idx="1"/>
          </p:cNvCxnSpPr>
          <p:nvPr/>
        </p:nvCxnSpPr>
        <p:spPr>
          <a:xfrm>
            <a:off x="3842082" y="4074695"/>
            <a:ext cx="533017" cy="380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5"/>
            <a:endCxn id="17" idx="1"/>
          </p:cNvCxnSpPr>
          <p:nvPr/>
        </p:nvCxnSpPr>
        <p:spPr>
          <a:xfrm>
            <a:off x="6159693" y="4116321"/>
            <a:ext cx="637762"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5" idx="6"/>
          </p:cNvCxnSpPr>
          <p:nvPr/>
        </p:nvCxnSpPr>
        <p:spPr>
          <a:xfrm>
            <a:off x="6272460" y="3861093"/>
            <a:ext cx="2029326" cy="516314"/>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44378" y="4489705"/>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sp>
        <p:nvSpPr>
          <p:cNvPr id="32" name="Oval 31"/>
          <p:cNvSpPr/>
          <p:nvPr/>
        </p:nvSpPr>
        <p:spPr>
          <a:xfrm>
            <a:off x="1058777" y="5388063"/>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Val=4</a:t>
            </a:r>
            <a:endParaRPr lang="en-US" dirty="0"/>
          </a:p>
        </p:txBody>
      </p:sp>
      <p:cxnSp>
        <p:nvCxnSpPr>
          <p:cNvPr id="28" name="Straight Connector 27"/>
          <p:cNvCxnSpPr>
            <a:endCxn id="32" idx="0"/>
          </p:cNvCxnSpPr>
          <p:nvPr/>
        </p:nvCxnSpPr>
        <p:spPr>
          <a:xfrm>
            <a:off x="914399" y="4874713"/>
            <a:ext cx="649705" cy="51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4"/>
            <a:endCxn id="31" idx="0"/>
          </p:cNvCxnSpPr>
          <p:nvPr/>
        </p:nvCxnSpPr>
        <p:spPr>
          <a:xfrm>
            <a:off x="385011" y="2272925"/>
            <a:ext cx="144378" cy="221678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343013" y="5163475"/>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35" name="Oval 34"/>
          <p:cNvSpPr/>
          <p:nvPr/>
        </p:nvSpPr>
        <p:spPr>
          <a:xfrm>
            <a:off x="5257412" y="6061833"/>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Val=3</a:t>
            </a:r>
            <a:endParaRPr lang="en-US" dirty="0"/>
          </a:p>
        </p:txBody>
      </p:sp>
      <p:cxnSp>
        <p:nvCxnSpPr>
          <p:cNvPr id="37" name="Straight Connector 36"/>
          <p:cNvCxnSpPr>
            <a:endCxn id="35" idx="0"/>
          </p:cNvCxnSpPr>
          <p:nvPr/>
        </p:nvCxnSpPr>
        <p:spPr>
          <a:xfrm>
            <a:off x="5113034" y="5548483"/>
            <a:ext cx="649705" cy="51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34" idx="0"/>
          </p:cNvCxnSpPr>
          <p:nvPr/>
        </p:nvCxnSpPr>
        <p:spPr>
          <a:xfrm>
            <a:off x="3597058" y="4116321"/>
            <a:ext cx="1130966" cy="1047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4" idx="7"/>
            <a:endCxn id="17" idx="2"/>
          </p:cNvCxnSpPr>
          <p:nvPr/>
        </p:nvCxnSpPr>
        <p:spPr>
          <a:xfrm>
            <a:off x="5089738" y="4455291"/>
            <a:ext cx="1559710" cy="1758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0" name="Oval 39"/>
          <p:cNvSpPr/>
          <p:nvPr/>
        </p:nvSpPr>
        <p:spPr>
          <a:xfrm>
            <a:off x="5869593" y="5021621"/>
            <a:ext cx="770021" cy="72189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smtClean="0"/>
              <a:t>ε</a:t>
            </a:r>
            <a:endParaRPr lang="en-US" dirty="0"/>
          </a:p>
        </p:txBody>
      </p:sp>
      <p:cxnSp>
        <p:nvCxnSpPr>
          <p:cNvPr id="41" name="Straight Connector 40"/>
          <p:cNvCxnSpPr>
            <a:stCxn id="15" idx="4"/>
            <a:endCxn id="40" idx="0"/>
          </p:cNvCxnSpPr>
          <p:nvPr/>
        </p:nvCxnSpPr>
        <p:spPr>
          <a:xfrm>
            <a:off x="5887450" y="4222040"/>
            <a:ext cx="367154" cy="799581"/>
          </a:xfrm>
          <a:prstGeom prst="line">
            <a:avLst/>
          </a:prstGeom>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7796459" y="4377407"/>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44" name="Rectangle 43"/>
          <p:cNvSpPr/>
          <p:nvPr/>
        </p:nvSpPr>
        <p:spPr>
          <a:xfrm>
            <a:off x="5834458" y="16042"/>
            <a:ext cx="7812506" cy="2031325"/>
          </a:xfrm>
          <a:prstGeom prst="rect">
            <a:avLst/>
          </a:prstGeom>
        </p:spPr>
        <p:txBody>
          <a:bodyPr wrap="square">
            <a:spAutoFit/>
          </a:bodyPr>
          <a:lstStyle/>
          <a:p>
            <a:r>
              <a:rPr lang="en-IN" dirty="0"/>
              <a:t>E</a:t>
            </a:r>
            <a:r>
              <a:rPr lang="en-IN" dirty="0">
                <a:sym typeface="Wingdings" panose="05000000000000000000" pitchFamily="2" charset="2"/>
              </a:rPr>
              <a:t>TE_				E_.in := </a:t>
            </a:r>
            <a:r>
              <a:rPr lang="en-IN" dirty="0" err="1">
                <a:sym typeface="Wingdings" panose="05000000000000000000" pitchFamily="2" charset="2"/>
              </a:rPr>
              <a:t>T.val</a:t>
            </a:r>
            <a:r>
              <a:rPr lang="en-IN" dirty="0">
                <a:sym typeface="Wingdings" panose="05000000000000000000" pitchFamily="2" charset="2"/>
              </a:rPr>
              <a:t>; </a:t>
            </a:r>
            <a:r>
              <a:rPr lang="en-IN" dirty="0" err="1">
                <a:sym typeface="Wingdings" panose="05000000000000000000" pitchFamily="2" charset="2"/>
              </a:rPr>
              <a:t>E.val</a:t>
            </a:r>
            <a:r>
              <a:rPr lang="en-IN" dirty="0">
                <a:sym typeface="Wingdings" panose="05000000000000000000" pitchFamily="2" charset="2"/>
              </a:rPr>
              <a:t> := </a:t>
            </a:r>
            <a:r>
              <a:rPr lang="en-IN" dirty="0" smtClean="0">
                <a:sym typeface="Wingdings" panose="05000000000000000000" pitchFamily="2" charset="2"/>
              </a:rPr>
              <a:t>E</a:t>
            </a:r>
            <a:r>
              <a:rPr lang="en-IN" dirty="0">
                <a:sym typeface="Wingdings" panose="05000000000000000000" pitchFamily="2" charset="2"/>
              </a:rPr>
              <a:t>_.</a:t>
            </a:r>
            <a:r>
              <a:rPr lang="en-IN" dirty="0" err="1">
                <a:sym typeface="Wingdings" panose="05000000000000000000" pitchFamily="2" charset="2"/>
              </a:rPr>
              <a:t>val</a:t>
            </a:r>
            <a:endParaRPr lang="en-IN" dirty="0">
              <a:sym typeface="Wingdings" panose="05000000000000000000" pitchFamily="2" charset="2"/>
            </a:endParaRPr>
          </a:p>
          <a:p>
            <a:r>
              <a:rPr lang="en-IN" dirty="0">
                <a:sym typeface="Wingdings" panose="05000000000000000000" pitchFamily="2" charset="2"/>
              </a:rPr>
              <a:t>E_+TE_				E_2.in := E_1.in + </a:t>
            </a:r>
            <a:r>
              <a:rPr lang="en-IN" dirty="0" err="1">
                <a:sym typeface="Wingdings" panose="05000000000000000000" pitchFamily="2" charset="2"/>
              </a:rPr>
              <a:t>T.val</a:t>
            </a:r>
            <a:r>
              <a:rPr lang="en-IN" dirty="0">
                <a:sym typeface="Wingdings" panose="05000000000000000000" pitchFamily="2" charset="2"/>
              </a:rPr>
              <a:t>;</a:t>
            </a:r>
          </a:p>
          <a:p>
            <a:r>
              <a:rPr lang="en-IN" dirty="0">
                <a:sym typeface="Wingdings" panose="05000000000000000000" pitchFamily="2" charset="2"/>
              </a:rPr>
              <a:t>				</a:t>
            </a:r>
            <a:r>
              <a:rPr lang="en-IN" dirty="0" smtClean="0">
                <a:solidFill>
                  <a:srgbClr val="FF0000"/>
                </a:solidFill>
                <a:sym typeface="Wingdings" panose="05000000000000000000" pitchFamily="2" charset="2"/>
              </a:rPr>
              <a:t>E_1.val </a:t>
            </a:r>
            <a:r>
              <a:rPr lang="en-IN" dirty="0">
                <a:solidFill>
                  <a:srgbClr val="FF0000"/>
                </a:solidFill>
                <a:sym typeface="Wingdings" panose="05000000000000000000" pitchFamily="2" charset="2"/>
              </a:rPr>
              <a:t>:= </a:t>
            </a:r>
            <a:r>
              <a:rPr lang="en-IN" dirty="0" err="1">
                <a:solidFill>
                  <a:srgbClr val="FF0000"/>
                </a:solidFill>
                <a:sym typeface="Wingdings" panose="05000000000000000000" pitchFamily="2" charset="2"/>
              </a:rPr>
              <a:t>T.val</a:t>
            </a:r>
            <a:endParaRPr lang="en-US" dirty="0">
              <a:solidFill>
                <a:srgbClr val="FF0000"/>
              </a:solidFill>
              <a:sym typeface="Wingdings" panose="05000000000000000000" pitchFamily="2" charset="2"/>
            </a:endParaRPr>
          </a:p>
          <a:p>
            <a:r>
              <a:rPr lang="en-IN" dirty="0">
                <a:sym typeface="Wingdings" panose="05000000000000000000" pitchFamily="2" charset="2"/>
              </a:rPr>
              <a:t>E_</a:t>
            </a:r>
            <a:r>
              <a:rPr lang="el-GR" dirty="0">
                <a:sym typeface="Wingdings" panose="05000000000000000000" pitchFamily="2" charset="2"/>
              </a:rPr>
              <a:t>ε</a:t>
            </a:r>
            <a:r>
              <a:rPr lang="en-IN" dirty="0">
                <a:sym typeface="Wingdings" panose="05000000000000000000" pitchFamily="2" charset="2"/>
              </a:rPr>
              <a:t>				</a:t>
            </a:r>
            <a:r>
              <a:rPr lang="en-IN" dirty="0" err="1" smtClean="0">
                <a:sym typeface="Wingdings" panose="05000000000000000000" pitchFamily="2" charset="2"/>
              </a:rPr>
              <a:t>E_in</a:t>
            </a:r>
            <a:r>
              <a:rPr lang="en-IN" dirty="0" smtClean="0">
                <a:sym typeface="Wingdings" panose="05000000000000000000" pitchFamily="2" charset="2"/>
              </a:rPr>
              <a:t>=</a:t>
            </a:r>
            <a:r>
              <a:rPr lang="en-IN" dirty="0" err="1" smtClean="0">
                <a:sym typeface="Wingdings" panose="05000000000000000000" pitchFamily="2" charset="2"/>
              </a:rPr>
              <a:t>T.Val</a:t>
            </a:r>
            <a:r>
              <a:rPr lang="en-IN" dirty="0" smtClean="0">
                <a:sym typeface="Wingdings" panose="05000000000000000000" pitchFamily="2" charset="2"/>
              </a:rPr>
              <a:t> ,E_2.in=E_1.in</a:t>
            </a:r>
            <a:endParaRPr lang="en-IN" dirty="0">
              <a:sym typeface="Wingdings" panose="05000000000000000000" pitchFamily="2" charset="2"/>
            </a:endParaRPr>
          </a:p>
          <a:p>
            <a:r>
              <a:rPr lang="en-IN" dirty="0">
                <a:sym typeface="Wingdings" panose="05000000000000000000" pitchFamily="2" charset="2"/>
              </a:rPr>
              <a:t>T(E)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E.val</a:t>
            </a:r>
            <a:endParaRPr lang="en-IN" dirty="0">
              <a:sym typeface="Wingdings" panose="05000000000000000000" pitchFamily="2" charset="2"/>
            </a:endParaRPr>
          </a:p>
          <a:p>
            <a:r>
              <a:rPr lang="en-IN" dirty="0" err="1">
                <a:sym typeface="Wingdings" panose="05000000000000000000" pitchFamily="2" charset="2"/>
              </a:rPr>
              <a:t>Tid</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id.lexval</a:t>
            </a:r>
            <a:endParaRPr lang="en-IN" dirty="0">
              <a:sym typeface="Wingdings" panose="05000000000000000000" pitchFamily="2" charset="2"/>
            </a:endParaRPr>
          </a:p>
          <a:p>
            <a:r>
              <a:rPr lang="en-IN" dirty="0" err="1">
                <a:sym typeface="Wingdings" panose="05000000000000000000" pitchFamily="2" charset="2"/>
              </a:rPr>
              <a:t>TNum</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Num.lexval</a:t>
            </a:r>
            <a:endParaRPr lang="en-IN" dirty="0">
              <a:sym typeface="Wingdings" panose="05000000000000000000" pitchFamily="2" charset="2"/>
            </a:endParaRPr>
          </a:p>
        </p:txBody>
      </p:sp>
      <mc:AlternateContent xmlns:mc="http://schemas.openxmlformats.org/markup-compatibility/2006">
        <mc:Choice xmlns:p14="http://schemas.microsoft.com/office/powerpoint/2010/main" Requires="p14">
          <p:contentPart p14:bwMode="auto" r:id="rId2">
            <p14:nvContentPartPr>
              <p14:cNvPr id="45" name="Ink 44"/>
              <p14:cNvContentPartPr/>
              <p14:nvPr/>
            </p14:nvContentPartPr>
            <p14:xfrm>
              <a:off x="1134000" y="678600"/>
              <a:ext cx="9858960" cy="2349000"/>
            </p14:xfrm>
          </p:contentPart>
        </mc:Choice>
        <mc:Fallback>
          <p:pic>
            <p:nvPicPr>
              <p:cNvPr id="45" name="Ink 44"/>
              <p:cNvPicPr/>
              <p:nvPr/>
            </p:nvPicPr>
            <p:blipFill>
              <a:blip r:embed="rId3"/>
              <a:stretch>
                <a:fillRect/>
              </a:stretch>
            </p:blipFill>
            <p:spPr>
              <a:xfrm>
                <a:off x="1124640" y="669240"/>
                <a:ext cx="9877680" cy="2367720"/>
              </a:xfrm>
              <a:prstGeom prst="rect">
                <a:avLst/>
              </a:prstGeom>
            </p:spPr>
          </p:pic>
        </mc:Fallback>
      </mc:AlternateContent>
    </p:spTree>
    <p:extLst>
      <p:ext uri="{BB962C8B-B14F-4D97-AF65-F5344CB8AC3E}">
        <p14:creationId xmlns:p14="http://schemas.microsoft.com/office/powerpoint/2010/main" val="3638745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t>Similar to SDD except the fact that the translation scheme also tells us the evaluation order. Top down or bottom up (depth first transversal)</a:t>
            </a:r>
          </a:p>
          <a:p>
            <a:pPr marL="0" indent="0">
              <a:buNone/>
            </a:pPr>
            <a:r>
              <a:rPr lang="en-IN" dirty="0" smtClean="0"/>
              <a:t>How to translate</a:t>
            </a:r>
          </a:p>
          <a:p>
            <a:r>
              <a:rPr lang="en-IN" dirty="0" smtClean="0"/>
              <a:t>An extra node will be made for semantic action</a:t>
            </a:r>
          </a:p>
          <a:p>
            <a:r>
              <a:rPr lang="en-IN" dirty="0" smtClean="0"/>
              <a:t>No child of semantic action is required (all actions are atomic)</a:t>
            </a:r>
          </a:p>
          <a:p>
            <a:r>
              <a:rPr lang="en-IN" dirty="0" smtClean="0"/>
              <a:t>Evaluate action when node is seen</a:t>
            </a:r>
          </a:p>
          <a:p>
            <a:endParaRPr lang="en-US" dirty="0"/>
          </a:p>
        </p:txBody>
      </p:sp>
    </p:spTree>
    <p:extLst>
      <p:ext uri="{BB962C8B-B14F-4D97-AF65-F5344CB8AC3E}">
        <p14:creationId xmlns:p14="http://schemas.microsoft.com/office/powerpoint/2010/main" val="14210124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155031" y="16042"/>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6" name="Oval 5"/>
          <p:cNvSpPr/>
          <p:nvPr/>
        </p:nvSpPr>
        <p:spPr>
          <a:xfrm>
            <a:off x="3449051" y="893303"/>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8" name="Oval 7"/>
          <p:cNvSpPr/>
          <p:nvPr/>
        </p:nvSpPr>
        <p:spPr>
          <a:xfrm>
            <a:off x="0" y="1551031"/>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9" name="Oval 8"/>
          <p:cNvSpPr/>
          <p:nvPr/>
        </p:nvSpPr>
        <p:spPr>
          <a:xfrm>
            <a:off x="914399" y="2449389"/>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Val=4</a:t>
            </a:r>
            <a:endParaRPr lang="en-US" dirty="0"/>
          </a:p>
        </p:txBody>
      </p:sp>
      <p:sp>
        <p:nvSpPr>
          <p:cNvPr id="10" name="Oval 9"/>
          <p:cNvSpPr/>
          <p:nvPr/>
        </p:nvSpPr>
        <p:spPr>
          <a:xfrm>
            <a:off x="2189746" y="1567073"/>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1" name="Oval 10"/>
          <p:cNvSpPr/>
          <p:nvPr/>
        </p:nvSpPr>
        <p:spPr>
          <a:xfrm>
            <a:off x="4483766" y="2444334"/>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Val=4</a:t>
            </a:r>
            <a:endParaRPr lang="en-US" dirty="0"/>
          </a:p>
        </p:txBody>
      </p:sp>
      <p:sp>
        <p:nvSpPr>
          <p:cNvPr id="12" name="Oval 11"/>
          <p:cNvSpPr/>
          <p:nvPr/>
        </p:nvSpPr>
        <p:spPr>
          <a:xfrm>
            <a:off x="3336755" y="2449389"/>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In=3</a:t>
            </a:r>
            <a:endParaRPr lang="en-US" dirty="0"/>
          </a:p>
        </p:txBody>
      </p:sp>
      <p:sp>
        <p:nvSpPr>
          <p:cNvPr id="13" name="Oval 12"/>
          <p:cNvSpPr/>
          <p:nvPr/>
        </p:nvSpPr>
        <p:spPr>
          <a:xfrm>
            <a:off x="3312693" y="3484104"/>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14" name="Oval 13"/>
          <p:cNvSpPr/>
          <p:nvPr/>
        </p:nvSpPr>
        <p:spPr>
          <a:xfrm>
            <a:off x="4227092" y="4382462"/>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5" name="Oval 14"/>
          <p:cNvSpPr/>
          <p:nvPr/>
        </p:nvSpPr>
        <p:spPr>
          <a:xfrm>
            <a:off x="5502439" y="3500146"/>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6" name="Oval 15"/>
          <p:cNvSpPr/>
          <p:nvPr/>
        </p:nvSpPr>
        <p:spPr>
          <a:xfrm>
            <a:off x="7796459" y="4377407"/>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r>
              <a:rPr lang="en-IN" dirty="0" smtClean="0"/>
              <a:t>=3</a:t>
            </a:r>
            <a:endParaRPr lang="en-US" dirty="0"/>
          </a:p>
        </p:txBody>
      </p:sp>
      <p:sp>
        <p:nvSpPr>
          <p:cNvPr id="17" name="Oval 16"/>
          <p:cNvSpPr/>
          <p:nvPr/>
        </p:nvSpPr>
        <p:spPr>
          <a:xfrm>
            <a:off x="6649448" y="4382462"/>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In=3</a:t>
            </a:r>
            <a:endParaRPr lang="en-US" dirty="0"/>
          </a:p>
        </p:txBody>
      </p:sp>
      <p:sp>
        <p:nvSpPr>
          <p:cNvPr id="18" name="Oval 17"/>
          <p:cNvSpPr/>
          <p:nvPr/>
        </p:nvSpPr>
        <p:spPr>
          <a:xfrm>
            <a:off x="1419725" y="3500146"/>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cxnSp>
        <p:nvCxnSpPr>
          <p:cNvPr id="19" name="Straight Connector 18"/>
          <p:cNvCxnSpPr/>
          <p:nvPr/>
        </p:nvCxnSpPr>
        <p:spPr>
          <a:xfrm>
            <a:off x="1925052" y="513347"/>
            <a:ext cx="1672006" cy="452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70021" y="2053389"/>
            <a:ext cx="292385" cy="468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16"/>
          <p:cNvCxnSpPr>
            <a:endCxn id="11" idx="4"/>
          </p:cNvCxnSpPr>
          <p:nvPr/>
        </p:nvCxnSpPr>
        <p:spPr>
          <a:xfrm>
            <a:off x="1777045" y="2522220"/>
            <a:ext cx="3212048" cy="419420"/>
          </a:xfrm>
          <a:prstGeom prst="curvedConnector4">
            <a:avLst>
              <a:gd name="adj1" fmla="val 42134"/>
              <a:gd name="adj2" fmla="val 154504"/>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flipH="1">
            <a:off x="657254" y="632217"/>
            <a:ext cx="610544" cy="1024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812285" y="632217"/>
            <a:ext cx="490228" cy="1040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47000" y="2183248"/>
            <a:ext cx="637762"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959767" y="1928020"/>
            <a:ext cx="1917033" cy="51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10" idx="3"/>
            <a:endCxn id="18" idx="0"/>
          </p:cNvCxnSpPr>
          <p:nvPr/>
        </p:nvCxnSpPr>
        <p:spPr>
          <a:xfrm flipH="1">
            <a:off x="1804736" y="2183248"/>
            <a:ext cx="497777" cy="1316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4"/>
            <a:endCxn id="13" idx="2"/>
          </p:cNvCxnSpPr>
          <p:nvPr/>
        </p:nvCxnSpPr>
        <p:spPr>
          <a:xfrm>
            <a:off x="2574757" y="2288967"/>
            <a:ext cx="737936" cy="1556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5" idx="2"/>
          </p:cNvCxnSpPr>
          <p:nvPr/>
        </p:nvCxnSpPr>
        <p:spPr>
          <a:xfrm>
            <a:off x="2711116" y="2288967"/>
            <a:ext cx="2791323" cy="1572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4" idx="1"/>
          </p:cNvCxnSpPr>
          <p:nvPr/>
        </p:nvCxnSpPr>
        <p:spPr>
          <a:xfrm>
            <a:off x="3842082" y="4074695"/>
            <a:ext cx="533017" cy="380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5"/>
            <a:endCxn id="17" idx="1"/>
          </p:cNvCxnSpPr>
          <p:nvPr/>
        </p:nvCxnSpPr>
        <p:spPr>
          <a:xfrm>
            <a:off x="6159693" y="4116321"/>
            <a:ext cx="637762"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5" idx="6"/>
            <a:endCxn id="16" idx="0"/>
          </p:cNvCxnSpPr>
          <p:nvPr/>
        </p:nvCxnSpPr>
        <p:spPr>
          <a:xfrm>
            <a:off x="6272460" y="3861093"/>
            <a:ext cx="2029326" cy="516314"/>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44378" y="4489705"/>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sp>
        <p:nvSpPr>
          <p:cNvPr id="32" name="Oval 31"/>
          <p:cNvSpPr/>
          <p:nvPr/>
        </p:nvSpPr>
        <p:spPr>
          <a:xfrm>
            <a:off x="1058777" y="5388063"/>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Val=4</a:t>
            </a:r>
            <a:endParaRPr lang="en-US" dirty="0"/>
          </a:p>
        </p:txBody>
      </p:sp>
      <p:cxnSp>
        <p:nvCxnSpPr>
          <p:cNvPr id="28" name="Straight Connector 27"/>
          <p:cNvCxnSpPr>
            <a:endCxn id="32" idx="0"/>
          </p:cNvCxnSpPr>
          <p:nvPr/>
        </p:nvCxnSpPr>
        <p:spPr>
          <a:xfrm>
            <a:off x="914399" y="4874713"/>
            <a:ext cx="649705" cy="51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4"/>
            <a:endCxn id="31" idx="0"/>
          </p:cNvCxnSpPr>
          <p:nvPr/>
        </p:nvCxnSpPr>
        <p:spPr>
          <a:xfrm>
            <a:off x="385011" y="2272925"/>
            <a:ext cx="144378" cy="221678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343013" y="5163475"/>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35" name="Oval 34"/>
          <p:cNvSpPr/>
          <p:nvPr/>
        </p:nvSpPr>
        <p:spPr>
          <a:xfrm>
            <a:off x="5257412" y="6061833"/>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Val=3</a:t>
            </a:r>
            <a:endParaRPr lang="en-US" dirty="0"/>
          </a:p>
        </p:txBody>
      </p:sp>
      <p:cxnSp>
        <p:nvCxnSpPr>
          <p:cNvPr id="37" name="Straight Connector 36"/>
          <p:cNvCxnSpPr>
            <a:endCxn id="35" idx="0"/>
          </p:cNvCxnSpPr>
          <p:nvPr/>
        </p:nvCxnSpPr>
        <p:spPr>
          <a:xfrm>
            <a:off x="5113034" y="5548483"/>
            <a:ext cx="649705" cy="51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34" idx="0"/>
          </p:cNvCxnSpPr>
          <p:nvPr/>
        </p:nvCxnSpPr>
        <p:spPr>
          <a:xfrm>
            <a:off x="3597058" y="4116321"/>
            <a:ext cx="1130966" cy="1047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4" idx="7"/>
            <a:endCxn id="17" idx="2"/>
          </p:cNvCxnSpPr>
          <p:nvPr/>
        </p:nvCxnSpPr>
        <p:spPr>
          <a:xfrm>
            <a:off x="5089738" y="4455291"/>
            <a:ext cx="1559710" cy="1758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0" name="Oval 39"/>
          <p:cNvSpPr/>
          <p:nvPr/>
        </p:nvSpPr>
        <p:spPr>
          <a:xfrm>
            <a:off x="5869593" y="5021621"/>
            <a:ext cx="770021" cy="72189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smtClean="0"/>
              <a:t>ε</a:t>
            </a:r>
            <a:endParaRPr lang="en-US" dirty="0"/>
          </a:p>
        </p:txBody>
      </p:sp>
      <p:cxnSp>
        <p:nvCxnSpPr>
          <p:cNvPr id="41" name="Straight Connector 40"/>
          <p:cNvCxnSpPr>
            <a:stCxn id="15" idx="4"/>
            <a:endCxn id="40" idx="0"/>
          </p:cNvCxnSpPr>
          <p:nvPr/>
        </p:nvCxnSpPr>
        <p:spPr>
          <a:xfrm>
            <a:off x="5887450" y="4222040"/>
            <a:ext cx="367154" cy="799581"/>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478574" y="-103305"/>
            <a:ext cx="7812506" cy="2031325"/>
          </a:xfrm>
          <a:prstGeom prst="rect">
            <a:avLst/>
          </a:prstGeom>
        </p:spPr>
        <p:txBody>
          <a:bodyPr wrap="square">
            <a:spAutoFit/>
          </a:bodyPr>
          <a:lstStyle/>
          <a:p>
            <a:r>
              <a:rPr lang="en-IN" dirty="0"/>
              <a:t>E</a:t>
            </a:r>
            <a:r>
              <a:rPr lang="en-IN" dirty="0">
                <a:sym typeface="Wingdings" panose="05000000000000000000" pitchFamily="2" charset="2"/>
              </a:rPr>
              <a:t>TE_				E_.in := </a:t>
            </a:r>
            <a:r>
              <a:rPr lang="en-IN" dirty="0" err="1">
                <a:sym typeface="Wingdings" panose="05000000000000000000" pitchFamily="2" charset="2"/>
              </a:rPr>
              <a:t>T.val</a:t>
            </a:r>
            <a:r>
              <a:rPr lang="en-IN" dirty="0">
                <a:sym typeface="Wingdings" panose="05000000000000000000" pitchFamily="2" charset="2"/>
              </a:rPr>
              <a:t>; </a:t>
            </a:r>
            <a:r>
              <a:rPr lang="en-IN" dirty="0" err="1">
                <a:sym typeface="Wingdings" panose="05000000000000000000" pitchFamily="2" charset="2"/>
              </a:rPr>
              <a:t>E.val</a:t>
            </a:r>
            <a:r>
              <a:rPr lang="en-IN" dirty="0">
                <a:sym typeface="Wingdings" panose="05000000000000000000" pitchFamily="2" charset="2"/>
              </a:rPr>
              <a:t> := </a:t>
            </a:r>
            <a:r>
              <a:rPr lang="en-IN" dirty="0" smtClean="0">
                <a:sym typeface="Wingdings" panose="05000000000000000000" pitchFamily="2" charset="2"/>
              </a:rPr>
              <a:t>E</a:t>
            </a:r>
            <a:r>
              <a:rPr lang="en-IN" dirty="0">
                <a:sym typeface="Wingdings" panose="05000000000000000000" pitchFamily="2" charset="2"/>
              </a:rPr>
              <a:t>_.</a:t>
            </a:r>
            <a:r>
              <a:rPr lang="en-IN" dirty="0" err="1">
                <a:sym typeface="Wingdings" panose="05000000000000000000" pitchFamily="2" charset="2"/>
              </a:rPr>
              <a:t>val</a:t>
            </a:r>
            <a:endParaRPr lang="en-IN" dirty="0">
              <a:sym typeface="Wingdings" panose="05000000000000000000" pitchFamily="2" charset="2"/>
            </a:endParaRPr>
          </a:p>
          <a:p>
            <a:r>
              <a:rPr lang="en-IN" dirty="0">
                <a:sym typeface="Wingdings" panose="05000000000000000000" pitchFamily="2" charset="2"/>
              </a:rPr>
              <a:t>E_+TE_				</a:t>
            </a:r>
            <a:r>
              <a:rPr lang="en-IN" dirty="0">
                <a:solidFill>
                  <a:srgbClr val="FF0000"/>
                </a:solidFill>
                <a:sym typeface="Wingdings" panose="05000000000000000000" pitchFamily="2" charset="2"/>
              </a:rPr>
              <a:t>E_2.in := E_1.in + </a:t>
            </a:r>
            <a:r>
              <a:rPr lang="en-IN" dirty="0" err="1">
                <a:solidFill>
                  <a:srgbClr val="FF0000"/>
                </a:solidFill>
                <a:sym typeface="Wingdings" panose="05000000000000000000" pitchFamily="2" charset="2"/>
              </a:rPr>
              <a:t>T.val</a:t>
            </a:r>
            <a:r>
              <a:rPr lang="en-IN" dirty="0">
                <a:solidFill>
                  <a:srgbClr val="FF0000"/>
                </a:solidFill>
                <a:sym typeface="Wingdings" panose="05000000000000000000" pitchFamily="2" charset="2"/>
              </a:rPr>
              <a:t>;</a:t>
            </a:r>
          </a:p>
          <a:p>
            <a:r>
              <a:rPr lang="en-IN" dirty="0">
                <a:sym typeface="Wingdings" panose="05000000000000000000" pitchFamily="2" charset="2"/>
              </a:rPr>
              <a:t>				</a:t>
            </a:r>
            <a:r>
              <a:rPr lang="en-IN" dirty="0" smtClean="0">
                <a:sym typeface="Wingdings" panose="05000000000000000000" pitchFamily="2" charset="2"/>
              </a:rPr>
              <a:t>E_1.val </a:t>
            </a:r>
            <a:r>
              <a:rPr lang="en-IN" dirty="0">
                <a:sym typeface="Wingdings" panose="05000000000000000000" pitchFamily="2" charset="2"/>
              </a:rPr>
              <a:t>:= </a:t>
            </a:r>
            <a:r>
              <a:rPr lang="en-IN" dirty="0" err="1">
                <a:sym typeface="Wingdings" panose="05000000000000000000" pitchFamily="2" charset="2"/>
              </a:rPr>
              <a:t>T.val</a:t>
            </a:r>
            <a:endParaRPr lang="en-US" dirty="0">
              <a:sym typeface="Wingdings" panose="05000000000000000000" pitchFamily="2" charset="2"/>
            </a:endParaRPr>
          </a:p>
          <a:p>
            <a:r>
              <a:rPr lang="en-IN" dirty="0">
                <a:sym typeface="Wingdings" panose="05000000000000000000" pitchFamily="2" charset="2"/>
              </a:rPr>
              <a:t>E_</a:t>
            </a:r>
            <a:r>
              <a:rPr lang="el-GR" dirty="0">
                <a:sym typeface="Wingdings" panose="05000000000000000000" pitchFamily="2" charset="2"/>
              </a:rPr>
              <a:t>ε</a:t>
            </a:r>
            <a:r>
              <a:rPr lang="en-IN" dirty="0">
                <a:sym typeface="Wingdings" panose="05000000000000000000" pitchFamily="2" charset="2"/>
              </a:rPr>
              <a:t>				</a:t>
            </a:r>
            <a:r>
              <a:rPr lang="en-IN" dirty="0" err="1" smtClean="0">
                <a:sym typeface="Wingdings" panose="05000000000000000000" pitchFamily="2" charset="2"/>
              </a:rPr>
              <a:t>E_in</a:t>
            </a:r>
            <a:r>
              <a:rPr lang="en-IN" dirty="0" smtClean="0">
                <a:sym typeface="Wingdings" panose="05000000000000000000" pitchFamily="2" charset="2"/>
              </a:rPr>
              <a:t>=</a:t>
            </a:r>
            <a:r>
              <a:rPr lang="en-IN" dirty="0" err="1" smtClean="0">
                <a:sym typeface="Wingdings" panose="05000000000000000000" pitchFamily="2" charset="2"/>
              </a:rPr>
              <a:t>T.Val</a:t>
            </a:r>
            <a:r>
              <a:rPr lang="en-IN" dirty="0" smtClean="0">
                <a:sym typeface="Wingdings" panose="05000000000000000000" pitchFamily="2" charset="2"/>
              </a:rPr>
              <a:t> ,E_2.val=E_1.in</a:t>
            </a:r>
            <a:endParaRPr lang="en-IN" dirty="0">
              <a:sym typeface="Wingdings" panose="05000000000000000000" pitchFamily="2" charset="2"/>
            </a:endParaRPr>
          </a:p>
          <a:p>
            <a:r>
              <a:rPr lang="en-IN" dirty="0">
                <a:sym typeface="Wingdings" panose="05000000000000000000" pitchFamily="2" charset="2"/>
              </a:rPr>
              <a:t>T(E)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E.val</a:t>
            </a:r>
            <a:endParaRPr lang="en-IN" dirty="0">
              <a:sym typeface="Wingdings" panose="05000000000000000000" pitchFamily="2" charset="2"/>
            </a:endParaRPr>
          </a:p>
          <a:p>
            <a:r>
              <a:rPr lang="en-IN" dirty="0" err="1">
                <a:sym typeface="Wingdings" panose="05000000000000000000" pitchFamily="2" charset="2"/>
              </a:rPr>
              <a:t>Tid</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id.lexval</a:t>
            </a:r>
            <a:endParaRPr lang="en-IN" dirty="0">
              <a:sym typeface="Wingdings" panose="05000000000000000000" pitchFamily="2" charset="2"/>
            </a:endParaRPr>
          </a:p>
          <a:p>
            <a:r>
              <a:rPr lang="en-IN" dirty="0" err="1">
                <a:sym typeface="Wingdings" panose="05000000000000000000" pitchFamily="2" charset="2"/>
              </a:rPr>
              <a:t>TNum</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Num.lexval</a:t>
            </a:r>
            <a:endParaRPr lang="en-IN" dirty="0">
              <a:sym typeface="Wingdings" panose="05000000000000000000" pitchFamily="2" charset="2"/>
            </a:endParaRPr>
          </a:p>
        </p:txBody>
      </p:sp>
      <mc:AlternateContent xmlns:mc="http://schemas.openxmlformats.org/markup-compatibility/2006">
        <mc:Choice xmlns:p14="http://schemas.microsoft.com/office/powerpoint/2010/main" Requires="p14">
          <p:contentPart p14:bwMode="auto" r:id="rId2">
            <p14:nvContentPartPr>
              <p14:cNvPr id="43" name="Ink 42"/>
              <p14:cNvContentPartPr/>
              <p14:nvPr/>
            </p14:nvContentPartPr>
            <p14:xfrm>
              <a:off x="2205720" y="1616400"/>
              <a:ext cx="2973960" cy="1303920"/>
            </p14:xfrm>
          </p:contentPart>
        </mc:Choice>
        <mc:Fallback>
          <p:pic>
            <p:nvPicPr>
              <p:cNvPr id="43" name="Ink 42"/>
              <p:cNvPicPr/>
              <p:nvPr/>
            </p:nvPicPr>
            <p:blipFill>
              <a:blip r:embed="rId3"/>
              <a:stretch>
                <a:fillRect/>
              </a:stretch>
            </p:blipFill>
            <p:spPr>
              <a:xfrm>
                <a:off x="2196360" y="1607040"/>
                <a:ext cx="2992680" cy="1322640"/>
              </a:xfrm>
              <a:prstGeom prst="rect">
                <a:avLst/>
              </a:prstGeom>
            </p:spPr>
          </p:pic>
        </mc:Fallback>
      </mc:AlternateContent>
    </p:spTree>
    <p:extLst>
      <p:ext uri="{BB962C8B-B14F-4D97-AF65-F5344CB8AC3E}">
        <p14:creationId xmlns:p14="http://schemas.microsoft.com/office/powerpoint/2010/main" val="10793583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155031" y="16042"/>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6" name="Oval 5"/>
          <p:cNvSpPr/>
          <p:nvPr/>
        </p:nvSpPr>
        <p:spPr>
          <a:xfrm>
            <a:off x="3449051" y="893303"/>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8" name="Oval 7"/>
          <p:cNvSpPr/>
          <p:nvPr/>
        </p:nvSpPr>
        <p:spPr>
          <a:xfrm>
            <a:off x="0" y="1551031"/>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9" name="Oval 8"/>
          <p:cNvSpPr/>
          <p:nvPr/>
        </p:nvSpPr>
        <p:spPr>
          <a:xfrm>
            <a:off x="914399" y="2449389"/>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Val=4</a:t>
            </a:r>
            <a:endParaRPr lang="en-US" dirty="0"/>
          </a:p>
        </p:txBody>
      </p:sp>
      <p:sp>
        <p:nvSpPr>
          <p:cNvPr id="10" name="Oval 9"/>
          <p:cNvSpPr/>
          <p:nvPr/>
        </p:nvSpPr>
        <p:spPr>
          <a:xfrm>
            <a:off x="2189746" y="1567073"/>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1" name="Oval 10"/>
          <p:cNvSpPr/>
          <p:nvPr/>
        </p:nvSpPr>
        <p:spPr>
          <a:xfrm>
            <a:off x="4483766" y="2444334"/>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Val=4</a:t>
            </a:r>
            <a:endParaRPr lang="en-US" dirty="0"/>
          </a:p>
        </p:txBody>
      </p:sp>
      <p:sp>
        <p:nvSpPr>
          <p:cNvPr id="12" name="Oval 11"/>
          <p:cNvSpPr/>
          <p:nvPr/>
        </p:nvSpPr>
        <p:spPr>
          <a:xfrm>
            <a:off x="3336755" y="2449389"/>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In=3</a:t>
            </a:r>
            <a:endParaRPr lang="en-US" dirty="0"/>
          </a:p>
        </p:txBody>
      </p:sp>
      <p:sp>
        <p:nvSpPr>
          <p:cNvPr id="13" name="Oval 12"/>
          <p:cNvSpPr/>
          <p:nvPr/>
        </p:nvSpPr>
        <p:spPr>
          <a:xfrm>
            <a:off x="3312693" y="3484104"/>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14" name="Oval 13"/>
          <p:cNvSpPr/>
          <p:nvPr/>
        </p:nvSpPr>
        <p:spPr>
          <a:xfrm>
            <a:off x="4227092" y="4382462"/>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5" name="Oval 14"/>
          <p:cNvSpPr/>
          <p:nvPr/>
        </p:nvSpPr>
        <p:spPr>
          <a:xfrm>
            <a:off x="5502439" y="3500146"/>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6" name="Oval 15"/>
          <p:cNvSpPr/>
          <p:nvPr/>
        </p:nvSpPr>
        <p:spPr>
          <a:xfrm>
            <a:off x="7796459" y="4377407"/>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r>
              <a:rPr lang="en-IN" dirty="0" smtClean="0"/>
              <a:t>=3</a:t>
            </a:r>
            <a:endParaRPr lang="en-US" dirty="0"/>
          </a:p>
        </p:txBody>
      </p:sp>
      <p:sp>
        <p:nvSpPr>
          <p:cNvPr id="17" name="Oval 16"/>
          <p:cNvSpPr/>
          <p:nvPr/>
        </p:nvSpPr>
        <p:spPr>
          <a:xfrm>
            <a:off x="6649448" y="4382462"/>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In=3</a:t>
            </a:r>
            <a:endParaRPr lang="en-US" dirty="0"/>
          </a:p>
        </p:txBody>
      </p:sp>
      <p:sp>
        <p:nvSpPr>
          <p:cNvPr id="18" name="Oval 17"/>
          <p:cNvSpPr/>
          <p:nvPr/>
        </p:nvSpPr>
        <p:spPr>
          <a:xfrm>
            <a:off x="1419725" y="3500146"/>
            <a:ext cx="770021" cy="72189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cxnSp>
        <p:nvCxnSpPr>
          <p:cNvPr id="19" name="Straight Connector 18"/>
          <p:cNvCxnSpPr/>
          <p:nvPr/>
        </p:nvCxnSpPr>
        <p:spPr>
          <a:xfrm>
            <a:off x="1925052" y="513347"/>
            <a:ext cx="1672006" cy="452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70021" y="2053389"/>
            <a:ext cx="292385" cy="468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16"/>
          <p:cNvCxnSpPr>
            <a:endCxn id="11" idx="4"/>
          </p:cNvCxnSpPr>
          <p:nvPr/>
        </p:nvCxnSpPr>
        <p:spPr>
          <a:xfrm>
            <a:off x="1777045" y="2522220"/>
            <a:ext cx="3212048" cy="419420"/>
          </a:xfrm>
          <a:prstGeom prst="curvedConnector4">
            <a:avLst>
              <a:gd name="adj1" fmla="val 42134"/>
              <a:gd name="adj2" fmla="val 154504"/>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flipH="1">
            <a:off x="657254" y="632217"/>
            <a:ext cx="610544" cy="1024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812285" y="632217"/>
            <a:ext cx="490228" cy="1040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47000" y="2183248"/>
            <a:ext cx="637762"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959767" y="1928020"/>
            <a:ext cx="1917033" cy="51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10" idx="3"/>
            <a:endCxn id="18" idx="0"/>
          </p:cNvCxnSpPr>
          <p:nvPr/>
        </p:nvCxnSpPr>
        <p:spPr>
          <a:xfrm flipH="1">
            <a:off x="1804736" y="2183248"/>
            <a:ext cx="497777" cy="1316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4"/>
            <a:endCxn id="13" idx="2"/>
          </p:cNvCxnSpPr>
          <p:nvPr/>
        </p:nvCxnSpPr>
        <p:spPr>
          <a:xfrm>
            <a:off x="2574757" y="2288967"/>
            <a:ext cx="737936" cy="1556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5" idx="2"/>
          </p:cNvCxnSpPr>
          <p:nvPr/>
        </p:nvCxnSpPr>
        <p:spPr>
          <a:xfrm>
            <a:off x="2711116" y="2288967"/>
            <a:ext cx="2791323" cy="1572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4" idx="1"/>
          </p:cNvCxnSpPr>
          <p:nvPr/>
        </p:nvCxnSpPr>
        <p:spPr>
          <a:xfrm>
            <a:off x="3842082" y="4074695"/>
            <a:ext cx="533017" cy="380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5"/>
            <a:endCxn id="17" idx="1"/>
          </p:cNvCxnSpPr>
          <p:nvPr/>
        </p:nvCxnSpPr>
        <p:spPr>
          <a:xfrm>
            <a:off x="6159693" y="4116321"/>
            <a:ext cx="637762"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5" idx="6"/>
            <a:endCxn id="16" idx="0"/>
          </p:cNvCxnSpPr>
          <p:nvPr/>
        </p:nvCxnSpPr>
        <p:spPr>
          <a:xfrm>
            <a:off x="6272460" y="3861093"/>
            <a:ext cx="2029326" cy="516314"/>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44378" y="4489705"/>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sp>
        <p:nvSpPr>
          <p:cNvPr id="32" name="Oval 31"/>
          <p:cNvSpPr/>
          <p:nvPr/>
        </p:nvSpPr>
        <p:spPr>
          <a:xfrm>
            <a:off x="1058777" y="5388063"/>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Val=4</a:t>
            </a:r>
            <a:endParaRPr lang="en-US" dirty="0"/>
          </a:p>
        </p:txBody>
      </p:sp>
      <p:cxnSp>
        <p:nvCxnSpPr>
          <p:cNvPr id="28" name="Straight Connector 27"/>
          <p:cNvCxnSpPr>
            <a:endCxn id="32" idx="0"/>
          </p:cNvCxnSpPr>
          <p:nvPr/>
        </p:nvCxnSpPr>
        <p:spPr>
          <a:xfrm>
            <a:off x="914399" y="4874713"/>
            <a:ext cx="649705" cy="51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4"/>
            <a:endCxn id="31" idx="0"/>
          </p:cNvCxnSpPr>
          <p:nvPr/>
        </p:nvCxnSpPr>
        <p:spPr>
          <a:xfrm>
            <a:off x="385011" y="2272925"/>
            <a:ext cx="144378" cy="221678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343013" y="5163475"/>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35" name="Oval 34"/>
          <p:cNvSpPr/>
          <p:nvPr/>
        </p:nvSpPr>
        <p:spPr>
          <a:xfrm>
            <a:off x="5257412" y="6061833"/>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Val=3</a:t>
            </a:r>
            <a:endParaRPr lang="en-US" dirty="0"/>
          </a:p>
        </p:txBody>
      </p:sp>
      <p:cxnSp>
        <p:nvCxnSpPr>
          <p:cNvPr id="37" name="Straight Connector 36"/>
          <p:cNvCxnSpPr>
            <a:endCxn id="35" idx="0"/>
          </p:cNvCxnSpPr>
          <p:nvPr/>
        </p:nvCxnSpPr>
        <p:spPr>
          <a:xfrm>
            <a:off x="5113034" y="5548483"/>
            <a:ext cx="649705" cy="51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34" idx="0"/>
          </p:cNvCxnSpPr>
          <p:nvPr/>
        </p:nvCxnSpPr>
        <p:spPr>
          <a:xfrm>
            <a:off x="3597058" y="4116321"/>
            <a:ext cx="1130966" cy="1047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4" idx="7"/>
            <a:endCxn id="17" idx="2"/>
          </p:cNvCxnSpPr>
          <p:nvPr/>
        </p:nvCxnSpPr>
        <p:spPr>
          <a:xfrm>
            <a:off x="5089738" y="4455291"/>
            <a:ext cx="1559710" cy="1758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0" name="Oval 39"/>
          <p:cNvSpPr/>
          <p:nvPr/>
        </p:nvSpPr>
        <p:spPr>
          <a:xfrm>
            <a:off x="5869593" y="5021621"/>
            <a:ext cx="770021" cy="72189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smtClean="0"/>
              <a:t>ε</a:t>
            </a:r>
            <a:endParaRPr lang="en-US" dirty="0"/>
          </a:p>
        </p:txBody>
      </p:sp>
      <p:cxnSp>
        <p:nvCxnSpPr>
          <p:cNvPr id="41" name="Straight Connector 40"/>
          <p:cNvCxnSpPr>
            <a:stCxn id="15" idx="4"/>
            <a:endCxn id="40" idx="0"/>
          </p:cNvCxnSpPr>
          <p:nvPr/>
        </p:nvCxnSpPr>
        <p:spPr>
          <a:xfrm>
            <a:off x="5887450" y="4222040"/>
            <a:ext cx="367154" cy="799581"/>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478574" y="-103305"/>
            <a:ext cx="7812506" cy="2031325"/>
          </a:xfrm>
          <a:prstGeom prst="rect">
            <a:avLst/>
          </a:prstGeom>
        </p:spPr>
        <p:txBody>
          <a:bodyPr wrap="square">
            <a:spAutoFit/>
          </a:bodyPr>
          <a:lstStyle/>
          <a:p>
            <a:r>
              <a:rPr lang="en-IN" dirty="0"/>
              <a:t>E</a:t>
            </a:r>
            <a:r>
              <a:rPr lang="en-IN" dirty="0">
                <a:sym typeface="Wingdings" panose="05000000000000000000" pitchFamily="2" charset="2"/>
              </a:rPr>
              <a:t>TE_				E_.in := </a:t>
            </a:r>
            <a:r>
              <a:rPr lang="en-IN" dirty="0" err="1">
                <a:sym typeface="Wingdings" panose="05000000000000000000" pitchFamily="2" charset="2"/>
              </a:rPr>
              <a:t>T.val</a:t>
            </a:r>
            <a:r>
              <a:rPr lang="en-IN" dirty="0">
                <a:sym typeface="Wingdings" panose="05000000000000000000" pitchFamily="2" charset="2"/>
              </a:rPr>
              <a:t>; </a:t>
            </a:r>
            <a:r>
              <a:rPr lang="en-IN" dirty="0" err="1">
                <a:sym typeface="Wingdings" panose="05000000000000000000" pitchFamily="2" charset="2"/>
              </a:rPr>
              <a:t>E.val</a:t>
            </a:r>
            <a:r>
              <a:rPr lang="en-IN" dirty="0">
                <a:sym typeface="Wingdings" panose="05000000000000000000" pitchFamily="2" charset="2"/>
              </a:rPr>
              <a:t> := </a:t>
            </a:r>
            <a:r>
              <a:rPr lang="en-IN" dirty="0" smtClean="0">
                <a:sym typeface="Wingdings" panose="05000000000000000000" pitchFamily="2" charset="2"/>
              </a:rPr>
              <a:t>E</a:t>
            </a:r>
            <a:r>
              <a:rPr lang="en-IN" dirty="0">
                <a:sym typeface="Wingdings" panose="05000000000000000000" pitchFamily="2" charset="2"/>
              </a:rPr>
              <a:t>_.</a:t>
            </a:r>
            <a:r>
              <a:rPr lang="en-IN" dirty="0" err="1">
                <a:sym typeface="Wingdings" panose="05000000000000000000" pitchFamily="2" charset="2"/>
              </a:rPr>
              <a:t>val</a:t>
            </a:r>
            <a:endParaRPr lang="en-IN" dirty="0">
              <a:sym typeface="Wingdings" panose="05000000000000000000" pitchFamily="2" charset="2"/>
            </a:endParaRPr>
          </a:p>
          <a:p>
            <a:r>
              <a:rPr lang="en-IN" dirty="0">
                <a:sym typeface="Wingdings" panose="05000000000000000000" pitchFamily="2" charset="2"/>
              </a:rPr>
              <a:t>E_+TE_				</a:t>
            </a:r>
            <a:r>
              <a:rPr lang="en-IN" dirty="0">
                <a:solidFill>
                  <a:srgbClr val="FF0000"/>
                </a:solidFill>
                <a:sym typeface="Wingdings" panose="05000000000000000000" pitchFamily="2" charset="2"/>
              </a:rPr>
              <a:t>E_2.in := E_1.in + </a:t>
            </a:r>
            <a:r>
              <a:rPr lang="en-IN" dirty="0" err="1">
                <a:solidFill>
                  <a:srgbClr val="FF0000"/>
                </a:solidFill>
                <a:sym typeface="Wingdings" panose="05000000000000000000" pitchFamily="2" charset="2"/>
              </a:rPr>
              <a:t>T.val</a:t>
            </a:r>
            <a:r>
              <a:rPr lang="en-IN" dirty="0">
                <a:solidFill>
                  <a:srgbClr val="FF0000"/>
                </a:solidFill>
                <a:sym typeface="Wingdings" panose="05000000000000000000" pitchFamily="2" charset="2"/>
              </a:rPr>
              <a:t>;</a:t>
            </a:r>
          </a:p>
          <a:p>
            <a:r>
              <a:rPr lang="en-IN" dirty="0">
                <a:sym typeface="Wingdings" panose="05000000000000000000" pitchFamily="2" charset="2"/>
              </a:rPr>
              <a:t>				</a:t>
            </a:r>
            <a:r>
              <a:rPr lang="en-IN" dirty="0" smtClean="0">
                <a:sym typeface="Wingdings" panose="05000000000000000000" pitchFamily="2" charset="2"/>
              </a:rPr>
              <a:t>E_1.val </a:t>
            </a:r>
            <a:r>
              <a:rPr lang="en-IN" dirty="0">
                <a:sym typeface="Wingdings" panose="05000000000000000000" pitchFamily="2" charset="2"/>
              </a:rPr>
              <a:t>:= </a:t>
            </a:r>
            <a:r>
              <a:rPr lang="en-IN" dirty="0" err="1">
                <a:sym typeface="Wingdings" panose="05000000000000000000" pitchFamily="2" charset="2"/>
              </a:rPr>
              <a:t>T.val</a:t>
            </a:r>
            <a:endParaRPr lang="en-US" dirty="0">
              <a:sym typeface="Wingdings" panose="05000000000000000000" pitchFamily="2" charset="2"/>
            </a:endParaRPr>
          </a:p>
          <a:p>
            <a:r>
              <a:rPr lang="en-IN" dirty="0">
                <a:sym typeface="Wingdings" panose="05000000000000000000" pitchFamily="2" charset="2"/>
              </a:rPr>
              <a:t>E_</a:t>
            </a:r>
            <a:r>
              <a:rPr lang="el-GR" dirty="0">
                <a:sym typeface="Wingdings" panose="05000000000000000000" pitchFamily="2" charset="2"/>
              </a:rPr>
              <a:t>ε</a:t>
            </a:r>
            <a:r>
              <a:rPr lang="en-IN" dirty="0">
                <a:sym typeface="Wingdings" panose="05000000000000000000" pitchFamily="2" charset="2"/>
              </a:rPr>
              <a:t>				</a:t>
            </a:r>
            <a:r>
              <a:rPr lang="en-IN" dirty="0" err="1" smtClean="0">
                <a:sym typeface="Wingdings" panose="05000000000000000000" pitchFamily="2" charset="2"/>
              </a:rPr>
              <a:t>E_in</a:t>
            </a:r>
            <a:r>
              <a:rPr lang="en-IN" dirty="0" smtClean="0">
                <a:sym typeface="Wingdings" panose="05000000000000000000" pitchFamily="2" charset="2"/>
              </a:rPr>
              <a:t>=</a:t>
            </a:r>
            <a:r>
              <a:rPr lang="en-IN" dirty="0" err="1" smtClean="0">
                <a:sym typeface="Wingdings" panose="05000000000000000000" pitchFamily="2" charset="2"/>
              </a:rPr>
              <a:t>T.Val</a:t>
            </a:r>
            <a:r>
              <a:rPr lang="en-IN" dirty="0" smtClean="0">
                <a:sym typeface="Wingdings" panose="05000000000000000000" pitchFamily="2" charset="2"/>
              </a:rPr>
              <a:t> ,E_2.val=E_1.in</a:t>
            </a:r>
            <a:endParaRPr lang="en-IN" dirty="0">
              <a:sym typeface="Wingdings" panose="05000000000000000000" pitchFamily="2" charset="2"/>
            </a:endParaRPr>
          </a:p>
          <a:p>
            <a:r>
              <a:rPr lang="en-IN" dirty="0">
                <a:sym typeface="Wingdings" panose="05000000000000000000" pitchFamily="2" charset="2"/>
              </a:rPr>
              <a:t>T(E)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E.val</a:t>
            </a:r>
            <a:endParaRPr lang="en-IN" dirty="0">
              <a:sym typeface="Wingdings" panose="05000000000000000000" pitchFamily="2" charset="2"/>
            </a:endParaRPr>
          </a:p>
          <a:p>
            <a:r>
              <a:rPr lang="en-IN" dirty="0" err="1">
                <a:sym typeface="Wingdings" panose="05000000000000000000" pitchFamily="2" charset="2"/>
              </a:rPr>
              <a:t>Tid</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id.lexval</a:t>
            </a:r>
            <a:endParaRPr lang="en-IN" dirty="0">
              <a:sym typeface="Wingdings" panose="05000000000000000000" pitchFamily="2" charset="2"/>
            </a:endParaRPr>
          </a:p>
          <a:p>
            <a:r>
              <a:rPr lang="en-IN" dirty="0" err="1">
                <a:sym typeface="Wingdings" panose="05000000000000000000" pitchFamily="2" charset="2"/>
              </a:rPr>
              <a:t>TNum</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Num.lexval</a:t>
            </a:r>
            <a:endParaRPr lang="en-IN" dirty="0">
              <a:sym typeface="Wingdings" panose="05000000000000000000" pitchFamily="2" charset="2"/>
            </a:endParaRPr>
          </a:p>
        </p:txBody>
      </p:sp>
    </p:spTree>
    <p:extLst>
      <p:ext uri="{BB962C8B-B14F-4D97-AF65-F5344CB8AC3E}">
        <p14:creationId xmlns:p14="http://schemas.microsoft.com/office/powerpoint/2010/main" val="17158065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155031" y="16042"/>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6" name="Oval 5"/>
          <p:cNvSpPr/>
          <p:nvPr/>
        </p:nvSpPr>
        <p:spPr>
          <a:xfrm>
            <a:off x="3449051" y="893303"/>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8" name="Oval 7"/>
          <p:cNvSpPr/>
          <p:nvPr/>
        </p:nvSpPr>
        <p:spPr>
          <a:xfrm>
            <a:off x="0" y="1551031"/>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9" name="Oval 8"/>
          <p:cNvSpPr/>
          <p:nvPr/>
        </p:nvSpPr>
        <p:spPr>
          <a:xfrm>
            <a:off x="914399" y="2449389"/>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Val=4</a:t>
            </a:r>
            <a:endParaRPr lang="en-US" dirty="0"/>
          </a:p>
        </p:txBody>
      </p:sp>
      <p:sp>
        <p:nvSpPr>
          <p:cNvPr id="10" name="Oval 9"/>
          <p:cNvSpPr/>
          <p:nvPr/>
        </p:nvSpPr>
        <p:spPr>
          <a:xfrm>
            <a:off x="2189746" y="1567073"/>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1" name="Oval 10"/>
          <p:cNvSpPr/>
          <p:nvPr/>
        </p:nvSpPr>
        <p:spPr>
          <a:xfrm>
            <a:off x="4483766" y="2444334"/>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Val=7</a:t>
            </a:r>
            <a:endParaRPr lang="en-US" dirty="0"/>
          </a:p>
        </p:txBody>
      </p:sp>
      <p:sp>
        <p:nvSpPr>
          <p:cNvPr id="12" name="Oval 11"/>
          <p:cNvSpPr/>
          <p:nvPr/>
        </p:nvSpPr>
        <p:spPr>
          <a:xfrm>
            <a:off x="3336755" y="2449389"/>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In=3</a:t>
            </a:r>
            <a:endParaRPr lang="en-US" dirty="0"/>
          </a:p>
        </p:txBody>
      </p:sp>
      <p:sp>
        <p:nvSpPr>
          <p:cNvPr id="13" name="Oval 12"/>
          <p:cNvSpPr/>
          <p:nvPr/>
        </p:nvSpPr>
        <p:spPr>
          <a:xfrm>
            <a:off x="3312693" y="3484104"/>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14" name="Oval 13"/>
          <p:cNvSpPr/>
          <p:nvPr/>
        </p:nvSpPr>
        <p:spPr>
          <a:xfrm>
            <a:off x="4227092" y="4382462"/>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5" name="Oval 14"/>
          <p:cNvSpPr/>
          <p:nvPr/>
        </p:nvSpPr>
        <p:spPr>
          <a:xfrm>
            <a:off x="5502439" y="3500146"/>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6" name="Oval 15"/>
          <p:cNvSpPr/>
          <p:nvPr/>
        </p:nvSpPr>
        <p:spPr>
          <a:xfrm>
            <a:off x="7796459" y="4377407"/>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r>
              <a:rPr lang="en-IN" dirty="0" smtClean="0"/>
              <a:t>=3</a:t>
            </a:r>
            <a:endParaRPr lang="en-US" dirty="0"/>
          </a:p>
        </p:txBody>
      </p:sp>
      <p:sp>
        <p:nvSpPr>
          <p:cNvPr id="17" name="Oval 16"/>
          <p:cNvSpPr/>
          <p:nvPr/>
        </p:nvSpPr>
        <p:spPr>
          <a:xfrm>
            <a:off x="6649448" y="4382462"/>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In=3</a:t>
            </a:r>
            <a:endParaRPr lang="en-US" dirty="0"/>
          </a:p>
        </p:txBody>
      </p:sp>
      <p:sp>
        <p:nvSpPr>
          <p:cNvPr id="18" name="Oval 17"/>
          <p:cNvSpPr/>
          <p:nvPr/>
        </p:nvSpPr>
        <p:spPr>
          <a:xfrm>
            <a:off x="1419725" y="3500146"/>
            <a:ext cx="770021" cy="72189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cxnSp>
        <p:nvCxnSpPr>
          <p:cNvPr id="19" name="Straight Connector 18"/>
          <p:cNvCxnSpPr/>
          <p:nvPr/>
        </p:nvCxnSpPr>
        <p:spPr>
          <a:xfrm>
            <a:off x="1925052" y="513347"/>
            <a:ext cx="1672006" cy="452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70021" y="2053389"/>
            <a:ext cx="292385" cy="468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57254" y="632217"/>
            <a:ext cx="610544" cy="1024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812285" y="632217"/>
            <a:ext cx="490228" cy="1040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47000" y="2183248"/>
            <a:ext cx="637762"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959767" y="1928020"/>
            <a:ext cx="1917033" cy="51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7"/>
          <p:cNvCxnSpPr/>
          <p:nvPr/>
        </p:nvCxnSpPr>
        <p:spPr>
          <a:xfrm rot="16200000" flipV="1">
            <a:off x="4217984" y="1388734"/>
            <a:ext cx="1394214" cy="862643"/>
          </a:xfrm>
          <a:prstGeom prst="curved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 name="Straight Connector 2"/>
          <p:cNvCxnSpPr>
            <a:stCxn id="10" idx="3"/>
            <a:endCxn id="18" idx="0"/>
          </p:cNvCxnSpPr>
          <p:nvPr/>
        </p:nvCxnSpPr>
        <p:spPr>
          <a:xfrm flipH="1">
            <a:off x="1804736" y="2183248"/>
            <a:ext cx="497777" cy="1316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4"/>
            <a:endCxn id="13" idx="2"/>
          </p:cNvCxnSpPr>
          <p:nvPr/>
        </p:nvCxnSpPr>
        <p:spPr>
          <a:xfrm>
            <a:off x="2574757" y="2288967"/>
            <a:ext cx="737936" cy="1556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5" idx="2"/>
          </p:cNvCxnSpPr>
          <p:nvPr/>
        </p:nvCxnSpPr>
        <p:spPr>
          <a:xfrm>
            <a:off x="2711116" y="2288967"/>
            <a:ext cx="2791323" cy="1572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4" idx="1"/>
          </p:cNvCxnSpPr>
          <p:nvPr/>
        </p:nvCxnSpPr>
        <p:spPr>
          <a:xfrm>
            <a:off x="3842082" y="4074695"/>
            <a:ext cx="533017" cy="380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5"/>
            <a:endCxn id="17" idx="1"/>
          </p:cNvCxnSpPr>
          <p:nvPr/>
        </p:nvCxnSpPr>
        <p:spPr>
          <a:xfrm>
            <a:off x="6159693" y="4116321"/>
            <a:ext cx="637762"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5" idx="6"/>
            <a:endCxn id="16" idx="0"/>
          </p:cNvCxnSpPr>
          <p:nvPr/>
        </p:nvCxnSpPr>
        <p:spPr>
          <a:xfrm>
            <a:off x="6272460" y="3861093"/>
            <a:ext cx="2029326" cy="516314"/>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44378" y="4489705"/>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sp>
        <p:nvSpPr>
          <p:cNvPr id="32" name="Oval 31"/>
          <p:cNvSpPr/>
          <p:nvPr/>
        </p:nvSpPr>
        <p:spPr>
          <a:xfrm>
            <a:off x="1058777" y="5388063"/>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Val=4</a:t>
            </a:r>
            <a:endParaRPr lang="en-US" dirty="0"/>
          </a:p>
        </p:txBody>
      </p:sp>
      <p:cxnSp>
        <p:nvCxnSpPr>
          <p:cNvPr id="28" name="Straight Connector 27"/>
          <p:cNvCxnSpPr>
            <a:endCxn id="32" idx="0"/>
          </p:cNvCxnSpPr>
          <p:nvPr/>
        </p:nvCxnSpPr>
        <p:spPr>
          <a:xfrm>
            <a:off x="914399" y="4874713"/>
            <a:ext cx="649705" cy="51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4"/>
            <a:endCxn id="31" idx="0"/>
          </p:cNvCxnSpPr>
          <p:nvPr/>
        </p:nvCxnSpPr>
        <p:spPr>
          <a:xfrm>
            <a:off x="385011" y="2272925"/>
            <a:ext cx="144378" cy="221678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343013" y="5163475"/>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35" name="Oval 34"/>
          <p:cNvSpPr/>
          <p:nvPr/>
        </p:nvSpPr>
        <p:spPr>
          <a:xfrm>
            <a:off x="5257412" y="6061833"/>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Val=3</a:t>
            </a:r>
            <a:endParaRPr lang="en-US" dirty="0"/>
          </a:p>
        </p:txBody>
      </p:sp>
      <p:cxnSp>
        <p:nvCxnSpPr>
          <p:cNvPr id="37" name="Straight Connector 36"/>
          <p:cNvCxnSpPr>
            <a:endCxn id="35" idx="0"/>
          </p:cNvCxnSpPr>
          <p:nvPr/>
        </p:nvCxnSpPr>
        <p:spPr>
          <a:xfrm>
            <a:off x="5113034" y="5548483"/>
            <a:ext cx="649705" cy="51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34" idx="0"/>
          </p:cNvCxnSpPr>
          <p:nvPr/>
        </p:nvCxnSpPr>
        <p:spPr>
          <a:xfrm>
            <a:off x="3597058" y="4116321"/>
            <a:ext cx="1130966" cy="1047154"/>
          </a:xfrm>
          <a:prstGeom prst="line">
            <a:avLst/>
          </a:prstGeom>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869593" y="5021621"/>
            <a:ext cx="770021" cy="72189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smtClean="0"/>
              <a:t>ε</a:t>
            </a:r>
            <a:endParaRPr lang="en-US" dirty="0"/>
          </a:p>
        </p:txBody>
      </p:sp>
      <p:cxnSp>
        <p:nvCxnSpPr>
          <p:cNvPr id="41" name="Straight Connector 40"/>
          <p:cNvCxnSpPr>
            <a:stCxn id="15" idx="4"/>
            <a:endCxn id="40" idx="0"/>
          </p:cNvCxnSpPr>
          <p:nvPr/>
        </p:nvCxnSpPr>
        <p:spPr>
          <a:xfrm>
            <a:off x="5887450" y="4222040"/>
            <a:ext cx="367154" cy="799581"/>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478574" y="-103305"/>
            <a:ext cx="7812506" cy="2031325"/>
          </a:xfrm>
          <a:prstGeom prst="rect">
            <a:avLst/>
          </a:prstGeom>
        </p:spPr>
        <p:txBody>
          <a:bodyPr wrap="square">
            <a:spAutoFit/>
          </a:bodyPr>
          <a:lstStyle/>
          <a:p>
            <a:r>
              <a:rPr lang="en-IN" dirty="0"/>
              <a:t>E</a:t>
            </a:r>
            <a:r>
              <a:rPr lang="en-IN" dirty="0">
                <a:sym typeface="Wingdings" panose="05000000000000000000" pitchFamily="2" charset="2"/>
              </a:rPr>
              <a:t>TE_				E_.in := </a:t>
            </a:r>
            <a:r>
              <a:rPr lang="en-IN" dirty="0" err="1">
                <a:sym typeface="Wingdings" panose="05000000000000000000" pitchFamily="2" charset="2"/>
              </a:rPr>
              <a:t>T.val</a:t>
            </a:r>
            <a:r>
              <a:rPr lang="en-IN" dirty="0">
                <a:sym typeface="Wingdings" panose="05000000000000000000" pitchFamily="2" charset="2"/>
              </a:rPr>
              <a:t>; </a:t>
            </a:r>
            <a:r>
              <a:rPr lang="en-IN" dirty="0" err="1">
                <a:solidFill>
                  <a:srgbClr val="FF0000"/>
                </a:solidFill>
                <a:sym typeface="Wingdings" panose="05000000000000000000" pitchFamily="2" charset="2"/>
              </a:rPr>
              <a:t>E.val</a:t>
            </a:r>
            <a:r>
              <a:rPr lang="en-IN" dirty="0">
                <a:solidFill>
                  <a:srgbClr val="FF0000"/>
                </a:solidFill>
                <a:sym typeface="Wingdings" panose="05000000000000000000" pitchFamily="2" charset="2"/>
              </a:rPr>
              <a:t> := </a:t>
            </a:r>
            <a:r>
              <a:rPr lang="en-IN" dirty="0" smtClean="0">
                <a:solidFill>
                  <a:srgbClr val="FF0000"/>
                </a:solidFill>
                <a:sym typeface="Wingdings" panose="05000000000000000000" pitchFamily="2" charset="2"/>
              </a:rPr>
              <a:t>E</a:t>
            </a:r>
            <a:r>
              <a:rPr lang="en-IN" dirty="0">
                <a:solidFill>
                  <a:srgbClr val="FF0000"/>
                </a:solidFill>
                <a:sym typeface="Wingdings" panose="05000000000000000000" pitchFamily="2" charset="2"/>
              </a:rPr>
              <a:t>_.</a:t>
            </a:r>
            <a:r>
              <a:rPr lang="en-IN" dirty="0" err="1">
                <a:solidFill>
                  <a:srgbClr val="FF0000"/>
                </a:solidFill>
                <a:sym typeface="Wingdings" panose="05000000000000000000" pitchFamily="2" charset="2"/>
              </a:rPr>
              <a:t>val</a:t>
            </a:r>
            <a:endParaRPr lang="en-IN" dirty="0">
              <a:solidFill>
                <a:srgbClr val="FF0000"/>
              </a:solidFill>
              <a:sym typeface="Wingdings" panose="05000000000000000000" pitchFamily="2" charset="2"/>
            </a:endParaRPr>
          </a:p>
          <a:p>
            <a:r>
              <a:rPr lang="en-IN" dirty="0">
                <a:sym typeface="Wingdings" panose="05000000000000000000" pitchFamily="2" charset="2"/>
              </a:rPr>
              <a:t>E_+TE_				E_2.in := E_1.in + </a:t>
            </a:r>
            <a:r>
              <a:rPr lang="en-IN" dirty="0" err="1">
                <a:sym typeface="Wingdings" panose="05000000000000000000" pitchFamily="2" charset="2"/>
              </a:rPr>
              <a:t>T.val</a:t>
            </a:r>
            <a:r>
              <a:rPr lang="en-IN" dirty="0">
                <a:sym typeface="Wingdings" panose="05000000000000000000" pitchFamily="2" charset="2"/>
              </a:rPr>
              <a:t>;</a:t>
            </a:r>
          </a:p>
          <a:p>
            <a:r>
              <a:rPr lang="en-IN" dirty="0">
                <a:sym typeface="Wingdings" panose="05000000000000000000" pitchFamily="2" charset="2"/>
              </a:rPr>
              <a:t>				</a:t>
            </a:r>
            <a:r>
              <a:rPr lang="en-IN" dirty="0" smtClean="0">
                <a:sym typeface="Wingdings" panose="05000000000000000000" pitchFamily="2" charset="2"/>
              </a:rPr>
              <a:t>E_1.val </a:t>
            </a:r>
            <a:r>
              <a:rPr lang="en-IN" dirty="0">
                <a:sym typeface="Wingdings" panose="05000000000000000000" pitchFamily="2" charset="2"/>
              </a:rPr>
              <a:t>:= </a:t>
            </a:r>
            <a:r>
              <a:rPr lang="en-IN" dirty="0" err="1">
                <a:sym typeface="Wingdings" panose="05000000000000000000" pitchFamily="2" charset="2"/>
              </a:rPr>
              <a:t>T.val</a:t>
            </a:r>
            <a:endParaRPr lang="en-US" dirty="0">
              <a:sym typeface="Wingdings" panose="05000000000000000000" pitchFamily="2" charset="2"/>
            </a:endParaRPr>
          </a:p>
          <a:p>
            <a:r>
              <a:rPr lang="en-IN" dirty="0">
                <a:sym typeface="Wingdings" panose="05000000000000000000" pitchFamily="2" charset="2"/>
              </a:rPr>
              <a:t>E_</a:t>
            </a:r>
            <a:r>
              <a:rPr lang="el-GR" dirty="0">
                <a:sym typeface="Wingdings" panose="05000000000000000000" pitchFamily="2" charset="2"/>
              </a:rPr>
              <a:t>ε</a:t>
            </a:r>
            <a:r>
              <a:rPr lang="en-IN" dirty="0">
                <a:sym typeface="Wingdings" panose="05000000000000000000" pitchFamily="2" charset="2"/>
              </a:rPr>
              <a:t>				</a:t>
            </a:r>
            <a:r>
              <a:rPr lang="en-IN" dirty="0" err="1" smtClean="0">
                <a:sym typeface="Wingdings" panose="05000000000000000000" pitchFamily="2" charset="2"/>
              </a:rPr>
              <a:t>E_in</a:t>
            </a:r>
            <a:r>
              <a:rPr lang="en-IN" dirty="0" smtClean="0">
                <a:sym typeface="Wingdings" panose="05000000000000000000" pitchFamily="2" charset="2"/>
              </a:rPr>
              <a:t>=</a:t>
            </a:r>
            <a:r>
              <a:rPr lang="en-IN" dirty="0" err="1" smtClean="0">
                <a:sym typeface="Wingdings" panose="05000000000000000000" pitchFamily="2" charset="2"/>
              </a:rPr>
              <a:t>T.Val</a:t>
            </a:r>
            <a:r>
              <a:rPr lang="en-IN" dirty="0" smtClean="0">
                <a:sym typeface="Wingdings" panose="05000000000000000000" pitchFamily="2" charset="2"/>
              </a:rPr>
              <a:t> ,E_2.val=E_1.in</a:t>
            </a:r>
            <a:endParaRPr lang="en-IN" dirty="0">
              <a:sym typeface="Wingdings" panose="05000000000000000000" pitchFamily="2" charset="2"/>
            </a:endParaRPr>
          </a:p>
          <a:p>
            <a:r>
              <a:rPr lang="en-IN" dirty="0">
                <a:sym typeface="Wingdings" panose="05000000000000000000" pitchFamily="2" charset="2"/>
              </a:rPr>
              <a:t>T(E)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E.val</a:t>
            </a:r>
            <a:endParaRPr lang="en-IN" dirty="0">
              <a:sym typeface="Wingdings" panose="05000000000000000000" pitchFamily="2" charset="2"/>
            </a:endParaRPr>
          </a:p>
          <a:p>
            <a:r>
              <a:rPr lang="en-IN" dirty="0" err="1">
                <a:sym typeface="Wingdings" panose="05000000000000000000" pitchFamily="2" charset="2"/>
              </a:rPr>
              <a:t>Tid</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id.lexval</a:t>
            </a:r>
            <a:endParaRPr lang="en-IN" dirty="0">
              <a:sym typeface="Wingdings" panose="05000000000000000000" pitchFamily="2" charset="2"/>
            </a:endParaRPr>
          </a:p>
          <a:p>
            <a:r>
              <a:rPr lang="en-IN" dirty="0" err="1">
                <a:sym typeface="Wingdings" panose="05000000000000000000" pitchFamily="2" charset="2"/>
              </a:rPr>
              <a:t>TNum</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Num.lexval</a:t>
            </a:r>
            <a:endParaRPr lang="en-IN" dirty="0">
              <a:sym typeface="Wingdings" panose="05000000000000000000" pitchFamily="2" charset="2"/>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1474640" y="142920"/>
              <a:ext cx="678960" cy="134280"/>
            </p14:xfrm>
          </p:contentPart>
        </mc:Choice>
        <mc:Fallback>
          <p:pic>
            <p:nvPicPr>
              <p:cNvPr id="2" name="Ink 1"/>
              <p:cNvPicPr/>
              <p:nvPr/>
            </p:nvPicPr>
            <p:blipFill>
              <a:blip r:embed="rId3"/>
              <a:stretch>
                <a:fillRect/>
              </a:stretch>
            </p:blipFill>
            <p:spPr>
              <a:xfrm>
                <a:off x="11465280" y="133560"/>
                <a:ext cx="697680" cy="153000"/>
              </a:xfrm>
              <a:prstGeom prst="rect">
                <a:avLst/>
              </a:prstGeom>
            </p:spPr>
          </p:pic>
        </mc:Fallback>
      </mc:AlternateContent>
    </p:spTree>
    <p:extLst>
      <p:ext uri="{BB962C8B-B14F-4D97-AF65-F5344CB8AC3E}">
        <p14:creationId xmlns:p14="http://schemas.microsoft.com/office/powerpoint/2010/main" val="41978865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155031" y="16042"/>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6" name="Oval 5"/>
          <p:cNvSpPr/>
          <p:nvPr/>
        </p:nvSpPr>
        <p:spPr>
          <a:xfrm>
            <a:off x="3449051" y="893303"/>
            <a:ext cx="1010653" cy="497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8" name="Oval 7"/>
          <p:cNvSpPr/>
          <p:nvPr/>
        </p:nvSpPr>
        <p:spPr>
          <a:xfrm>
            <a:off x="0" y="1551031"/>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9" name="Oval 8"/>
          <p:cNvSpPr/>
          <p:nvPr/>
        </p:nvSpPr>
        <p:spPr>
          <a:xfrm>
            <a:off x="914399" y="2449389"/>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Val=4</a:t>
            </a:r>
            <a:endParaRPr lang="en-US" dirty="0"/>
          </a:p>
        </p:txBody>
      </p:sp>
      <p:sp>
        <p:nvSpPr>
          <p:cNvPr id="10" name="Oval 9"/>
          <p:cNvSpPr/>
          <p:nvPr/>
        </p:nvSpPr>
        <p:spPr>
          <a:xfrm>
            <a:off x="2189746" y="1567073"/>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1" name="Oval 10"/>
          <p:cNvSpPr/>
          <p:nvPr/>
        </p:nvSpPr>
        <p:spPr>
          <a:xfrm>
            <a:off x="4483766" y="2444334"/>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Val=7</a:t>
            </a:r>
            <a:endParaRPr lang="en-US" dirty="0"/>
          </a:p>
        </p:txBody>
      </p:sp>
      <p:sp>
        <p:nvSpPr>
          <p:cNvPr id="12" name="Oval 11"/>
          <p:cNvSpPr/>
          <p:nvPr/>
        </p:nvSpPr>
        <p:spPr>
          <a:xfrm>
            <a:off x="3336755" y="2449389"/>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In=4</a:t>
            </a:r>
            <a:endParaRPr lang="en-US" dirty="0"/>
          </a:p>
        </p:txBody>
      </p:sp>
      <p:sp>
        <p:nvSpPr>
          <p:cNvPr id="13" name="Oval 12"/>
          <p:cNvSpPr/>
          <p:nvPr/>
        </p:nvSpPr>
        <p:spPr>
          <a:xfrm>
            <a:off x="3312693" y="3484104"/>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14" name="Oval 13"/>
          <p:cNvSpPr/>
          <p:nvPr/>
        </p:nvSpPr>
        <p:spPr>
          <a:xfrm>
            <a:off x="4227092" y="4382462"/>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5" name="Oval 14"/>
          <p:cNvSpPr/>
          <p:nvPr/>
        </p:nvSpPr>
        <p:spPr>
          <a:xfrm>
            <a:off x="5502439" y="3500146"/>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6" name="Oval 15"/>
          <p:cNvSpPr/>
          <p:nvPr/>
        </p:nvSpPr>
        <p:spPr>
          <a:xfrm>
            <a:off x="7796459" y="4377407"/>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r>
              <a:rPr lang="en-IN" dirty="0" smtClean="0"/>
              <a:t>=3</a:t>
            </a:r>
            <a:endParaRPr lang="en-US" dirty="0"/>
          </a:p>
        </p:txBody>
      </p:sp>
      <p:sp>
        <p:nvSpPr>
          <p:cNvPr id="17" name="Oval 16"/>
          <p:cNvSpPr/>
          <p:nvPr/>
        </p:nvSpPr>
        <p:spPr>
          <a:xfrm>
            <a:off x="6649448" y="4382462"/>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In=3</a:t>
            </a:r>
            <a:endParaRPr lang="en-US" dirty="0"/>
          </a:p>
        </p:txBody>
      </p:sp>
      <p:sp>
        <p:nvSpPr>
          <p:cNvPr id="18" name="Oval 17"/>
          <p:cNvSpPr/>
          <p:nvPr/>
        </p:nvSpPr>
        <p:spPr>
          <a:xfrm>
            <a:off x="1419725" y="3500146"/>
            <a:ext cx="770021" cy="72189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cxnSp>
        <p:nvCxnSpPr>
          <p:cNvPr id="19" name="Straight Connector 18"/>
          <p:cNvCxnSpPr/>
          <p:nvPr/>
        </p:nvCxnSpPr>
        <p:spPr>
          <a:xfrm>
            <a:off x="1925052" y="513347"/>
            <a:ext cx="1672006" cy="452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70021" y="2053389"/>
            <a:ext cx="292385" cy="468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16"/>
          <p:cNvCxnSpPr>
            <a:endCxn id="12" idx="0"/>
          </p:cNvCxnSpPr>
          <p:nvPr/>
        </p:nvCxnSpPr>
        <p:spPr>
          <a:xfrm flipV="1">
            <a:off x="1777045" y="2449389"/>
            <a:ext cx="2065037" cy="72832"/>
          </a:xfrm>
          <a:prstGeom prst="curvedConnector4">
            <a:avLst>
              <a:gd name="adj1" fmla="val 37765"/>
              <a:gd name="adj2" fmla="val 41387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flipH="1">
            <a:off x="657254" y="632217"/>
            <a:ext cx="610544" cy="1024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812285" y="632217"/>
            <a:ext cx="490228" cy="1040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47000" y="2183248"/>
            <a:ext cx="637762"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959767" y="1928020"/>
            <a:ext cx="1917033" cy="51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7"/>
          <p:cNvCxnSpPr/>
          <p:nvPr/>
        </p:nvCxnSpPr>
        <p:spPr>
          <a:xfrm rot="16200000" flipV="1">
            <a:off x="4217984" y="1388734"/>
            <a:ext cx="1394214" cy="862643"/>
          </a:xfrm>
          <a:prstGeom prst="curved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 name="Straight Connector 2"/>
          <p:cNvCxnSpPr>
            <a:stCxn id="10" idx="3"/>
            <a:endCxn id="18" idx="0"/>
          </p:cNvCxnSpPr>
          <p:nvPr/>
        </p:nvCxnSpPr>
        <p:spPr>
          <a:xfrm flipH="1">
            <a:off x="1804736" y="2183248"/>
            <a:ext cx="497777" cy="1316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4"/>
            <a:endCxn id="13" idx="2"/>
          </p:cNvCxnSpPr>
          <p:nvPr/>
        </p:nvCxnSpPr>
        <p:spPr>
          <a:xfrm>
            <a:off x="2574757" y="2288967"/>
            <a:ext cx="737936" cy="1556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5" idx="2"/>
          </p:cNvCxnSpPr>
          <p:nvPr/>
        </p:nvCxnSpPr>
        <p:spPr>
          <a:xfrm>
            <a:off x="2711116" y="2288967"/>
            <a:ext cx="2791323" cy="1572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4" idx="1"/>
          </p:cNvCxnSpPr>
          <p:nvPr/>
        </p:nvCxnSpPr>
        <p:spPr>
          <a:xfrm>
            <a:off x="3842082" y="4074695"/>
            <a:ext cx="533017" cy="380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5"/>
            <a:endCxn id="17" idx="1"/>
          </p:cNvCxnSpPr>
          <p:nvPr/>
        </p:nvCxnSpPr>
        <p:spPr>
          <a:xfrm>
            <a:off x="6159693" y="4116321"/>
            <a:ext cx="637762"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5" idx="6"/>
            <a:endCxn id="16" idx="0"/>
          </p:cNvCxnSpPr>
          <p:nvPr/>
        </p:nvCxnSpPr>
        <p:spPr>
          <a:xfrm>
            <a:off x="6272460" y="3861093"/>
            <a:ext cx="2029326" cy="516314"/>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44378" y="4489705"/>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sp>
        <p:nvSpPr>
          <p:cNvPr id="32" name="Oval 31"/>
          <p:cNvSpPr/>
          <p:nvPr/>
        </p:nvSpPr>
        <p:spPr>
          <a:xfrm>
            <a:off x="1058777" y="5388063"/>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Val=4</a:t>
            </a:r>
            <a:endParaRPr lang="en-US" dirty="0"/>
          </a:p>
        </p:txBody>
      </p:sp>
      <p:cxnSp>
        <p:nvCxnSpPr>
          <p:cNvPr id="28" name="Straight Connector 27"/>
          <p:cNvCxnSpPr>
            <a:endCxn id="32" idx="0"/>
          </p:cNvCxnSpPr>
          <p:nvPr/>
        </p:nvCxnSpPr>
        <p:spPr>
          <a:xfrm>
            <a:off x="914399" y="4874713"/>
            <a:ext cx="649705" cy="51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4"/>
            <a:endCxn id="31" idx="0"/>
          </p:cNvCxnSpPr>
          <p:nvPr/>
        </p:nvCxnSpPr>
        <p:spPr>
          <a:xfrm>
            <a:off x="385011" y="2272925"/>
            <a:ext cx="144378" cy="221678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343013" y="5163475"/>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35" name="Oval 34"/>
          <p:cNvSpPr/>
          <p:nvPr/>
        </p:nvSpPr>
        <p:spPr>
          <a:xfrm>
            <a:off x="5257412" y="6061833"/>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Val=3</a:t>
            </a:r>
            <a:endParaRPr lang="en-US" dirty="0"/>
          </a:p>
        </p:txBody>
      </p:sp>
      <p:cxnSp>
        <p:nvCxnSpPr>
          <p:cNvPr id="37" name="Straight Connector 36"/>
          <p:cNvCxnSpPr>
            <a:endCxn id="35" idx="0"/>
          </p:cNvCxnSpPr>
          <p:nvPr/>
        </p:nvCxnSpPr>
        <p:spPr>
          <a:xfrm>
            <a:off x="5113034" y="5548483"/>
            <a:ext cx="649705" cy="51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34" idx="0"/>
          </p:cNvCxnSpPr>
          <p:nvPr/>
        </p:nvCxnSpPr>
        <p:spPr>
          <a:xfrm>
            <a:off x="3597058" y="4116321"/>
            <a:ext cx="1130966" cy="1047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4" idx="7"/>
            <a:endCxn id="17" idx="2"/>
          </p:cNvCxnSpPr>
          <p:nvPr/>
        </p:nvCxnSpPr>
        <p:spPr>
          <a:xfrm>
            <a:off x="5089738" y="4455291"/>
            <a:ext cx="1559710" cy="1758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0" name="Oval 39"/>
          <p:cNvSpPr/>
          <p:nvPr/>
        </p:nvSpPr>
        <p:spPr>
          <a:xfrm>
            <a:off x="5869593" y="5021621"/>
            <a:ext cx="770021" cy="72189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smtClean="0"/>
              <a:t>ε</a:t>
            </a:r>
            <a:endParaRPr lang="en-US" dirty="0"/>
          </a:p>
        </p:txBody>
      </p:sp>
      <p:cxnSp>
        <p:nvCxnSpPr>
          <p:cNvPr id="41" name="Straight Connector 40"/>
          <p:cNvCxnSpPr>
            <a:stCxn id="15" idx="4"/>
            <a:endCxn id="40" idx="0"/>
          </p:cNvCxnSpPr>
          <p:nvPr/>
        </p:nvCxnSpPr>
        <p:spPr>
          <a:xfrm>
            <a:off x="5887450" y="4222040"/>
            <a:ext cx="367154" cy="799581"/>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478574" y="-103305"/>
            <a:ext cx="7812506" cy="2031325"/>
          </a:xfrm>
          <a:prstGeom prst="rect">
            <a:avLst/>
          </a:prstGeom>
        </p:spPr>
        <p:txBody>
          <a:bodyPr wrap="square">
            <a:spAutoFit/>
          </a:bodyPr>
          <a:lstStyle/>
          <a:p>
            <a:r>
              <a:rPr lang="en-IN" dirty="0">
                <a:solidFill>
                  <a:srgbClr val="FF0000"/>
                </a:solidFill>
              </a:rPr>
              <a:t>E</a:t>
            </a:r>
            <a:r>
              <a:rPr lang="en-IN" dirty="0">
                <a:solidFill>
                  <a:srgbClr val="FF0000"/>
                </a:solidFill>
                <a:sym typeface="Wingdings" panose="05000000000000000000" pitchFamily="2" charset="2"/>
              </a:rPr>
              <a:t>TE_				E_.in := </a:t>
            </a:r>
            <a:r>
              <a:rPr lang="en-IN" dirty="0" err="1">
                <a:solidFill>
                  <a:srgbClr val="FF0000"/>
                </a:solidFill>
                <a:sym typeface="Wingdings" panose="05000000000000000000" pitchFamily="2" charset="2"/>
              </a:rPr>
              <a:t>T.val</a:t>
            </a:r>
            <a:r>
              <a:rPr lang="en-IN" dirty="0">
                <a:solidFill>
                  <a:srgbClr val="FF0000"/>
                </a:solidFill>
                <a:sym typeface="Wingdings" panose="05000000000000000000" pitchFamily="2" charset="2"/>
              </a:rPr>
              <a:t>; </a:t>
            </a:r>
            <a:r>
              <a:rPr lang="en-IN" dirty="0" err="1">
                <a:solidFill>
                  <a:srgbClr val="FF0000"/>
                </a:solidFill>
                <a:sym typeface="Wingdings" panose="05000000000000000000" pitchFamily="2" charset="2"/>
              </a:rPr>
              <a:t>E.val</a:t>
            </a:r>
            <a:r>
              <a:rPr lang="en-IN" dirty="0">
                <a:solidFill>
                  <a:srgbClr val="FF0000"/>
                </a:solidFill>
                <a:sym typeface="Wingdings" panose="05000000000000000000" pitchFamily="2" charset="2"/>
              </a:rPr>
              <a:t> := </a:t>
            </a:r>
            <a:r>
              <a:rPr lang="en-IN" dirty="0" smtClean="0">
                <a:solidFill>
                  <a:srgbClr val="FF0000"/>
                </a:solidFill>
                <a:sym typeface="Wingdings" panose="05000000000000000000" pitchFamily="2" charset="2"/>
              </a:rPr>
              <a:t>E</a:t>
            </a:r>
            <a:r>
              <a:rPr lang="en-IN" dirty="0">
                <a:solidFill>
                  <a:srgbClr val="FF0000"/>
                </a:solidFill>
                <a:sym typeface="Wingdings" panose="05000000000000000000" pitchFamily="2" charset="2"/>
              </a:rPr>
              <a:t>_.</a:t>
            </a:r>
            <a:r>
              <a:rPr lang="en-IN" dirty="0" err="1">
                <a:solidFill>
                  <a:srgbClr val="FF0000"/>
                </a:solidFill>
                <a:sym typeface="Wingdings" panose="05000000000000000000" pitchFamily="2" charset="2"/>
              </a:rPr>
              <a:t>val</a:t>
            </a:r>
            <a:endParaRPr lang="en-IN" dirty="0">
              <a:solidFill>
                <a:srgbClr val="FF0000"/>
              </a:solidFill>
              <a:sym typeface="Wingdings" panose="05000000000000000000" pitchFamily="2" charset="2"/>
            </a:endParaRPr>
          </a:p>
          <a:p>
            <a:r>
              <a:rPr lang="en-IN" dirty="0">
                <a:sym typeface="Wingdings" panose="05000000000000000000" pitchFamily="2" charset="2"/>
              </a:rPr>
              <a:t>E_+TE_				E_2.in := E_1.in + </a:t>
            </a:r>
            <a:r>
              <a:rPr lang="en-IN" dirty="0" err="1">
                <a:sym typeface="Wingdings" panose="05000000000000000000" pitchFamily="2" charset="2"/>
              </a:rPr>
              <a:t>T.val</a:t>
            </a:r>
            <a:r>
              <a:rPr lang="en-IN" dirty="0">
                <a:sym typeface="Wingdings" panose="05000000000000000000" pitchFamily="2" charset="2"/>
              </a:rPr>
              <a:t>;</a:t>
            </a:r>
          </a:p>
          <a:p>
            <a:r>
              <a:rPr lang="en-IN" dirty="0">
                <a:sym typeface="Wingdings" panose="05000000000000000000" pitchFamily="2" charset="2"/>
              </a:rPr>
              <a:t>				</a:t>
            </a:r>
            <a:r>
              <a:rPr lang="en-IN" dirty="0" smtClean="0">
                <a:sym typeface="Wingdings" panose="05000000000000000000" pitchFamily="2" charset="2"/>
              </a:rPr>
              <a:t>E_1.val </a:t>
            </a:r>
            <a:r>
              <a:rPr lang="en-IN" dirty="0">
                <a:sym typeface="Wingdings" panose="05000000000000000000" pitchFamily="2" charset="2"/>
              </a:rPr>
              <a:t>:= </a:t>
            </a:r>
            <a:r>
              <a:rPr lang="en-IN" dirty="0" err="1">
                <a:sym typeface="Wingdings" panose="05000000000000000000" pitchFamily="2" charset="2"/>
              </a:rPr>
              <a:t>T.val</a:t>
            </a:r>
            <a:endParaRPr lang="en-US" dirty="0">
              <a:sym typeface="Wingdings" panose="05000000000000000000" pitchFamily="2" charset="2"/>
            </a:endParaRPr>
          </a:p>
          <a:p>
            <a:r>
              <a:rPr lang="en-IN" dirty="0">
                <a:sym typeface="Wingdings" panose="05000000000000000000" pitchFamily="2" charset="2"/>
              </a:rPr>
              <a:t>E_</a:t>
            </a:r>
            <a:r>
              <a:rPr lang="el-GR" dirty="0">
                <a:sym typeface="Wingdings" panose="05000000000000000000" pitchFamily="2" charset="2"/>
              </a:rPr>
              <a:t>ε</a:t>
            </a:r>
            <a:r>
              <a:rPr lang="en-IN" dirty="0">
                <a:sym typeface="Wingdings" panose="05000000000000000000" pitchFamily="2" charset="2"/>
              </a:rPr>
              <a:t>				</a:t>
            </a:r>
            <a:r>
              <a:rPr lang="en-IN" dirty="0" err="1" smtClean="0">
                <a:sym typeface="Wingdings" panose="05000000000000000000" pitchFamily="2" charset="2"/>
              </a:rPr>
              <a:t>E_in</a:t>
            </a:r>
            <a:r>
              <a:rPr lang="en-IN" dirty="0" smtClean="0">
                <a:sym typeface="Wingdings" panose="05000000000000000000" pitchFamily="2" charset="2"/>
              </a:rPr>
              <a:t>=</a:t>
            </a:r>
            <a:r>
              <a:rPr lang="en-IN" dirty="0" err="1" smtClean="0">
                <a:sym typeface="Wingdings" panose="05000000000000000000" pitchFamily="2" charset="2"/>
              </a:rPr>
              <a:t>T.Val</a:t>
            </a:r>
            <a:r>
              <a:rPr lang="en-IN" dirty="0" smtClean="0">
                <a:sym typeface="Wingdings" panose="05000000000000000000" pitchFamily="2" charset="2"/>
              </a:rPr>
              <a:t> ,E_2.val=E_1.in</a:t>
            </a:r>
            <a:endParaRPr lang="en-IN" dirty="0">
              <a:sym typeface="Wingdings" panose="05000000000000000000" pitchFamily="2" charset="2"/>
            </a:endParaRPr>
          </a:p>
          <a:p>
            <a:r>
              <a:rPr lang="en-IN" dirty="0">
                <a:sym typeface="Wingdings" panose="05000000000000000000" pitchFamily="2" charset="2"/>
              </a:rPr>
              <a:t>T(E)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E.val</a:t>
            </a:r>
            <a:endParaRPr lang="en-IN" dirty="0">
              <a:sym typeface="Wingdings" panose="05000000000000000000" pitchFamily="2" charset="2"/>
            </a:endParaRPr>
          </a:p>
          <a:p>
            <a:r>
              <a:rPr lang="en-IN" dirty="0" err="1">
                <a:sym typeface="Wingdings" panose="05000000000000000000" pitchFamily="2" charset="2"/>
              </a:rPr>
              <a:t>Tid</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id.lexval</a:t>
            </a:r>
            <a:endParaRPr lang="en-IN" dirty="0">
              <a:sym typeface="Wingdings" panose="05000000000000000000" pitchFamily="2" charset="2"/>
            </a:endParaRPr>
          </a:p>
          <a:p>
            <a:r>
              <a:rPr lang="en-IN" dirty="0" err="1">
                <a:sym typeface="Wingdings" panose="05000000000000000000" pitchFamily="2" charset="2"/>
              </a:rPr>
              <a:t>TNum</a:t>
            </a:r>
            <a:r>
              <a:rPr lang="en-IN" dirty="0">
                <a:sym typeface="Wingdings" panose="05000000000000000000" pitchFamily="2" charset="2"/>
              </a:rPr>
              <a:t>				</a:t>
            </a:r>
            <a:r>
              <a:rPr lang="en-IN" dirty="0" err="1">
                <a:sym typeface="Wingdings" panose="05000000000000000000" pitchFamily="2" charset="2"/>
              </a:rPr>
              <a:t>T.val</a:t>
            </a:r>
            <a:r>
              <a:rPr lang="en-IN" dirty="0">
                <a:sym typeface="Wingdings" panose="05000000000000000000" pitchFamily="2" charset="2"/>
              </a:rPr>
              <a:t>=</a:t>
            </a:r>
            <a:r>
              <a:rPr lang="en-IN" dirty="0" err="1">
                <a:sym typeface="Wingdings" panose="05000000000000000000" pitchFamily="2" charset="2"/>
              </a:rPr>
              <a:t>Num.lexval</a:t>
            </a:r>
            <a:endParaRPr lang="en-IN" dirty="0">
              <a:sym typeface="Wingdings" panose="05000000000000000000" pitchFamily="2" charset="2"/>
            </a:endParaRPr>
          </a:p>
        </p:txBody>
      </p:sp>
      <mc:AlternateContent xmlns:mc="http://schemas.openxmlformats.org/markup-compatibility/2006">
        <mc:Choice xmlns:p14="http://schemas.microsoft.com/office/powerpoint/2010/main" Requires="p14">
          <p:contentPart p14:bwMode="auto" r:id="rId2">
            <p14:nvContentPartPr>
              <p14:cNvPr id="44" name="Ink 43"/>
              <p14:cNvContentPartPr/>
              <p14:nvPr/>
            </p14:nvContentPartPr>
            <p14:xfrm>
              <a:off x="1071720" y="214200"/>
              <a:ext cx="10117440" cy="2688480"/>
            </p14:xfrm>
          </p:contentPart>
        </mc:Choice>
        <mc:Fallback>
          <p:pic>
            <p:nvPicPr>
              <p:cNvPr id="44" name="Ink 43"/>
              <p:cNvPicPr/>
              <p:nvPr/>
            </p:nvPicPr>
            <p:blipFill>
              <a:blip r:embed="rId3"/>
              <a:stretch>
                <a:fillRect/>
              </a:stretch>
            </p:blipFill>
            <p:spPr>
              <a:xfrm>
                <a:off x="1062360" y="204840"/>
                <a:ext cx="10136160" cy="2707200"/>
              </a:xfrm>
              <a:prstGeom prst="rect">
                <a:avLst/>
              </a:prstGeom>
            </p:spPr>
          </p:pic>
        </mc:Fallback>
      </mc:AlternateContent>
    </p:spTree>
    <p:extLst>
      <p:ext uri="{BB962C8B-B14F-4D97-AF65-F5344CB8AC3E}">
        <p14:creationId xmlns:p14="http://schemas.microsoft.com/office/powerpoint/2010/main" val="8157176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155031" y="16042"/>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6" name="Oval 5"/>
          <p:cNvSpPr/>
          <p:nvPr/>
        </p:nvSpPr>
        <p:spPr>
          <a:xfrm>
            <a:off x="3449051" y="893303"/>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Val=7</a:t>
            </a:r>
            <a:endParaRPr lang="en-US" dirty="0"/>
          </a:p>
        </p:txBody>
      </p:sp>
      <p:sp>
        <p:nvSpPr>
          <p:cNvPr id="8" name="Oval 7"/>
          <p:cNvSpPr/>
          <p:nvPr/>
        </p:nvSpPr>
        <p:spPr>
          <a:xfrm>
            <a:off x="0" y="1551031"/>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9" name="Oval 8"/>
          <p:cNvSpPr/>
          <p:nvPr/>
        </p:nvSpPr>
        <p:spPr>
          <a:xfrm>
            <a:off x="914399" y="2449389"/>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Val=4</a:t>
            </a:r>
            <a:endParaRPr lang="en-US" dirty="0"/>
          </a:p>
        </p:txBody>
      </p:sp>
      <p:sp>
        <p:nvSpPr>
          <p:cNvPr id="10" name="Oval 9"/>
          <p:cNvSpPr/>
          <p:nvPr/>
        </p:nvSpPr>
        <p:spPr>
          <a:xfrm>
            <a:off x="2189746" y="1567073"/>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1" name="Oval 10"/>
          <p:cNvSpPr/>
          <p:nvPr/>
        </p:nvSpPr>
        <p:spPr>
          <a:xfrm>
            <a:off x="4483766" y="2444334"/>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Val=7</a:t>
            </a:r>
            <a:endParaRPr lang="en-US" dirty="0"/>
          </a:p>
        </p:txBody>
      </p:sp>
      <p:sp>
        <p:nvSpPr>
          <p:cNvPr id="12" name="Oval 11"/>
          <p:cNvSpPr/>
          <p:nvPr/>
        </p:nvSpPr>
        <p:spPr>
          <a:xfrm>
            <a:off x="3336755" y="2449389"/>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In=4</a:t>
            </a:r>
            <a:endParaRPr lang="en-US" dirty="0"/>
          </a:p>
        </p:txBody>
      </p:sp>
      <p:sp>
        <p:nvSpPr>
          <p:cNvPr id="13" name="Oval 12"/>
          <p:cNvSpPr/>
          <p:nvPr/>
        </p:nvSpPr>
        <p:spPr>
          <a:xfrm>
            <a:off x="3312693" y="3484104"/>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t>
            </a:r>
            <a:endParaRPr lang="en-US" dirty="0"/>
          </a:p>
        </p:txBody>
      </p:sp>
      <p:sp>
        <p:nvSpPr>
          <p:cNvPr id="14" name="Oval 13"/>
          <p:cNvSpPr/>
          <p:nvPr/>
        </p:nvSpPr>
        <p:spPr>
          <a:xfrm>
            <a:off x="4227092" y="4382462"/>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endParaRPr lang="en-US" dirty="0"/>
          </a:p>
        </p:txBody>
      </p:sp>
      <p:sp>
        <p:nvSpPr>
          <p:cNvPr id="15" name="Oval 14"/>
          <p:cNvSpPr/>
          <p:nvPr/>
        </p:nvSpPr>
        <p:spPr>
          <a:xfrm>
            <a:off x="5502439" y="3500146"/>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E_</a:t>
            </a:r>
            <a:endParaRPr lang="en-US" dirty="0"/>
          </a:p>
        </p:txBody>
      </p:sp>
      <p:sp>
        <p:nvSpPr>
          <p:cNvPr id="16" name="Oval 15"/>
          <p:cNvSpPr/>
          <p:nvPr/>
        </p:nvSpPr>
        <p:spPr>
          <a:xfrm>
            <a:off x="7796459" y="4377407"/>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val</a:t>
            </a:r>
            <a:r>
              <a:rPr lang="en-IN" dirty="0" smtClean="0"/>
              <a:t>=3</a:t>
            </a:r>
            <a:endParaRPr lang="en-US" dirty="0"/>
          </a:p>
        </p:txBody>
      </p:sp>
      <p:sp>
        <p:nvSpPr>
          <p:cNvPr id="17" name="Oval 16"/>
          <p:cNvSpPr/>
          <p:nvPr/>
        </p:nvSpPr>
        <p:spPr>
          <a:xfrm>
            <a:off x="6649448" y="4382462"/>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In=3</a:t>
            </a:r>
            <a:endParaRPr lang="en-US" dirty="0"/>
          </a:p>
        </p:txBody>
      </p:sp>
      <p:sp>
        <p:nvSpPr>
          <p:cNvPr id="18" name="Oval 17"/>
          <p:cNvSpPr/>
          <p:nvPr/>
        </p:nvSpPr>
        <p:spPr>
          <a:xfrm>
            <a:off x="1419725" y="3500146"/>
            <a:ext cx="770021" cy="72189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endParaRPr lang="en-US" dirty="0"/>
          </a:p>
        </p:txBody>
      </p:sp>
      <p:cxnSp>
        <p:nvCxnSpPr>
          <p:cNvPr id="19" name="Straight Connector 18"/>
          <p:cNvCxnSpPr/>
          <p:nvPr/>
        </p:nvCxnSpPr>
        <p:spPr>
          <a:xfrm>
            <a:off x="1925052" y="513347"/>
            <a:ext cx="1672006" cy="452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70021" y="2053389"/>
            <a:ext cx="292385" cy="468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57254" y="632217"/>
            <a:ext cx="610544" cy="1024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812285" y="632217"/>
            <a:ext cx="490228" cy="1040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47000" y="2183248"/>
            <a:ext cx="637762"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959767" y="1928020"/>
            <a:ext cx="1917033" cy="51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7"/>
          <p:cNvCxnSpPr/>
          <p:nvPr/>
        </p:nvCxnSpPr>
        <p:spPr>
          <a:xfrm rot="16200000" flipV="1">
            <a:off x="4217984" y="1388734"/>
            <a:ext cx="1394214" cy="862643"/>
          </a:xfrm>
          <a:prstGeom prst="curved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 name="Straight Connector 2"/>
          <p:cNvCxnSpPr>
            <a:stCxn id="10" idx="3"/>
            <a:endCxn id="18" idx="0"/>
          </p:cNvCxnSpPr>
          <p:nvPr/>
        </p:nvCxnSpPr>
        <p:spPr>
          <a:xfrm flipH="1">
            <a:off x="1804736" y="2183248"/>
            <a:ext cx="497777" cy="1316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4"/>
            <a:endCxn id="13" idx="2"/>
          </p:cNvCxnSpPr>
          <p:nvPr/>
        </p:nvCxnSpPr>
        <p:spPr>
          <a:xfrm>
            <a:off x="2574757" y="2288967"/>
            <a:ext cx="737936" cy="1556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5" idx="2"/>
          </p:cNvCxnSpPr>
          <p:nvPr/>
        </p:nvCxnSpPr>
        <p:spPr>
          <a:xfrm>
            <a:off x="2711116" y="2288967"/>
            <a:ext cx="2791323" cy="1572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4" idx="1"/>
          </p:cNvCxnSpPr>
          <p:nvPr/>
        </p:nvCxnSpPr>
        <p:spPr>
          <a:xfrm>
            <a:off x="3842082" y="4074695"/>
            <a:ext cx="533017" cy="380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5"/>
            <a:endCxn id="17" idx="1"/>
          </p:cNvCxnSpPr>
          <p:nvPr/>
        </p:nvCxnSpPr>
        <p:spPr>
          <a:xfrm>
            <a:off x="6159693" y="4116321"/>
            <a:ext cx="637762" cy="338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5" idx="6"/>
            <a:endCxn id="16" idx="0"/>
          </p:cNvCxnSpPr>
          <p:nvPr/>
        </p:nvCxnSpPr>
        <p:spPr>
          <a:xfrm>
            <a:off x="6272460" y="3861093"/>
            <a:ext cx="2029326" cy="516314"/>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44378" y="4489705"/>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sp>
        <p:nvSpPr>
          <p:cNvPr id="32" name="Oval 31"/>
          <p:cNvSpPr/>
          <p:nvPr/>
        </p:nvSpPr>
        <p:spPr>
          <a:xfrm>
            <a:off x="1058777" y="5388063"/>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Val=4</a:t>
            </a:r>
            <a:endParaRPr lang="en-US" dirty="0"/>
          </a:p>
        </p:txBody>
      </p:sp>
      <p:cxnSp>
        <p:nvCxnSpPr>
          <p:cNvPr id="28" name="Straight Connector 27"/>
          <p:cNvCxnSpPr>
            <a:endCxn id="32" idx="0"/>
          </p:cNvCxnSpPr>
          <p:nvPr/>
        </p:nvCxnSpPr>
        <p:spPr>
          <a:xfrm>
            <a:off x="914399" y="4874713"/>
            <a:ext cx="649705" cy="51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4"/>
            <a:endCxn id="31" idx="0"/>
          </p:cNvCxnSpPr>
          <p:nvPr/>
        </p:nvCxnSpPr>
        <p:spPr>
          <a:xfrm>
            <a:off x="385011" y="2272925"/>
            <a:ext cx="144378" cy="221678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343013" y="5163475"/>
            <a:ext cx="770021" cy="721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sp>
        <p:nvSpPr>
          <p:cNvPr id="35" name="Oval 34"/>
          <p:cNvSpPr/>
          <p:nvPr/>
        </p:nvSpPr>
        <p:spPr>
          <a:xfrm>
            <a:off x="5257412" y="6061833"/>
            <a:ext cx="1010653" cy="4973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Val=3</a:t>
            </a:r>
            <a:endParaRPr lang="en-US" dirty="0"/>
          </a:p>
        </p:txBody>
      </p:sp>
      <p:cxnSp>
        <p:nvCxnSpPr>
          <p:cNvPr id="37" name="Straight Connector 36"/>
          <p:cNvCxnSpPr>
            <a:endCxn id="35" idx="0"/>
          </p:cNvCxnSpPr>
          <p:nvPr/>
        </p:nvCxnSpPr>
        <p:spPr>
          <a:xfrm>
            <a:off x="5113034" y="5548483"/>
            <a:ext cx="649705" cy="51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34" idx="0"/>
          </p:cNvCxnSpPr>
          <p:nvPr/>
        </p:nvCxnSpPr>
        <p:spPr>
          <a:xfrm>
            <a:off x="3597058" y="4116321"/>
            <a:ext cx="1130966" cy="1047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4" idx="7"/>
            <a:endCxn id="17" idx="2"/>
          </p:cNvCxnSpPr>
          <p:nvPr/>
        </p:nvCxnSpPr>
        <p:spPr>
          <a:xfrm>
            <a:off x="5089738" y="4455291"/>
            <a:ext cx="1559710" cy="1758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0" name="Oval 39"/>
          <p:cNvSpPr/>
          <p:nvPr/>
        </p:nvSpPr>
        <p:spPr>
          <a:xfrm>
            <a:off x="5869593" y="5021621"/>
            <a:ext cx="770021" cy="72189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smtClean="0"/>
              <a:t>ε</a:t>
            </a:r>
            <a:endParaRPr lang="en-US" dirty="0"/>
          </a:p>
        </p:txBody>
      </p:sp>
      <p:cxnSp>
        <p:nvCxnSpPr>
          <p:cNvPr id="41" name="Straight Connector 40"/>
          <p:cNvCxnSpPr>
            <a:stCxn id="15" idx="4"/>
            <a:endCxn id="40" idx="0"/>
          </p:cNvCxnSpPr>
          <p:nvPr/>
        </p:nvCxnSpPr>
        <p:spPr>
          <a:xfrm>
            <a:off x="5887450" y="4222040"/>
            <a:ext cx="367154" cy="79958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77823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IN" dirty="0" smtClean="0"/>
              <a:t>But that took more action (and was more confusing </a:t>
            </a:r>
            <a:r>
              <a:rPr lang="en-IN" dirty="0" smtClean="0">
                <a:sym typeface="Wingdings" panose="05000000000000000000" pitchFamily="2" charset="2"/>
              </a:rPr>
              <a:t>)</a:t>
            </a:r>
          </a:p>
          <a:p>
            <a:r>
              <a:rPr lang="en-IN" dirty="0" smtClean="0">
                <a:sym typeface="Wingdings" panose="05000000000000000000" pitchFamily="2" charset="2"/>
              </a:rPr>
              <a:t>More than often it is very hard to make an S-Attributed SDD/SDT</a:t>
            </a:r>
          </a:p>
          <a:p>
            <a:r>
              <a:rPr lang="en-IN" dirty="0" smtClean="0">
                <a:sym typeface="Wingdings" panose="05000000000000000000" pitchFamily="2" charset="2"/>
              </a:rPr>
              <a:t>Consider the following for declaration of variables</a:t>
            </a:r>
          </a:p>
          <a:p>
            <a:endParaRPr lang="en-IN" dirty="0">
              <a:sym typeface="Wingdings" panose="05000000000000000000" pitchFamily="2" charset="2"/>
            </a:endParaRPr>
          </a:p>
          <a:p>
            <a:r>
              <a:rPr lang="en-IN" dirty="0">
                <a:sym typeface="Wingdings" panose="05000000000000000000" pitchFamily="2" charset="2"/>
              </a:rPr>
              <a:t>ET List				</a:t>
            </a:r>
          </a:p>
          <a:p>
            <a:r>
              <a:rPr lang="en-IN" dirty="0" err="1">
                <a:sym typeface="Wingdings" panose="05000000000000000000" pitchFamily="2" charset="2"/>
              </a:rPr>
              <a:t>Typeint</a:t>
            </a:r>
            <a:r>
              <a:rPr lang="en-IN" dirty="0">
                <a:sym typeface="Wingdings" panose="05000000000000000000" pitchFamily="2" charset="2"/>
              </a:rPr>
              <a:t>				</a:t>
            </a:r>
          </a:p>
          <a:p>
            <a:r>
              <a:rPr lang="en-IN" dirty="0">
                <a:sym typeface="Wingdings" panose="05000000000000000000" pitchFamily="2" charset="2"/>
              </a:rPr>
              <a:t>Type float			</a:t>
            </a:r>
          </a:p>
          <a:p>
            <a:r>
              <a:rPr lang="en-IN" dirty="0" err="1">
                <a:sym typeface="Wingdings" panose="05000000000000000000" pitchFamily="2" charset="2"/>
              </a:rPr>
              <a:t>ListList,id</a:t>
            </a:r>
            <a:r>
              <a:rPr lang="en-IN" dirty="0">
                <a:sym typeface="Wingdings" panose="05000000000000000000" pitchFamily="2" charset="2"/>
              </a:rPr>
              <a:t>			</a:t>
            </a:r>
            <a:endParaRPr lang="en-IN" dirty="0" smtClean="0">
              <a:sym typeface="Wingdings" panose="05000000000000000000" pitchFamily="2" charset="2"/>
            </a:endParaRPr>
          </a:p>
          <a:p>
            <a:r>
              <a:rPr lang="en-IN" dirty="0" smtClean="0">
                <a:sym typeface="Wingdings" panose="05000000000000000000" pitchFamily="2" charset="2"/>
              </a:rPr>
              <a:t>List id				</a:t>
            </a:r>
            <a:endParaRPr lang="en-IN" dirty="0">
              <a:sym typeface="Wingdings" panose="05000000000000000000" pitchFamily="2" charset="2"/>
            </a:endParaRP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428760" y="482040"/>
              <a:ext cx="3063240" cy="5679720"/>
            </p14:xfrm>
          </p:contentPart>
        </mc:Choice>
        <mc:Fallback>
          <p:pic>
            <p:nvPicPr>
              <p:cNvPr id="4" name="Ink 3"/>
              <p:cNvPicPr/>
              <p:nvPr/>
            </p:nvPicPr>
            <p:blipFill>
              <a:blip r:embed="rId3"/>
              <a:stretch>
                <a:fillRect/>
              </a:stretch>
            </p:blipFill>
            <p:spPr>
              <a:xfrm>
                <a:off x="419400" y="472680"/>
                <a:ext cx="3081960" cy="5698440"/>
              </a:xfrm>
              <a:prstGeom prst="rect">
                <a:avLst/>
              </a:prstGeom>
            </p:spPr>
          </p:pic>
        </mc:Fallback>
      </mc:AlternateContent>
    </p:spTree>
    <p:extLst>
      <p:ext uri="{BB962C8B-B14F-4D97-AF65-F5344CB8AC3E}">
        <p14:creationId xmlns:p14="http://schemas.microsoft.com/office/powerpoint/2010/main" val="21258769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endParaRPr lang="en-IN" dirty="0">
              <a:sym typeface="Wingdings" panose="05000000000000000000" pitchFamily="2" charset="2"/>
            </a:endParaRPr>
          </a:p>
          <a:p>
            <a:r>
              <a:rPr lang="en-IN" dirty="0" smtClean="0">
                <a:sym typeface="Wingdings" panose="05000000000000000000" pitchFamily="2" charset="2"/>
              </a:rPr>
              <a:t>ET List	</a:t>
            </a:r>
            <a:r>
              <a:rPr lang="en-IN" dirty="0">
                <a:sym typeface="Wingdings" panose="05000000000000000000" pitchFamily="2" charset="2"/>
              </a:rPr>
              <a:t>			</a:t>
            </a:r>
            <a:r>
              <a:rPr lang="en-IN" dirty="0" smtClean="0">
                <a:sym typeface="Wingdings" panose="05000000000000000000" pitchFamily="2" charset="2"/>
              </a:rPr>
              <a:t>List.in=</a:t>
            </a:r>
            <a:r>
              <a:rPr lang="en-IN" dirty="0" err="1" smtClean="0">
                <a:sym typeface="Wingdings" panose="05000000000000000000" pitchFamily="2" charset="2"/>
              </a:rPr>
              <a:t>T.type</a:t>
            </a:r>
            <a:endParaRPr lang="en-IN" dirty="0" smtClean="0">
              <a:sym typeface="Wingdings" panose="05000000000000000000" pitchFamily="2" charset="2"/>
            </a:endParaRPr>
          </a:p>
          <a:p>
            <a:r>
              <a:rPr lang="en-IN" dirty="0" err="1" smtClean="0">
                <a:sym typeface="Wingdings" panose="05000000000000000000" pitchFamily="2" charset="2"/>
              </a:rPr>
              <a:t>Tint</a:t>
            </a:r>
            <a:r>
              <a:rPr lang="en-IN" dirty="0" smtClean="0">
                <a:sym typeface="Wingdings" panose="05000000000000000000" pitchFamily="2" charset="2"/>
              </a:rPr>
              <a:t>				</a:t>
            </a:r>
            <a:r>
              <a:rPr lang="en-IN" dirty="0" err="1" smtClean="0">
                <a:sym typeface="Wingdings" panose="05000000000000000000" pitchFamily="2" charset="2"/>
              </a:rPr>
              <a:t>T.type</a:t>
            </a:r>
            <a:r>
              <a:rPr lang="en-IN" dirty="0" smtClean="0">
                <a:sym typeface="Wingdings" panose="05000000000000000000" pitchFamily="2" charset="2"/>
              </a:rPr>
              <a:t>=</a:t>
            </a:r>
            <a:r>
              <a:rPr lang="en-IN" dirty="0" err="1" smtClean="0">
                <a:sym typeface="Wingdings" panose="05000000000000000000" pitchFamily="2" charset="2"/>
              </a:rPr>
              <a:t>int</a:t>
            </a:r>
            <a:endParaRPr lang="en-IN" dirty="0">
              <a:sym typeface="Wingdings" panose="05000000000000000000" pitchFamily="2" charset="2"/>
            </a:endParaRPr>
          </a:p>
          <a:p>
            <a:r>
              <a:rPr lang="en-IN" dirty="0" smtClean="0">
                <a:sym typeface="Wingdings" panose="05000000000000000000" pitchFamily="2" charset="2"/>
              </a:rPr>
              <a:t>T float				</a:t>
            </a:r>
            <a:r>
              <a:rPr lang="en-IN" dirty="0" err="1" smtClean="0">
                <a:sym typeface="Wingdings" panose="05000000000000000000" pitchFamily="2" charset="2"/>
              </a:rPr>
              <a:t>T.type</a:t>
            </a:r>
            <a:r>
              <a:rPr lang="en-IN" dirty="0" smtClean="0">
                <a:sym typeface="Wingdings" panose="05000000000000000000" pitchFamily="2" charset="2"/>
              </a:rPr>
              <a:t>=float</a:t>
            </a:r>
            <a:endParaRPr lang="en-US" dirty="0"/>
          </a:p>
          <a:p>
            <a:r>
              <a:rPr lang="en-IN" dirty="0" err="1" smtClean="0">
                <a:sym typeface="Wingdings" panose="05000000000000000000" pitchFamily="2" charset="2"/>
              </a:rPr>
              <a:t>ListList,id</a:t>
            </a:r>
            <a:r>
              <a:rPr lang="en-IN" dirty="0" smtClean="0">
                <a:sym typeface="Wingdings" panose="05000000000000000000" pitchFamily="2" charset="2"/>
              </a:rPr>
              <a:t>			List.in=List.in , </a:t>
            </a:r>
            <a:r>
              <a:rPr lang="en-IN" dirty="0" err="1" smtClean="0">
                <a:sym typeface="Wingdings" panose="05000000000000000000" pitchFamily="2" charset="2"/>
              </a:rPr>
              <a:t>add.type</a:t>
            </a:r>
            <a:r>
              <a:rPr lang="en-IN" dirty="0" smtClean="0">
                <a:sym typeface="Wingdings" panose="05000000000000000000" pitchFamily="2" charset="2"/>
              </a:rPr>
              <a:t>=(id, list.in)	</a:t>
            </a:r>
          </a:p>
          <a:p>
            <a:r>
              <a:rPr lang="en-IN" dirty="0" smtClean="0">
                <a:sym typeface="Wingdings" panose="05000000000000000000" pitchFamily="2" charset="2"/>
              </a:rPr>
              <a:t>List id				</a:t>
            </a:r>
            <a:r>
              <a:rPr lang="en-IN" dirty="0" err="1" smtClean="0">
                <a:sym typeface="Wingdings" panose="05000000000000000000" pitchFamily="2" charset="2"/>
              </a:rPr>
              <a:t>add.type</a:t>
            </a:r>
            <a:r>
              <a:rPr lang="en-IN" dirty="0" smtClean="0">
                <a:sym typeface="Wingdings" panose="05000000000000000000" pitchFamily="2" charset="2"/>
              </a:rPr>
              <a:t>(</a:t>
            </a:r>
            <a:r>
              <a:rPr lang="en-IN" dirty="0" err="1" smtClean="0">
                <a:sym typeface="Wingdings" panose="05000000000000000000" pitchFamily="2" charset="2"/>
              </a:rPr>
              <a:t>id,list.in</a:t>
            </a:r>
            <a:r>
              <a:rPr lang="en-IN" dirty="0" smtClean="0">
                <a:sym typeface="Wingdings" panose="05000000000000000000" pitchFamily="2" charset="2"/>
              </a:rPr>
              <a:t>)</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946440" y="2018160"/>
              <a:ext cx="9287280" cy="2518560"/>
            </p14:xfrm>
          </p:contentPart>
        </mc:Choice>
        <mc:Fallback>
          <p:pic>
            <p:nvPicPr>
              <p:cNvPr id="4" name="Ink 3"/>
              <p:cNvPicPr/>
              <p:nvPr/>
            </p:nvPicPr>
            <p:blipFill>
              <a:blip r:embed="rId3"/>
              <a:stretch>
                <a:fillRect/>
              </a:stretch>
            </p:blipFill>
            <p:spPr>
              <a:xfrm>
                <a:off x="937080" y="2008800"/>
                <a:ext cx="9306000" cy="2537280"/>
              </a:xfrm>
              <a:prstGeom prst="rect">
                <a:avLst/>
              </a:prstGeom>
            </p:spPr>
          </p:pic>
        </mc:Fallback>
      </mc:AlternateContent>
    </p:spTree>
    <p:extLst>
      <p:ext uri="{BB962C8B-B14F-4D97-AF65-F5344CB8AC3E}">
        <p14:creationId xmlns:p14="http://schemas.microsoft.com/office/powerpoint/2010/main" val="33211999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105" y="0"/>
            <a:ext cx="10515600" cy="1325563"/>
          </a:xfrm>
        </p:spPr>
        <p:txBody>
          <a:bodyPr/>
          <a:lstStyle/>
          <a:p>
            <a:r>
              <a:rPr lang="en-IN" dirty="0" smtClean="0"/>
              <a:t>Consider </a:t>
            </a:r>
            <a:r>
              <a:rPr lang="en-IN" dirty="0" err="1" smtClean="0"/>
              <a:t>int</a:t>
            </a:r>
            <a:r>
              <a:rPr lang="en-IN" dirty="0" smtClean="0"/>
              <a:t> </a:t>
            </a:r>
            <a:r>
              <a:rPr lang="en-IN" dirty="0" err="1" smtClean="0"/>
              <a:t>a,b</a:t>
            </a:r>
            <a:r>
              <a:rPr lang="en-IN" dirty="0" smtClean="0"/>
              <a:t>;</a:t>
            </a:r>
            <a:endParaRPr lang="en-US" dirty="0"/>
          </a:p>
        </p:txBody>
      </p:sp>
      <p:sp>
        <p:nvSpPr>
          <p:cNvPr id="5" name="Oval 4"/>
          <p:cNvSpPr/>
          <p:nvPr/>
        </p:nvSpPr>
        <p:spPr>
          <a:xfrm>
            <a:off x="3561347" y="1690688"/>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9" name="Content Placeholder 2"/>
          <p:cNvSpPr>
            <a:spLocks noGrp="1"/>
          </p:cNvSpPr>
          <p:nvPr>
            <p:ph idx="1"/>
          </p:nvPr>
        </p:nvSpPr>
        <p:spPr>
          <a:xfrm>
            <a:off x="6308558" y="88733"/>
            <a:ext cx="5883442" cy="2473659"/>
          </a:xfrm>
        </p:spPr>
        <p:txBody>
          <a:bodyPr>
            <a:normAutofit/>
          </a:bodyPr>
          <a:lstStyle/>
          <a:p>
            <a:pPr marL="0" indent="0">
              <a:buNone/>
            </a:pPr>
            <a:endParaRPr lang="en-IN" sz="1400" dirty="0">
              <a:sym typeface="Wingdings" panose="05000000000000000000" pitchFamily="2" charset="2"/>
            </a:endParaRPr>
          </a:p>
          <a:p>
            <a:r>
              <a:rPr lang="en-IN" sz="1400" dirty="0" smtClean="0">
                <a:sym typeface="Wingdings" panose="05000000000000000000" pitchFamily="2" charset="2"/>
              </a:rPr>
              <a:t>ET List	</a:t>
            </a:r>
            <a:r>
              <a:rPr lang="en-IN" sz="1400" dirty="0">
                <a:sym typeface="Wingdings" panose="05000000000000000000" pitchFamily="2" charset="2"/>
              </a:rPr>
              <a:t>			</a:t>
            </a:r>
            <a:r>
              <a:rPr lang="en-IN" sz="1400" dirty="0" smtClean="0">
                <a:sym typeface="Wingdings" panose="05000000000000000000" pitchFamily="2" charset="2"/>
              </a:rPr>
              <a:t>List.in=</a:t>
            </a:r>
            <a:r>
              <a:rPr lang="en-IN" sz="1400" dirty="0" err="1" smtClean="0">
                <a:sym typeface="Wingdings" panose="05000000000000000000" pitchFamily="2" charset="2"/>
              </a:rPr>
              <a:t>T.type</a:t>
            </a:r>
            <a:endParaRPr lang="en-IN" sz="1400" dirty="0" smtClean="0">
              <a:sym typeface="Wingdings" panose="05000000000000000000" pitchFamily="2" charset="2"/>
            </a:endParaRPr>
          </a:p>
          <a:p>
            <a:r>
              <a:rPr lang="en-IN" sz="1400" dirty="0" err="1" smtClean="0">
                <a:sym typeface="Wingdings" panose="05000000000000000000" pitchFamily="2" charset="2"/>
              </a:rPr>
              <a:t>Tint</a:t>
            </a:r>
            <a:r>
              <a:rPr lang="en-IN" sz="1400" dirty="0" smtClean="0">
                <a:sym typeface="Wingdings" panose="05000000000000000000" pitchFamily="2" charset="2"/>
              </a:rPr>
              <a:t>				</a:t>
            </a:r>
            <a:r>
              <a:rPr lang="en-IN" sz="1400" dirty="0" err="1" smtClean="0">
                <a:sym typeface="Wingdings" panose="05000000000000000000" pitchFamily="2" charset="2"/>
              </a:rPr>
              <a:t>T.type</a:t>
            </a:r>
            <a:r>
              <a:rPr lang="en-IN" sz="1400" dirty="0" smtClean="0">
                <a:sym typeface="Wingdings" panose="05000000000000000000" pitchFamily="2" charset="2"/>
              </a:rPr>
              <a:t>=</a:t>
            </a:r>
            <a:r>
              <a:rPr lang="en-IN" sz="1400" dirty="0" err="1" smtClean="0">
                <a:sym typeface="Wingdings" panose="05000000000000000000" pitchFamily="2" charset="2"/>
              </a:rPr>
              <a:t>int</a:t>
            </a:r>
            <a:endParaRPr lang="en-IN" sz="1400" dirty="0">
              <a:sym typeface="Wingdings" panose="05000000000000000000" pitchFamily="2" charset="2"/>
            </a:endParaRPr>
          </a:p>
          <a:p>
            <a:r>
              <a:rPr lang="en-IN" sz="1400" dirty="0" smtClean="0">
                <a:sym typeface="Wingdings" panose="05000000000000000000" pitchFamily="2" charset="2"/>
              </a:rPr>
              <a:t>T float				</a:t>
            </a:r>
            <a:r>
              <a:rPr lang="en-IN" sz="1400" dirty="0" err="1" smtClean="0">
                <a:sym typeface="Wingdings" panose="05000000000000000000" pitchFamily="2" charset="2"/>
              </a:rPr>
              <a:t>T.type</a:t>
            </a:r>
            <a:r>
              <a:rPr lang="en-IN" sz="1400" dirty="0" smtClean="0">
                <a:sym typeface="Wingdings" panose="05000000000000000000" pitchFamily="2" charset="2"/>
              </a:rPr>
              <a:t>=float</a:t>
            </a:r>
            <a:endParaRPr lang="en-US" sz="1400" dirty="0"/>
          </a:p>
          <a:p>
            <a:r>
              <a:rPr lang="en-IN" sz="1400" dirty="0" err="1" smtClean="0">
                <a:sym typeface="Wingdings" panose="05000000000000000000" pitchFamily="2" charset="2"/>
              </a:rPr>
              <a:t>ListList,id</a:t>
            </a:r>
            <a:r>
              <a:rPr lang="en-IN" sz="1400" dirty="0" smtClean="0">
                <a:sym typeface="Wingdings" panose="05000000000000000000" pitchFamily="2" charset="2"/>
              </a:rPr>
              <a:t>			List.in=List.in , </a:t>
            </a:r>
            <a:r>
              <a:rPr lang="en-IN" sz="1400" dirty="0" err="1" smtClean="0">
                <a:sym typeface="Wingdings" panose="05000000000000000000" pitchFamily="2" charset="2"/>
              </a:rPr>
              <a:t>add.type</a:t>
            </a:r>
            <a:r>
              <a:rPr lang="en-IN" sz="1400" dirty="0" smtClean="0">
                <a:sym typeface="Wingdings" panose="05000000000000000000" pitchFamily="2" charset="2"/>
              </a:rPr>
              <a:t>=(id, list.in)	</a:t>
            </a:r>
          </a:p>
          <a:p>
            <a:r>
              <a:rPr lang="en-IN" sz="1400" dirty="0" smtClean="0">
                <a:sym typeface="Wingdings" panose="05000000000000000000" pitchFamily="2" charset="2"/>
              </a:rPr>
              <a:t>List id				</a:t>
            </a:r>
            <a:r>
              <a:rPr lang="en-IN" sz="1400" dirty="0" err="1" smtClean="0">
                <a:sym typeface="Wingdings" panose="05000000000000000000" pitchFamily="2" charset="2"/>
              </a:rPr>
              <a:t>add.type</a:t>
            </a:r>
            <a:r>
              <a:rPr lang="en-IN" sz="1400" dirty="0" smtClean="0">
                <a:sym typeface="Wingdings" panose="05000000000000000000" pitchFamily="2" charset="2"/>
              </a:rPr>
              <a:t>(</a:t>
            </a:r>
            <a:r>
              <a:rPr lang="en-IN" sz="1400" dirty="0" err="1" smtClean="0">
                <a:sym typeface="Wingdings" panose="05000000000000000000" pitchFamily="2" charset="2"/>
              </a:rPr>
              <a:t>id,list.in</a:t>
            </a:r>
            <a:r>
              <a:rPr lang="en-IN" sz="1400" dirty="0" smtClean="0">
                <a:sym typeface="Wingdings" panose="05000000000000000000" pitchFamily="2" charset="2"/>
              </a:rPr>
              <a:t>)</a:t>
            </a:r>
          </a:p>
        </p:txBody>
      </p:sp>
      <mc:AlternateContent xmlns:mc="http://schemas.openxmlformats.org/markup-compatibility/2006">
        <mc:Choice xmlns:p14="http://schemas.microsoft.com/office/powerpoint/2010/main" Requires="p14">
          <p:contentPart p14:bwMode="auto" r:id="rId2">
            <p14:nvContentPartPr>
              <p14:cNvPr id="10" name="Ink 9"/>
              <p14:cNvContentPartPr/>
              <p14:nvPr/>
            </p14:nvContentPartPr>
            <p14:xfrm>
              <a:off x="2518200" y="875160"/>
              <a:ext cx="1411200" cy="89640"/>
            </p14:xfrm>
          </p:contentPart>
        </mc:Choice>
        <mc:Fallback>
          <p:pic>
            <p:nvPicPr>
              <p:cNvPr id="10" name="Ink 9"/>
              <p:cNvPicPr/>
              <p:nvPr/>
            </p:nvPicPr>
            <p:blipFill>
              <a:blip r:embed="rId3"/>
              <a:stretch>
                <a:fillRect/>
              </a:stretch>
            </p:blipFill>
            <p:spPr>
              <a:xfrm>
                <a:off x="2508840" y="865800"/>
                <a:ext cx="1429920" cy="108360"/>
              </a:xfrm>
              <a:prstGeom prst="rect">
                <a:avLst/>
              </a:prstGeom>
            </p:spPr>
          </p:pic>
        </mc:Fallback>
      </mc:AlternateContent>
    </p:spTree>
    <p:extLst>
      <p:ext uri="{BB962C8B-B14F-4D97-AF65-F5344CB8AC3E}">
        <p14:creationId xmlns:p14="http://schemas.microsoft.com/office/powerpoint/2010/main" val="13237672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Consider </a:t>
            </a:r>
            <a:r>
              <a:rPr lang="en-IN" dirty="0" err="1" smtClean="0"/>
              <a:t>int</a:t>
            </a:r>
            <a:r>
              <a:rPr lang="en-IN" dirty="0" smtClean="0"/>
              <a:t> </a:t>
            </a:r>
            <a:r>
              <a:rPr lang="en-IN" dirty="0" err="1" smtClean="0"/>
              <a:t>a,b</a:t>
            </a:r>
            <a:r>
              <a:rPr lang="en-IN" dirty="0" smtClean="0"/>
              <a:t>;</a:t>
            </a:r>
            <a:endParaRPr lang="en-US" dirty="0"/>
          </a:p>
        </p:txBody>
      </p:sp>
      <p:sp>
        <p:nvSpPr>
          <p:cNvPr id="5" name="Oval 4"/>
          <p:cNvSpPr/>
          <p:nvPr/>
        </p:nvSpPr>
        <p:spPr>
          <a:xfrm>
            <a:off x="3561347" y="1690688"/>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7" name="Oval 6"/>
          <p:cNvSpPr/>
          <p:nvPr/>
        </p:nvSpPr>
        <p:spPr>
          <a:xfrm>
            <a:off x="144378" y="3497176"/>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endParaRPr lang="en-US" dirty="0"/>
          </a:p>
        </p:txBody>
      </p:sp>
      <p:sp>
        <p:nvSpPr>
          <p:cNvPr id="8" name="Oval 7"/>
          <p:cNvSpPr/>
          <p:nvPr/>
        </p:nvSpPr>
        <p:spPr>
          <a:xfrm>
            <a:off x="1347536" y="4613856"/>
            <a:ext cx="962527" cy="67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endParaRPr lang="en-US" dirty="0"/>
          </a:p>
        </p:txBody>
      </p:sp>
      <p:cxnSp>
        <p:nvCxnSpPr>
          <p:cNvPr id="9" name="Straight Connector 8"/>
          <p:cNvCxnSpPr>
            <a:stCxn id="7" idx="5"/>
          </p:cNvCxnSpPr>
          <p:nvPr/>
        </p:nvCxnSpPr>
        <p:spPr>
          <a:xfrm>
            <a:off x="1280880" y="4299701"/>
            <a:ext cx="355414" cy="314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3"/>
            <a:endCxn id="7" idx="7"/>
          </p:cNvCxnSpPr>
          <p:nvPr/>
        </p:nvCxnSpPr>
        <p:spPr>
          <a:xfrm flipH="1">
            <a:off x="1280880" y="2493213"/>
            <a:ext cx="2475460" cy="1141655"/>
          </a:xfrm>
          <a:prstGeom prst="line">
            <a:avLst/>
          </a:prstGeom>
        </p:spPr>
        <p:style>
          <a:lnRef idx="1">
            <a:schemeClr val="accent1"/>
          </a:lnRef>
          <a:fillRef idx="0">
            <a:schemeClr val="accent1"/>
          </a:fillRef>
          <a:effectRef idx="0">
            <a:schemeClr val="accent1"/>
          </a:effectRef>
          <a:fontRef idx="minor">
            <a:schemeClr val="tx1"/>
          </a:fontRef>
        </p:style>
      </p:cxnSp>
      <p:sp>
        <p:nvSpPr>
          <p:cNvPr id="13" name="Content Placeholder 2"/>
          <p:cNvSpPr>
            <a:spLocks noGrp="1"/>
          </p:cNvSpPr>
          <p:nvPr>
            <p:ph idx="1"/>
          </p:nvPr>
        </p:nvSpPr>
        <p:spPr>
          <a:xfrm>
            <a:off x="6308558" y="88733"/>
            <a:ext cx="5883442" cy="2473659"/>
          </a:xfrm>
        </p:spPr>
        <p:txBody>
          <a:bodyPr>
            <a:normAutofit/>
          </a:bodyPr>
          <a:lstStyle/>
          <a:p>
            <a:pPr marL="0" indent="0">
              <a:buNone/>
            </a:pPr>
            <a:endParaRPr lang="en-IN" sz="1400" dirty="0">
              <a:sym typeface="Wingdings" panose="05000000000000000000" pitchFamily="2" charset="2"/>
            </a:endParaRPr>
          </a:p>
          <a:p>
            <a:r>
              <a:rPr lang="en-IN" sz="1400" dirty="0" smtClean="0">
                <a:sym typeface="Wingdings" panose="05000000000000000000" pitchFamily="2" charset="2"/>
              </a:rPr>
              <a:t>ET List	</a:t>
            </a:r>
            <a:r>
              <a:rPr lang="en-IN" sz="1400" dirty="0">
                <a:sym typeface="Wingdings" panose="05000000000000000000" pitchFamily="2" charset="2"/>
              </a:rPr>
              <a:t>			</a:t>
            </a:r>
            <a:r>
              <a:rPr lang="en-IN" sz="1400" dirty="0" smtClean="0">
                <a:sym typeface="Wingdings" panose="05000000000000000000" pitchFamily="2" charset="2"/>
              </a:rPr>
              <a:t>List.in=</a:t>
            </a:r>
            <a:r>
              <a:rPr lang="en-IN" sz="1400" dirty="0" err="1" smtClean="0">
                <a:sym typeface="Wingdings" panose="05000000000000000000" pitchFamily="2" charset="2"/>
              </a:rPr>
              <a:t>T.type</a:t>
            </a:r>
            <a:endParaRPr lang="en-IN" sz="1400" dirty="0" smtClean="0">
              <a:sym typeface="Wingdings" panose="05000000000000000000" pitchFamily="2" charset="2"/>
            </a:endParaRPr>
          </a:p>
          <a:p>
            <a:r>
              <a:rPr lang="en-IN" sz="1400" dirty="0" err="1" smtClean="0">
                <a:sym typeface="Wingdings" panose="05000000000000000000" pitchFamily="2" charset="2"/>
              </a:rPr>
              <a:t>Tint</a:t>
            </a:r>
            <a:r>
              <a:rPr lang="en-IN" sz="1400" dirty="0" smtClean="0">
                <a:sym typeface="Wingdings" panose="05000000000000000000" pitchFamily="2" charset="2"/>
              </a:rPr>
              <a:t>				</a:t>
            </a:r>
            <a:r>
              <a:rPr lang="en-IN" sz="1400" dirty="0" err="1" smtClean="0">
                <a:solidFill>
                  <a:srgbClr val="FF0000"/>
                </a:solidFill>
                <a:sym typeface="Wingdings" panose="05000000000000000000" pitchFamily="2" charset="2"/>
              </a:rPr>
              <a:t>T.type</a:t>
            </a:r>
            <a:r>
              <a:rPr lang="en-IN" sz="1400" dirty="0" smtClean="0">
                <a:sym typeface="Wingdings" panose="05000000000000000000" pitchFamily="2" charset="2"/>
              </a:rPr>
              <a:t>=</a:t>
            </a:r>
            <a:r>
              <a:rPr lang="en-IN" sz="1400" dirty="0" err="1" smtClean="0">
                <a:sym typeface="Wingdings" panose="05000000000000000000" pitchFamily="2" charset="2"/>
              </a:rPr>
              <a:t>int</a:t>
            </a:r>
            <a:endParaRPr lang="en-IN" sz="1400" dirty="0">
              <a:sym typeface="Wingdings" panose="05000000000000000000" pitchFamily="2" charset="2"/>
            </a:endParaRPr>
          </a:p>
          <a:p>
            <a:r>
              <a:rPr lang="en-IN" sz="1400" dirty="0" smtClean="0">
                <a:sym typeface="Wingdings" panose="05000000000000000000" pitchFamily="2" charset="2"/>
              </a:rPr>
              <a:t>T float				</a:t>
            </a:r>
            <a:r>
              <a:rPr lang="en-IN" sz="1400" dirty="0" err="1" smtClean="0">
                <a:solidFill>
                  <a:srgbClr val="FF0000"/>
                </a:solidFill>
                <a:sym typeface="Wingdings" panose="05000000000000000000" pitchFamily="2" charset="2"/>
              </a:rPr>
              <a:t>T.type</a:t>
            </a:r>
            <a:r>
              <a:rPr lang="en-IN" sz="1400" dirty="0" smtClean="0">
                <a:sym typeface="Wingdings" panose="05000000000000000000" pitchFamily="2" charset="2"/>
              </a:rPr>
              <a:t>=float</a:t>
            </a:r>
            <a:endParaRPr lang="en-US" sz="1400" dirty="0"/>
          </a:p>
          <a:p>
            <a:r>
              <a:rPr lang="en-IN" sz="1400" dirty="0" err="1" smtClean="0">
                <a:sym typeface="Wingdings" panose="05000000000000000000" pitchFamily="2" charset="2"/>
              </a:rPr>
              <a:t>ListList,id</a:t>
            </a:r>
            <a:r>
              <a:rPr lang="en-IN" sz="1400" dirty="0" smtClean="0">
                <a:sym typeface="Wingdings" panose="05000000000000000000" pitchFamily="2" charset="2"/>
              </a:rPr>
              <a:t>			List.in=List.in , </a:t>
            </a:r>
            <a:r>
              <a:rPr lang="en-IN" sz="1400" dirty="0" err="1" smtClean="0">
                <a:sym typeface="Wingdings" panose="05000000000000000000" pitchFamily="2" charset="2"/>
              </a:rPr>
              <a:t>add.type</a:t>
            </a:r>
            <a:r>
              <a:rPr lang="en-IN" sz="1400" dirty="0" smtClean="0">
                <a:sym typeface="Wingdings" panose="05000000000000000000" pitchFamily="2" charset="2"/>
              </a:rPr>
              <a:t>=(id, list.in)	</a:t>
            </a:r>
          </a:p>
          <a:p>
            <a:r>
              <a:rPr lang="en-IN" sz="1400" dirty="0" smtClean="0">
                <a:sym typeface="Wingdings" panose="05000000000000000000" pitchFamily="2" charset="2"/>
              </a:rPr>
              <a:t>List id				</a:t>
            </a:r>
            <a:r>
              <a:rPr lang="en-IN" sz="1400" dirty="0" err="1" smtClean="0">
                <a:sym typeface="Wingdings" panose="05000000000000000000" pitchFamily="2" charset="2"/>
              </a:rPr>
              <a:t>add.type</a:t>
            </a:r>
            <a:r>
              <a:rPr lang="en-IN" sz="1400" dirty="0" smtClean="0">
                <a:sym typeface="Wingdings" panose="05000000000000000000" pitchFamily="2" charset="2"/>
              </a:rPr>
              <a:t>(</a:t>
            </a:r>
            <a:r>
              <a:rPr lang="en-IN" sz="1400" dirty="0" err="1" smtClean="0">
                <a:sym typeface="Wingdings" panose="05000000000000000000" pitchFamily="2" charset="2"/>
              </a:rPr>
              <a:t>id,list.in</a:t>
            </a:r>
            <a:r>
              <a:rPr lang="en-IN" sz="1400" dirty="0" smtClean="0">
                <a:sym typeface="Wingdings" panose="05000000000000000000" pitchFamily="2" charset="2"/>
              </a:rPr>
              <a:t>)</a:t>
            </a:r>
          </a:p>
        </p:txBody>
      </p:sp>
      <mc:AlternateContent xmlns:mc="http://schemas.openxmlformats.org/markup-compatibility/2006">
        <mc:Choice xmlns:p14="http://schemas.microsoft.com/office/powerpoint/2010/main" Requires="p14">
          <p:contentPart p14:bwMode="auto" r:id="rId2">
            <p14:nvContentPartPr>
              <p14:cNvPr id="14" name="Ink 13"/>
              <p14:cNvContentPartPr/>
              <p14:nvPr/>
            </p14:nvContentPartPr>
            <p14:xfrm>
              <a:off x="98280" y="633960"/>
              <a:ext cx="10403280" cy="3831120"/>
            </p14:xfrm>
          </p:contentPart>
        </mc:Choice>
        <mc:Fallback>
          <p:pic>
            <p:nvPicPr>
              <p:cNvPr id="14" name="Ink 13"/>
              <p:cNvPicPr/>
              <p:nvPr/>
            </p:nvPicPr>
            <p:blipFill>
              <a:blip r:embed="rId3"/>
              <a:stretch>
                <a:fillRect/>
              </a:stretch>
            </p:blipFill>
            <p:spPr>
              <a:xfrm>
                <a:off x="88920" y="624600"/>
                <a:ext cx="10422000" cy="3849840"/>
              </a:xfrm>
              <a:prstGeom prst="rect">
                <a:avLst/>
              </a:prstGeom>
            </p:spPr>
          </p:pic>
        </mc:Fallback>
      </mc:AlternateContent>
    </p:spTree>
    <p:extLst>
      <p:ext uri="{BB962C8B-B14F-4D97-AF65-F5344CB8AC3E}">
        <p14:creationId xmlns:p14="http://schemas.microsoft.com/office/powerpoint/2010/main" val="22089514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Consider </a:t>
            </a:r>
            <a:r>
              <a:rPr lang="en-IN" dirty="0" err="1" smtClean="0"/>
              <a:t>int</a:t>
            </a:r>
            <a:r>
              <a:rPr lang="en-IN" dirty="0" smtClean="0"/>
              <a:t> </a:t>
            </a:r>
            <a:r>
              <a:rPr lang="en-IN" dirty="0" err="1" smtClean="0"/>
              <a:t>a,b</a:t>
            </a:r>
            <a:r>
              <a:rPr lang="en-IN" dirty="0" smtClean="0"/>
              <a:t>;</a:t>
            </a:r>
            <a:endParaRPr lang="en-US" dirty="0"/>
          </a:p>
        </p:txBody>
      </p:sp>
      <p:sp>
        <p:nvSpPr>
          <p:cNvPr id="5" name="Oval 4"/>
          <p:cNvSpPr/>
          <p:nvPr/>
        </p:nvSpPr>
        <p:spPr>
          <a:xfrm>
            <a:off x="3561347" y="1690688"/>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7" name="Oval 6"/>
          <p:cNvSpPr/>
          <p:nvPr/>
        </p:nvSpPr>
        <p:spPr>
          <a:xfrm>
            <a:off x="481261" y="3112165"/>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endParaRPr lang="en-US" dirty="0"/>
          </a:p>
        </p:txBody>
      </p:sp>
      <p:sp>
        <p:nvSpPr>
          <p:cNvPr id="8" name="Oval 7"/>
          <p:cNvSpPr/>
          <p:nvPr/>
        </p:nvSpPr>
        <p:spPr>
          <a:xfrm>
            <a:off x="1684419" y="4228845"/>
            <a:ext cx="962527" cy="67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endParaRPr lang="en-US" dirty="0"/>
          </a:p>
        </p:txBody>
      </p:sp>
      <p:cxnSp>
        <p:nvCxnSpPr>
          <p:cNvPr id="9" name="Straight Connector 8"/>
          <p:cNvCxnSpPr>
            <a:stCxn id="7" idx="5"/>
          </p:cNvCxnSpPr>
          <p:nvPr/>
        </p:nvCxnSpPr>
        <p:spPr>
          <a:xfrm>
            <a:off x="1617763" y="3914690"/>
            <a:ext cx="355414" cy="314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3"/>
            <a:endCxn id="7" idx="7"/>
          </p:cNvCxnSpPr>
          <p:nvPr/>
        </p:nvCxnSpPr>
        <p:spPr>
          <a:xfrm flipH="1">
            <a:off x="1617763" y="2493213"/>
            <a:ext cx="2138577" cy="75664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965029" y="3249857"/>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list</a:t>
            </a:r>
            <a:endParaRPr lang="en-US" dirty="0"/>
          </a:p>
        </p:txBody>
      </p:sp>
      <p:sp>
        <p:nvSpPr>
          <p:cNvPr id="12" name="Oval 11"/>
          <p:cNvSpPr/>
          <p:nvPr/>
        </p:nvSpPr>
        <p:spPr>
          <a:xfrm>
            <a:off x="6168187" y="4366537"/>
            <a:ext cx="962527" cy="67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endParaRPr lang="en-US" dirty="0"/>
          </a:p>
        </p:txBody>
      </p:sp>
      <p:cxnSp>
        <p:nvCxnSpPr>
          <p:cNvPr id="4" name="Straight Connector 3"/>
          <p:cNvCxnSpPr>
            <a:stCxn id="5" idx="5"/>
            <a:endCxn id="10" idx="1"/>
          </p:cNvCxnSpPr>
          <p:nvPr/>
        </p:nvCxnSpPr>
        <p:spPr>
          <a:xfrm>
            <a:off x="4697849" y="2493213"/>
            <a:ext cx="462173" cy="894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0" idx="5"/>
            <a:endCxn id="12" idx="1"/>
          </p:cNvCxnSpPr>
          <p:nvPr/>
        </p:nvCxnSpPr>
        <p:spPr>
          <a:xfrm>
            <a:off x="6101531" y="4052382"/>
            <a:ext cx="207615" cy="413591"/>
          </a:xfrm>
          <a:prstGeom prst="line">
            <a:avLst/>
          </a:prstGeom>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6308558" y="88733"/>
            <a:ext cx="5883442" cy="2473659"/>
          </a:xfrm>
        </p:spPr>
        <p:txBody>
          <a:bodyPr>
            <a:normAutofit/>
          </a:bodyPr>
          <a:lstStyle/>
          <a:p>
            <a:pPr marL="0" indent="0">
              <a:buNone/>
            </a:pPr>
            <a:endParaRPr lang="en-IN" sz="1400" dirty="0">
              <a:sym typeface="Wingdings" panose="05000000000000000000" pitchFamily="2" charset="2"/>
            </a:endParaRPr>
          </a:p>
          <a:p>
            <a:r>
              <a:rPr lang="en-IN" sz="1400" dirty="0" smtClean="0">
                <a:solidFill>
                  <a:srgbClr val="FF0000"/>
                </a:solidFill>
                <a:sym typeface="Wingdings" panose="05000000000000000000" pitchFamily="2" charset="2"/>
              </a:rPr>
              <a:t>ET List	</a:t>
            </a:r>
            <a:r>
              <a:rPr lang="en-IN" sz="1400" dirty="0">
                <a:solidFill>
                  <a:srgbClr val="FF0000"/>
                </a:solidFill>
                <a:sym typeface="Wingdings" panose="05000000000000000000" pitchFamily="2" charset="2"/>
              </a:rPr>
              <a:t>			</a:t>
            </a:r>
            <a:r>
              <a:rPr lang="en-IN" sz="1400" dirty="0" smtClean="0">
                <a:solidFill>
                  <a:srgbClr val="FF0000"/>
                </a:solidFill>
                <a:sym typeface="Wingdings" panose="05000000000000000000" pitchFamily="2" charset="2"/>
              </a:rPr>
              <a:t>List.in=</a:t>
            </a:r>
            <a:r>
              <a:rPr lang="en-IN" sz="1400" dirty="0" err="1" smtClean="0">
                <a:solidFill>
                  <a:srgbClr val="FF0000"/>
                </a:solidFill>
                <a:sym typeface="Wingdings" panose="05000000000000000000" pitchFamily="2" charset="2"/>
              </a:rPr>
              <a:t>T.type</a:t>
            </a:r>
            <a:endParaRPr lang="en-IN" sz="1400" dirty="0" smtClean="0">
              <a:solidFill>
                <a:srgbClr val="FF0000"/>
              </a:solidFill>
              <a:sym typeface="Wingdings" panose="05000000000000000000" pitchFamily="2" charset="2"/>
            </a:endParaRPr>
          </a:p>
          <a:p>
            <a:r>
              <a:rPr lang="en-IN" sz="1400" dirty="0" err="1" smtClean="0">
                <a:sym typeface="Wingdings" panose="05000000000000000000" pitchFamily="2" charset="2"/>
              </a:rPr>
              <a:t>Tint</a:t>
            </a:r>
            <a:r>
              <a:rPr lang="en-IN" sz="1400" dirty="0" smtClean="0">
                <a:sym typeface="Wingdings" panose="05000000000000000000" pitchFamily="2" charset="2"/>
              </a:rPr>
              <a:t>				</a:t>
            </a:r>
            <a:r>
              <a:rPr lang="en-IN" sz="1400" dirty="0" err="1" smtClean="0">
                <a:sym typeface="Wingdings" panose="05000000000000000000" pitchFamily="2" charset="2"/>
              </a:rPr>
              <a:t>T.type</a:t>
            </a:r>
            <a:r>
              <a:rPr lang="en-IN" sz="1400" dirty="0" smtClean="0">
                <a:sym typeface="Wingdings" panose="05000000000000000000" pitchFamily="2" charset="2"/>
              </a:rPr>
              <a:t>=</a:t>
            </a:r>
            <a:r>
              <a:rPr lang="en-IN" sz="1400" dirty="0" err="1" smtClean="0">
                <a:sym typeface="Wingdings" panose="05000000000000000000" pitchFamily="2" charset="2"/>
              </a:rPr>
              <a:t>int</a:t>
            </a:r>
            <a:endParaRPr lang="en-IN" sz="1400" dirty="0">
              <a:sym typeface="Wingdings" panose="05000000000000000000" pitchFamily="2" charset="2"/>
            </a:endParaRPr>
          </a:p>
          <a:p>
            <a:r>
              <a:rPr lang="en-IN" sz="1400" dirty="0" smtClean="0">
                <a:sym typeface="Wingdings" panose="05000000000000000000" pitchFamily="2" charset="2"/>
              </a:rPr>
              <a:t>T float				</a:t>
            </a:r>
            <a:r>
              <a:rPr lang="en-IN" sz="1400" dirty="0" err="1" smtClean="0">
                <a:sym typeface="Wingdings" panose="05000000000000000000" pitchFamily="2" charset="2"/>
              </a:rPr>
              <a:t>T.type</a:t>
            </a:r>
            <a:r>
              <a:rPr lang="en-IN" sz="1400" dirty="0" smtClean="0">
                <a:sym typeface="Wingdings" panose="05000000000000000000" pitchFamily="2" charset="2"/>
              </a:rPr>
              <a:t>=float</a:t>
            </a:r>
            <a:endParaRPr lang="en-US" sz="1400" dirty="0"/>
          </a:p>
          <a:p>
            <a:r>
              <a:rPr lang="en-IN" sz="1400" dirty="0" err="1" smtClean="0">
                <a:sym typeface="Wingdings" panose="05000000000000000000" pitchFamily="2" charset="2"/>
              </a:rPr>
              <a:t>ListList,id</a:t>
            </a:r>
            <a:r>
              <a:rPr lang="en-IN" sz="1400" dirty="0" smtClean="0">
                <a:sym typeface="Wingdings" panose="05000000000000000000" pitchFamily="2" charset="2"/>
              </a:rPr>
              <a:t>			List.in=List.in , </a:t>
            </a:r>
            <a:r>
              <a:rPr lang="en-IN" sz="1400" dirty="0" err="1" smtClean="0">
                <a:sym typeface="Wingdings" panose="05000000000000000000" pitchFamily="2" charset="2"/>
              </a:rPr>
              <a:t>add.type</a:t>
            </a:r>
            <a:r>
              <a:rPr lang="en-IN" sz="1400" dirty="0" smtClean="0">
                <a:sym typeface="Wingdings" panose="05000000000000000000" pitchFamily="2" charset="2"/>
              </a:rPr>
              <a:t>=(id, list.in)	</a:t>
            </a:r>
          </a:p>
          <a:p>
            <a:r>
              <a:rPr lang="en-IN" sz="1400" dirty="0" smtClean="0">
                <a:sym typeface="Wingdings" panose="05000000000000000000" pitchFamily="2" charset="2"/>
              </a:rPr>
              <a:t>List id				</a:t>
            </a:r>
            <a:r>
              <a:rPr lang="en-IN" sz="1400" dirty="0" err="1" smtClean="0">
                <a:sym typeface="Wingdings" panose="05000000000000000000" pitchFamily="2" charset="2"/>
              </a:rPr>
              <a:t>add.type</a:t>
            </a:r>
            <a:r>
              <a:rPr lang="en-IN" sz="1400" dirty="0" smtClean="0">
                <a:sym typeface="Wingdings" panose="05000000000000000000" pitchFamily="2" charset="2"/>
              </a:rPr>
              <a:t>(</a:t>
            </a:r>
            <a:r>
              <a:rPr lang="en-IN" sz="1400" dirty="0" err="1" smtClean="0">
                <a:sym typeface="Wingdings" panose="05000000000000000000" pitchFamily="2" charset="2"/>
              </a:rPr>
              <a:t>id,list.in</a:t>
            </a:r>
            <a:r>
              <a:rPr lang="en-IN" sz="1400" dirty="0" smtClean="0">
                <a:sym typeface="Wingdings" panose="05000000000000000000" pitchFamily="2" charset="2"/>
              </a:rPr>
              <a:t>)</a:t>
            </a:r>
          </a:p>
        </p:txBody>
      </p:sp>
      <mc:AlternateContent xmlns:mc="http://schemas.openxmlformats.org/markup-compatibility/2006">
        <mc:Choice xmlns:p14="http://schemas.microsoft.com/office/powerpoint/2010/main" Requires="p14">
          <p:contentPart p14:bwMode="auto" r:id="rId2">
            <p14:nvContentPartPr>
              <p14:cNvPr id="17" name="Ink 16"/>
              <p14:cNvContentPartPr/>
              <p14:nvPr/>
            </p14:nvContentPartPr>
            <p14:xfrm>
              <a:off x="3053880" y="651960"/>
              <a:ext cx="7430040" cy="616320"/>
            </p14:xfrm>
          </p:contentPart>
        </mc:Choice>
        <mc:Fallback>
          <p:pic>
            <p:nvPicPr>
              <p:cNvPr id="17" name="Ink 16"/>
              <p:cNvPicPr/>
              <p:nvPr/>
            </p:nvPicPr>
            <p:blipFill>
              <a:blip r:embed="rId3"/>
              <a:stretch>
                <a:fillRect/>
              </a:stretch>
            </p:blipFill>
            <p:spPr>
              <a:xfrm>
                <a:off x="3044520" y="642600"/>
                <a:ext cx="7448760" cy="635040"/>
              </a:xfrm>
              <a:prstGeom prst="rect">
                <a:avLst/>
              </a:prstGeom>
            </p:spPr>
          </p:pic>
        </mc:Fallback>
      </mc:AlternateContent>
    </p:spTree>
    <p:extLst>
      <p:ext uri="{BB962C8B-B14F-4D97-AF65-F5344CB8AC3E}">
        <p14:creationId xmlns:p14="http://schemas.microsoft.com/office/powerpoint/2010/main" val="177651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A </a:t>
            </a:r>
            <a:r>
              <a:rPr lang="en-US" dirty="0"/>
              <a:t>syntax-directed definition (SDD) adds semantic rules to the productions of a grammar. For example to the production E → E −T </a:t>
            </a:r>
            <a:r>
              <a:rPr lang="en-US" dirty="0" smtClean="0"/>
              <a:t>we </a:t>
            </a:r>
            <a:r>
              <a:rPr lang="en-US" dirty="0"/>
              <a:t>might add the rule</a:t>
            </a:r>
          </a:p>
          <a:p>
            <a:r>
              <a:rPr lang="en-US" dirty="0" err="1"/>
              <a:t>E.code</a:t>
            </a:r>
            <a:r>
              <a:rPr lang="en-US" dirty="0"/>
              <a:t>||</a:t>
            </a:r>
            <a:r>
              <a:rPr lang="en-US" dirty="0" err="1"/>
              <a:t>T.code</a:t>
            </a:r>
            <a:r>
              <a:rPr lang="en-US" dirty="0"/>
              <a:t>||−</a:t>
            </a:r>
          </a:p>
          <a:p>
            <a:r>
              <a:rPr lang="en-US" dirty="0" smtClean="0"/>
              <a:t>if </a:t>
            </a:r>
            <a:r>
              <a:rPr lang="en-US" dirty="0"/>
              <a:t>we were doing an infix to postfix translator.</a:t>
            </a:r>
          </a:p>
          <a:p>
            <a:r>
              <a:rPr lang="en-US" dirty="0" smtClean="0"/>
              <a:t>Rather </a:t>
            </a:r>
            <a:r>
              <a:rPr lang="en-US" dirty="0"/>
              <a:t>than constantly copying ever larger strings to finally output at the root of the tree after a depth first traversal, we can perform the output incrementally by embedding semantic actions within the productions themselves. The above example becomes</a:t>
            </a:r>
          </a:p>
          <a:p>
            <a:r>
              <a:rPr lang="en-US" dirty="0"/>
              <a:t>E → E −T {print−}</a:t>
            </a:r>
          </a:p>
          <a:p>
            <a:endParaRPr lang="en-US" dirty="0"/>
          </a:p>
        </p:txBody>
      </p:sp>
    </p:spTree>
    <p:extLst>
      <p:ext uri="{BB962C8B-B14F-4D97-AF65-F5344CB8AC3E}">
        <p14:creationId xmlns:p14="http://schemas.microsoft.com/office/powerpoint/2010/main" val="35769815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Consider </a:t>
            </a:r>
            <a:r>
              <a:rPr lang="en-IN" dirty="0" err="1" smtClean="0"/>
              <a:t>int</a:t>
            </a:r>
            <a:r>
              <a:rPr lang="en-IN" dirty="0" smtClean="0"/>
              <a:t> </a:t>
            </a:r>
            <a:r>
              <a:rPr lang="en-IN" dirty="0" err="1" smtClean="0"/>
              <a:t>a,b</a:t>
            </a:r>
            <a:r>
              <a:rPr lang="en-IN" dirty="0" smtClean="0"/>
              <a:t>;</a:t>
            </a:r>
            <a:endParaRPr lang="en-US" dirty="0"/>
          </a:p>
        </p:txBody>
      </p:sp>
      <p:sp>
        <p:nvSpPr>
          <p:cNvPr id="5" name="Oval 4"/>
          <p:cNvSpPr/>
          <p:nvPr/>
        </p:nvSpPr>
        <p:spPr>
          <a:xfrm>
            <a:off x="3561347" y="1690688"/>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7" name="Oval 6"/>
          <p:cNvSpPr/>
          <p:nvPr/>
        </p:nvSpPr>
        <p:spPr>
          <a:xfrm>
            <a:off x="481261" y="3112165"/>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endParaRPr lang="en-US" dirty="0"/>
          </a:p>
        </p:txBody>
      </p:sp>
      <p:sp>
        <p:nvSpPr>
          <p:cNvPr id="8" name="Oval 7"/>
          <p:cNvSpPr/>
          <p:nvPr/>
        </p:nvSpPr>
        <p:spPr>
          <a:xfrm>
            <a:off x="2047856" y="3950025"/>
            <a:ext cx="962527" cy="67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endParaRPr lang="en-US" dirty="0"/>
          </a:p>
        </p:txBody>
      </p:sp>
      <p:cxnSp>
        <p:nvCxnSpPr>
          <p:cNvPr id="9" name="Straight Connector 8"/>
          <p:cNvCxnSpPr>
            <a:stCxn id="7" idx="5"/>
            <a:endCxn id="8" idx="1"/>
          </p:cNvCxnSpPr>
          <p:nvPr/>
        </p:nvCxnSpPr>
        <p:spPr>
          <a:xfrm>
            <a:off x="1617763" y="3914690"/>
            <a:ext cx="571052" cy="134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3"/>
            <a:endCxn id="7" idx="7"/>
          </p:cNvCxnSpPr>
          <p:nvPr/>
        </p:nvCxnSpPr>
        <p:spPr>
          <a:xfrm flipH="1">
            <a:off x="1617763" y="2493213"/>
            <a:ext cx="2138577" cy="75664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965029" y="3249857"/>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list</a:t>
            </a:r>
            <a:endParaRPr lang="en-US" dirty="0"/>
          </a:p>
        </p:txBody>
      </p:sp>
      <p:sp>
        <p:nvSpPr>
          <p:cNvPr id="12" name="Oval 11"/>
          <p:cNvSpPr/>
          <p:nvPr/>
        </p:nvSpPr>
        <p:spPr>
          <a:xfrm>
            <a:off x="6847210" y="4302294"/>
            <a:ext cx="962527" cy="67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endParaRPr lang="en-US" dirty="0"/>
          </a:p>
        </p:txBody>
      </p:sp>
      <p:cxnSp>
        <p:nvCxnSpPr>
          <p:cNvPr id="4" name="Straight Connector 3"/>
          <p:cNvCxnSpPr>
            <a:stCxn id="5" idx="5"/>
            <a:endCxn id="10" idx="1"/>
          </p:cNvCxnSpPr>
          <p:nvPr/>
        </p:nvCxnSpPr>
        <p:spPr>
          <a:xfrm>
            <a:off x="4697849" y="2493213"/>
            <a:ext cx="462173" cy="894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0" idx="5"/>
            <a:endCxn id="12" idx="1"/>
          </p:cNvCxnSpPr>
          <p:nvPr/>
        </p:nvCxnSpPr>
        <p:spPr>
          <a:xfrm>
            <a:off x="6101531" y="4052382"/>
            <a:ext cx="886638" cy="349348"/>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756340" y="4575419"/>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list</a:t>
            </a:r>
            <a:endParaRPr lang="en-US" dirty="0"/>
          </a:p>
        </p:txBody>
      </p:sp>
      <p:sp>
        <p:nvSpPr>
          <p:cNvPr id="15" name="Oval 14"/>
          <p:cNvSpPr/>
          <p:nvPr/>
        </p:nvSpPr>
        <p:spPr>
          <a:xfrm>
            <a:off x="4959498" y="5692099"/>
            <a:ext cx="962527" cy="67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endParaRPr lang="en-US" dirty="0"/>
          </a:p>
        </p:txBody>
      </p:sp>
      <p:cxnSp>
        <p:nvCxnSpPr>
          <p:cNvPr id="16" name="Straight Connector 15"/>
          <p:cNvCxnSpPr>
            <a:stCxn id="14" idx="5"/>
            <a:endCxn id="15" idx="1"/>
          </p:cNvCxnSpPr>
          <p:nvPr/>
        </p:nvCxnSpPr>
        <p:spPr>
          <a:xfrm>
            <a:off x="4892842" y="5377944"/>
            <a:ext cx="207615" cy="41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10" idx="3"/>
            <a:endCxn id="14" idx="7"/>
          </p:cNvCxnSpPr>
          <p:nvPr/>
        </p:nvCxnSpPr>
        <p:spPr>
          <a:xfrm flipH="1">
            <a:off x="4892842" y="4052382"/>
            <a:ext cx="267180" cy="660729"/>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8657203" y="4719195"/>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20" name="Oval 19"/>
          <p:cNvSpPr/>
          <p:nvPr/>
        </p:nvSpPr>
        <p:spPr>
          <a:xfrm>
            <a:off x="9860361" y="5835875"/>
            <a:ext cx="962527" cy="67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endParaRPr lang="en-US" dirty="0"/>
          </a:p>
        </p:txBody>
      </p:sp>
      <p:cxnSp>
        <p:nvCxnSpPr>
          <p:cNvPr id="21" name="Straight Connector 20"/>
          <p:cNvCxnSpPr>
            <a:stCxn id="19" idx="5"/>
            <a:endCxn id="20" idx="1"/>
          </p:cNvCxnSpPr>
          <p:nvPr/>
        </p:nvCxnSpPr>
        <p:spPr>
          <a:xfrm>
            <a:off x="9793705" y="5521720"/>
            <a:ext cx="207615" cy="41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6"/>
            <a:endCxn id="19" idx="0"/>
          </p:cNvCxnSpPr>
          <p:nvPr/>
        </p:nvCxnSpPr>
        <p:spPr>
          <a:xfrm>
            <a:off x="6296524" y="3719966"/>
            <a:ext cx="3026427" cy="999229"/>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5922025" y="4981285"/>
            <a:ext cx="925185" cy="534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cxnSp>
        <p:nvCxnSpPr>
          <p:cNvPr id="28" name="Straight Connector 27"/>
          <p:cNvCxnSpPr>
            <a:stCxn id="10" idx="4"/>
            <a:endCxn id="26" idx="0"/>
          </p:cNvCxnSpPr>
          <p:nvPr/>
        </p:nvCxnSpPr>
        <p:spPr>
          <a:xfrm>
            <a:off x="5630777" y="4190074"/>
            <a:ext cx="753841" cy="79121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95384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497179" y="0"/>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5" name="Oval 4"/>
          <p:cNvSpPr/>
          <p:nvPr/>
        </p:nvSpPr>
        <p:spPr>
          <a:xfrm>
            <a:off x="417093" y="1421477"/>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endParaRPr lang="en-US" dirty="0"/>
          </a:p>
        </p:txBody>
      </p:sp>
      <p:sp>
        <p:nvSpPr>
          <p:cNvPr id="6" name="Oval 5"/>
          <p:cNvSpPr/>
          <p:nvPr/>
        </p:nvSpPr>
        <p:spPr>
          <a:xfrm>
            <a:off x="1983688" y="2259337"/>
            <a:ext cx="962527" cy="67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endParaRPr lang="en-US" dirty="0"/>
          </a:p>
        </p:txBody>
      </p:sp>
      <p:cxnSp>
        <p:nvCxnSpPr>
          <p:cNvPr id="7" name="Straight Connector 6"/>
          <p:cNvCxnSpPr>
            <a:stCxn id="5" idx="5"/>
            <a:endCxn id="6" idx="1"/>
          </p:cNvCxnSpPr>
          <p:nvPr/>
        </p:nvCxnSpPr>
        <p:spPr>
          <a:xfrm>
            <a:off x="1553595" y="2224002"/>
            <a:ext cx="571052" cy="134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3"/>
            <a:endCxn id="5" idx="7"/>
          </p:cNvCxnSpPr>
          <p:nvPr/>
        </p:nvCxnSpPr>
        <p:spPr>
          <a:xfrm flipH="1">
            <a:off x="1553595" y="802525"/>
            <a:ext cx="2138577" cy="756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900861" y="1559169"/>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list</a:t>
            </a:r>
            <a:endParaRPr lang="en-US" dirty="0"/>
          </a:p>
        </p:txBody>
      </p:sp>
      <p:sp>
        <p:nvSpPr>
          <p:cNvPr id="10" name="Oval 9"/>
          <p:cNvSpPr/>
          <p:nvPr/>
        </p:nvSpPr>
        <p:spPr>
          <a:xfrm>
            <a:off x="6708088" y="2617497"/>
            <a:ext cx="962527" cy="67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endParaRPr lang="en-US" dirty="0"/>
          </a:p>
        </p:txBody>
      </p:sp>
      <p:cxnSp>
        <p:nvCxnSpPr>
          <p:cNvPr id="11" name="Straight Connector 10"/>
          <p:cNvCxnSpPr>
            <a:stCxn id="4" idx="5"/>
            <a:endCxn id="9" idx="1"/>
          </p:cNvCxnSpPr>
          <p:nvPr/>
        </p:nvCxnSpPr>
        <p:spPr>
          <a:xfrm>
            <a:off x="4633681" y="802525"/>
            <a:ext cx="462173" cy="894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9" idx="5"/>
            <a:endCxn id="10" idx="1"/>
          </p:cNvCxnSpPr>
          <p:nvPr/>
        </p:nvCxnSpPr>
        <p:spPr>
          <a:xfrm>
            <a:off x="6037363" y="2361694"/>
            <a:ext cx="811684" cy="355239"/>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692172" y="2884731"/>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list</a:t>
            </a:r>
            <a:endParaRPr lang="en-US" dirty="0"/>
          </a:p>
        </p:txBody>
      </p:sp>
      <p:sp>
        <p:nvSpPr>
          <p:cNvPr id="14" name="Oval 13"/>
          <p:cNvSpPr/>
          <p:nvPr/>
        </p:nvSpPr>
        <p:spPr>
          <a:xfrm>
            <a:off x="4895330" y="4001411"/>
            <a:ext cx="962527" cy="67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endParaRPr lang="en-US" dirty="0"/>
          </a:p>
        </p:txBody>
      </p:sp>
      <p:cxnSp>
        <p:nvCxnSpPr>
          <p:cNvPr id="15" name="Straight Connector 14"/>
          <p:cNvCxnSpPr>
            <a:stCxn id="13" idx="5"/>
            <a:endCxn id="14" idx="1"/>
          </p:cNvCxnSpPr>
          <p:nvPr/>
        </p:nvCxnSpPr>
        <p:spPr>
          <a:xfrm>
            <a:off x="4828674" y="3687256"/>
            <a:ext cx="207615" cy="41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13" idx="7"/>
          </p:cNvCxnSpPr>
          <p:nvPr/>
        </p:nvCxnSpPr>
        <p:spPr>
          <a:xfrm flipH="1">
            <a:off x="4828674" y="2361694"/>
            <a:ext cx="267180" cy="660729"/>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8544908" y="3022423"/>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8" name="Oval 17"/>
          <p:cNvSpPr/>
          <p:nvPr/>
        </p:nvSpPr>
        <p:spPr>
          <a:xfrm>
            <a:off x="9748066" y="4139103"/>
            <a:ext cx="962527" cy="67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endParaRPr lang="en-US" dirty="0"/>
          </a:p>
        </p:txBody>
      </p:sp>
      <p:cxnSp>
        <p:nvCxnSpPr>
          <p:cNvPr id="19" name="Straight Connector 18"/>
          <p:cNvCxnSpPr>
            <a:stCxn id="17" idx="5"/>
            <a:endCxn id="18" idx="1"/>
          </p:cNvCxnSpPr>
          <p:nvPr/>
        </p:nvCxnSpPr>
        <p:spPr>
          <a:xfrm>
            <a:off x="9681410" y="3824948"/>
            <a:ext cx="207615" cy="41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6"/>
          </p:cNvCxnSpPr>
          <p:nvPr/>
        </p:nvCxnSpPr>
        <p:spPr>
          <a:xfrm>
            <a:off x="6232356" y="2029278"/>
            <a:ext cx="2783307" cy="993145"/>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937929" y="3252282"/>
            <a:ext cx="925185" cy="534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cxnSp>
        <p:nvCxnSpPr>
          <p:cNvPr id="24" name="Straight Connector 23"/>
          <p:cNvCxnSpPr>
            <a:endCxn id="23" idx="0"/>
          </p:cNvCxnSpPr>
          <p:nvPr/>
        </p:nvCxnSpPr>
        <p:spPr>
          <a:xfrm>
            <a:off x="5646681" y="2461071"/>
            <a:ext cx="753841" cy="791211"/>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302186" y="4277310"/>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30" name="Oval 29"/>
          <p:cNvSpPr/>
          <p:nvPr/>
        </p:nvSpPr>
        <p:spPr>
          <a:xfrm>
            <a:off x="4505344" y="5393990"/>
            <a:ext cx="962527" cy="67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endParaRPr lang="en-US" dirty="0"/>
          </a:p>
        </p:txBody>
      </p:sp>
      <p:cxnSp>
        <p:nvCxnSpPr>
          <p:cNvPr id="31" name="Straight Connector 30"/>
          <p:cNvCxnSpPr>
            <a:stCxn id="29" idx="5"/>
            <a:endCxn id="30" idx="1"/>
          </p:cNvCxnSpPr>
          <p:nvPr/>
        </p:nvCxnSpPr>
        <p:spPr>
          <a:xfrm>
            <a:off x="4438688" y="5079835"/>
            <a:ext cx="207615" cy="41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3" idx="3"/>
            <a:endCxn id="29" idx="0"/>
          </p:cNvCxnSpPr>
          <p:nvPr/>
        </p:nvCxnSpPr>
        <p:spPr>
          <a:xfrm>
            <a:off x="3887165" y="3687256"/>
            <a:ext cx="80769" cy="59005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614022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497179" y="0"/>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5" name="Oval 4"/>
          <p:cNvSpPr/>
          <p:nvPr/>
        </p:nvSpPr>
        <p:spPr>
          <a:xfrm>
            <a:off x="417093" y="1421477"/>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endParaRPr lang="en-US" dirty="0"/>
          </a:p>
        </p:txBody>
      </p:sp>
      <p:sp>
        <p:nvSpPr>
          <p:cNvPr id="6" name="Oval 5"/>
          <p:cNvSpPr/>
          <p:nvPr/>
        </p:nvSpPr>
        <p:spPr>
          <a:xfrm>
            <a:off x="1983688" y="2259337"/>
            <a:ext cx="962527" cy="67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endParaRPr lang="en-US" dirty="0"/>
          </a:p>
        </p:txBody>
      </p:sp>
      <p:cxnSp>
        <p:nvCxnSpPr>
          <p:cNvPr id="7" name="Straight Connector 6"/>
          <p:cNvCxnSpPr>
            <a:stCxn id="5" idx="5"/>
            <a:endCxn id="6" idx="1"/>
          </p:cNvCxnSpPr>
          <p:nvPr/>
        </p:nvCxnSpPr>
        <p:spPr>
          <a:xfrm>
            <a:off x="1553595" y="2224002"/>
            <a:ext cx="571052" cy="134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3"/>
            <a:endCxn id="5" idx="7"/>
          </p:cNvCxnSpPr>
          <p:nvPr/>
        </p:nvCxnSpPr>
        <p:spPr>
          <a:xfrm flipH="1">
            <a:off x="1553595" y="802525"/>
            <a:ext cx="2138577" cy="756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900861" y="1559169"/>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list</a:t>
            </a:r>
            <a:endParaRPr lang="en-US" dirty="0"/>
          </a:p>
        </p:txBody>
      </p:sp>
      <p:sp>
        <p:nvSpPr>
          <p:cNvPr id="10" name="Oval 9"/>
          <p:cNvSpPr/>
          <p:nvPr/>
        </p:nvSpPr>
        <p:spPr>
          <a:xfrm>
            <a:off x="6708088" y="2617497"/>
            <a:ext cx="962527" cy="67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endParaRPr lang="en-US" dirty="0"/>
          </a:p>
        </p:txBody>
      </p:sp>
      <p:cxnSp>
        <p:nvCxnSpPr>
          <p:cNvPr id="11" name="Straight Connector 10"/>
          <p:cNvCxnSpPr>
            <a:stCxn id="4" idx="5"/>
            <a:endCxn id="9" idx="1"/>
          </p:cNvCxnSpPr>
          <p:nvPr/>
        </p:nvCxnSpPr>
        <p:spPr>
          <a:xfrm>
            <a:off x="4633681" y="802525"/>
            <a:ext cx="462173" cy="894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9" idx="5"/>
            <a:endCxn id="10" idx="1"/>
          </p:cNvCxnSpPr>
          <p:nvPr/>
        </p:nvCxnSpPr>
        <p:spPr>
          <a:xfrm>
            <a:off x="6037363" y="2361694"/>
            <a:ext cx="811684" cy="355239"/>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692172" y="2884731"/>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list</a:t>
            </a:r>
            <a:endParaRPr lang="en-US" dirty="0"/>
          </a:p>
        </p:txBody>
      </p:sp>
      <p:sp>
        <p:nvSpPr>
          <p:cNvPr id="14" name="Oval 13"/>
          <p:cNvSpPr/>
          <p:nvPr/>
        </p:nvSpPr>
        <p:spPr>
          <a:xfrm>
            <a:off x="4895330" y="4001411"/>
            <a:ext cx="962527" cy="67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endParaRPr lang="en-US" dirty="0"/>
          </a:p>
        </p:txBody>
      </p:sp>
      <p:cxnSp>
        <p:nvCxnSpPr>
          <p:cNvPr id="15" name="Straight Connector 14"/>
          <p:cNvCxnSpPr>
            <a:stCxn id="13" idx="5"/>
            <a:endCxn id="14" idx="1"/>
          </p:cNvCxnSpPr>
          <p:nvPr/>
        </p:nvCxnSpPr>
        <p:spPr>
          <a:xfrm>
            <a:off x="4828674" y="3687256"/>
            <a:ext cx="207615" cy="41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13" idx="7"/>
          </p:cNvCxnSpPr>
          <p:nvPr/>
        </p:nvCxnSpPr>
        <p:spPr>
          <a:xfrm flipH="1">
            <a:off x="4828674" y="2361694"/>
            <a:ext cx="267180" cy="660729"/>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8544908" y="3022423"/>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8" name="Oval 17"/>
          <p:cNvSpPr/>
          <p:nvPr/>
        </p:nvSpPr>
        <p:spPr>
          <a:xfrm>
            <a:off x="9748066" y="4139103"/>
            <a:ext cx="962527" cy="67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endParaRPr lang="en-US" dirty="0"/>
          </a:p>
        </p:txBody>
      </p:sp>
      <p:cxnSp>
        <p:nvCxnSpPr>
          <p:cNvPr id="19" name="Straight Connector 18"/>
          <p:cNvCxnSpPr>
            <a:stCxn id="17" idx="5"/>
            <a:endCxn id="18" idx="1"/>
          </p:cNvCxnSpPr>
          <p:nvPr/>
        </p:nvCxnSpPr>
        <p:spPr>
          <a:xfrm>
            <a:off x="9681410" y="3824948"/>
            <a:ext cx="207615" cy="41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6"/>
          </p:cNvCxnSpPr>
          <p:nvPr/>
        </p:nvCxnSpPr>
        <p:spPr>
          <a:xfrm>
            <a:off x="6232356" y="2029278"/>
            <a:ext cx="2783307" cy="993145"/>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937929" y="3252282"/>
            <a:ext cx="925185" cy="534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cxnSp>
        <p:nvCxnSpPr>
          <p:cNvPr id="24" name="Straight Connector 23"/>
          <p:cNvCxnSpPr>
            <a:endCxn id="23" idx="0"/>
          </p:cNvCxnSpPr>
          <p:nvPr/>
        </p:nvCxnSpPr>
        <p:spPr>
          <a:xfrm>
            <a:off x="5646681" y="2461071"/>
            <a:ext cx="753841" cy="791211"/>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302186" y="4277310"/>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30" name="Oval 29"/>
          <p:cNvSpPr/>
          <p:nvPr/>
        </p:nvSpPr>
        <p:spPr>
          <a:xfrm>
            <a:off x="4505344" y="5393990"/>
            <a:ext cx="962527" cy="67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endParaRPr lang="en-US" dirty="0"/>
          </a:p>
        </p:txBody>
      </p:sp>
      <p:cxnSp>
        <p:nvCxnSpPr>
          <p:cNvPr id="31" name="Straight Connector 30"/>
          <p:cNvCxnSpPr>
            <a:stCxn id="29" idx="5"/>
            <a:endCxn id="30" idx="1"/>
          </p:cNvCxnSpPr>
          <p:nvPr/>
        </p:nvCxnSpPr>
        <p:spPr>
          <a:xfrm>
            <a:off x="4438688" y="5079835"/>
            <a:ext cx="207615" cy="41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3" idx="3"/>
            <a:endCxn id="29" idx="0"/>
          </p:cNvCxnSpPr>
          <p:nvPr/>
        </p:nvCxnSpPr>
        <p:spPr>
          <a:xfrm>
            <a:off x="3887165" y="3687256"/>
            <a:ext cx="80769" cy="590054"/>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22100" y="5727973"/>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int</a:t>
            </a:r>
            <a:endParaRPr lang="en-US" dirty="0"/>
          </a:p>
        </p:txBody>
      </p:sp>
      <p:cxnSp>
        <p:nvCxnSpPr>
          <p:cNvPr id="3" name="Straight Connector 2"/>
          <p:cNvCxnSpPr>
            <a:stCxn id="5" idx="3"/>
            <a:endCxn id="25" idx="0"/>
          </p:cNvCxnSpPr>
          <p:nvPr/>
        </p:nvCxnSpPr>
        <p:spPr>
          <a:xfrm>
            <a:off x="612086" y="2224002"/>
            <a:ext cx="275762" cy="35039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8384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497179" y="0"/>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5" name="Oval 4"/>
          <p:cNvSpPr/>
          <p:nvPr/>
        </p:nvSpPr>
        <p:spPr>
          <a:xfrm>
            <a:off x="417093" y="1421477"/>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endParaRPr lang="en-US" dirty="0"/>
          </a:p>
        </p:txBody>
      </p:sp>
      <p:sp>
        <p:nvSpPr>
          <p:cNvPr id="6" name="Oval 5"/>
          <p:cNvSpPr/>
          <p:nvPr/>
        </p:nvSpPr>
        <p:spPr>
          <a:xfrm>
            <a:off x="1983688" y="2259337"/>
            <a:ext cx="962527" cy="67899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r>
              <a:rPr lang="en-IN" dirty="0" err="1" smtClean="0"/>
              <a:t>int</a:t>
            </a:r>
            <a:endParaRPr lang="en-US" dirty="0"/>
          </a:p>
        </p:txBody>
      </p:sp>
      <p:cxnSp>
        <p:nvCxnSpPr>
          <p:cNvPr id="7" name="Straight Connector 6"/>
          <p:cNvCxnSpPr>
            <a:stCxn id="5" idx="5"/>
            <a:endCxn id="6" idx="1"/>
          </p:cNvCxnSpPr>
          <p:nvPr/>
        </p:nvCxnSpPr>
        <p:spPr>
          <a:xfrm>
            <a:off x="1553595" y="2224002"/>
            <a:ext cx="571052" cy="134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3"/>
            <a:endCxn id="5" idx="7"/>
          </p:cNvCxnSpPr>
          <p:nvPr/>
        </p:nvCxnSpPr>
        <p:spPr>
          <a:xfrm flipH="1">
            <a:off x="1553595" y="802525"/>
            <a:ext cx="2138577" cy="756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900861" y="1559169"/>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list</a:t>
            </a:r>
            <a:endParaRPr lang="en-US" dirty="0"/>
          </a:p>
        </p:txBody>
      </p:sp>
      <p:sp>
        <p:nvSpPr>
          <p:cNvPr id="10" name="Oval 9"/>
          <p:cNvSpPr/>
          <p:nvPr/>
        </p:nvSpPr>
        <p:spPr>
          <a:xfrm>
            <a:off x="6708088" y="2617497"/>
            <a:ext cx="962527" cy="67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endParaRPr lang="en-US" dirty="0"/>
          </a:p>
        </p:txBody>
      </p:sp>
      <p:cxnSp>
        <p:nvCxnSpPr>
          <p:cNvPr id="11" name="Straight Connector 10"/>
          <p:cNvCxnSpPr>
            <a:stCxn id="4" idx="5"/>
            <a:endCxn id="9" idx="1"/>
          </p:cNvCxnSpPr>
          <p:nvPr/>
        </p:nvCxnSpPr>
        <p:spPr>
          <a:xfrm>
            <a:off x="4633681" y="802525"/>
            <a:ext cx="462173" cy="894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9" idx="5"/>
            <a:endCxn id="10" idx="1"/>
          </p:cNvCxnSpPr>
          <p:nvPr/>
        </p:nvCxnSpPr>
        <p:spPr>
          <a:xfrm>
            <a:off x="6037363" y="2361694"/>
            <a:ext cx="811684" cy="355239"/>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692172" y="2884731"/>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list</a:t>
            </a:r>
            <a:endParaRPr lang="en-US" dirty="0"/>
          </a:p>
        </p:txBody>
      </p:sp>
      <p:sp>
        <p:nvSpPr>
          <p:cNvPr id="14" name="Oval 13"/>
          <p:cNvSpPr/>
          <p:nvPr/>
        </p:nvSpPr>
        <p:spPr>
          <a:xfrm>
            <a:off x="4895330" y="4001411"/>
            <a:ext cx="962527" cy="67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endParaRPr lang="en-US" dirty="0"/>
          </a:p>
        </p:txBody>
      </p:sp>
      <p:cxnSp>
        <p:nvCxnSpPr>
          <p:cNvPr id="15" name="Straight Connector 14"/>
          <p:cNvCxnSpPr>
            <a:stCxn id="13" idx="5"/>
            <a:endCxn id="14" idx="1"/>
          </p:cNvCxnSpPr>
          <p:nvPr/>
        </p:nvCxnSpPr>
        <p:spPr>
          <a:xfrm>
            <a:off x="4828674" y="3687256"/>
            <a:ext cx="207615" cy="41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13" idx="7"/>
          </p:cNvCxnSpPr>
          <p:nvPr/>
        </p:nvCxnSpPr>
        <p:spPr>
          <a:xfrm flipH="1">
            <a:off x="4828674" y="2361694"/>
            <a:ext cx="267180" cy="660729"/>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8544908" y="3022423"/>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8" name="Oval 17"/>
          <p:cNvSpPr/>
          <p:nvPr/>
        </p:nvSpPr>
        <p:spPr>
          <a:xfrm>
            <a:off x="9748066" y="4139103"/>
            <a:ext cx="962527" cy="67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endParaRPr lang="en-US" dirty="0"/>
          </a:p>
        </p:txBody>
      </p:sp>
      <p:cxnSp>
        <p:nvCxnSpPr>
          <p:cNvPr id="19" name="Straight Connector 18"/>
          <p:cNvCxnSpPr>
            <a:stCxn id="17" idx="5"/>
            <a:endCxn id="18" idx="1"/>
          </p:cNvCxnSpPr>
          <p:nvPr/>
        </p:nvCxnSpPr>
        <p:spPr>
          <a:xfrm>
            <a:off x="9681410" y="3824948"/>
            <a:ext cx="207615" cy="41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6"/>
          </p:cNvCxnSpPr>
          <p:nvPr/>
        </p:nvCxnSpPr>
        <p:spPr>
          <a:xfrm>
            <a:off x="6232356" y="2029278"/>
            <a:ext cx="2783307" cy="993145"/>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937929" y="3252282"/>
            <a:ext cx="925185" cy="534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cxnSp>
        <p:nvCxnSpPr>
          <p:cNvPr id="24" name="Straight Connector 23"/>
          <p:cNvCxnSpPr>
            <a:endCxn id="23" idx="0"/>
          </p:cNvCxnSpPr>
          <p:nvPr/>
        </p:nvCxnSpPr>
        <p:spPr>
          <a:xfrm>
            <a:off x="5646681" y="2461071"/>
            <a:ext cx="753841" cy="791211"/>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302186" y="4277310"/>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30" name="Oval 29"/>
          <p:cNvSpPr/>
          <p:nvPr/>
        </p:nvSpPr>
        <p:spPr>
          <a:xfrm>
            <a:off x="4505344" y="5393990"/>
            <a:ext cx="962527" cy="67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endParaRPr lang="en-US" dirty="0"/>
          </a:p>
        </p:txBody>
      </p:sp>
      <p:cxnSp>
        <p:nvCxnSpPr>
          <p:cNvPr id="31" name="Straight Connector 30"/>
          <p:cNvCxnSpPr>
            <a:stCxn id="29" idx="5"/>
            <a:endCxn id="30" idx="1"/>
          </p:cNvCxnSpPr>
          <p:nvPr/>
        </p:nvCxnSpPr>
        <p:spPr>
          <a:xfrm>
            <a:off x="4438688" y="5079835"/>
            <a:ext cx="207615" cy="41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3" idx="3"/>
            <a:endCxn id="29" idx="0"/>
          </p:cNvCxnSpPr>
          <p:nvPr/>
        </p:nvCxnSpPr>
        <p:spPr>
          <a:xfrm>
            <a:off x="3887165" y="3687256"/>
            <a:ext cx="80769" cy="590054"/>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22100" y="5727973"/>
            <a:ext cx="1331495" cy="94021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int</a:t>
            </a:r>
            <a:endParaRPr lang="en-US" dirty="0"/>
          </a:p>
        </p:txBody>
      </p:sp>
      <p:cxnSp>
        <p:nvCxnSpPr>
          <p:cNvPr id="3" name="Straight Connector 2"/>
          <p:cNvCxnSpPr>
            <a:stCxn id="5" idx="3"/>
            <a:endCxn id="25" idx="0"/>
          </p:cNvCxnSpPr>
          <p:nvPr/>
        </p:nvCxnSpPr>
        <p:spPr>
          <a:xfrm>
            <a:off x="612086" y="2224002"/>
            <a:ext cx="275762" cy="35039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52344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497179" y="0"/>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5" name="Oval 4"/>
          <p:cNvSpPr/>
          <p:nvPr/>
        </p:nvSpPr>
        <p:spPr>
          <a:xfrm>
            <a:off x="417093" y="1421477"/>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endParaRPr lang="en-US" dirty="0"/>
          </a:p>
        </p:txBody>
      </p:sp>
      <p:sp>
        <p:nvSpPr>
          <p:cNvPr id="6" name="Oval 5"/>
          <p:cNvSpPr/>
          <p:nvPr/>
        </p:nvSpPr>
        <p:spPr>
          <a:xfrm>
            <a:off x="1983688" y="2259337"/>
            <a:ext cx="962527" cy="67899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r>
              <a:rPr lang="en-IN" dirty="0" err="1" smtClean="0"/>
              <a:t>int</a:t>
            </a:r>
            <a:endParaRPr lang="en-US" dirty="0"/>
          </a:p>
        </p:txBody>
      </p:sp>
      <p:cxnSp>
        <p:nvCxnSpPr>
          <p:cNvPr id="7" name="Straight Connector 6"/>
          <p:cNvCxnSpPr>
            <a:stCxn id="5" idx="5"/>
            <a:endCxn id="6" idx="1"/>
          </p:cNvCxnSpPr>
          <p:nvPr/>
        </p:nvCxnSpPr>
        <p:spPr>
          <a:xfrm>
            <a:off x="1553595" y="2224002"/>
            <a:ext cx="571052" cy="134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3"/>
            <a:endCxn id="5" idx="7"/>
          </p:cNvCxnSpPr>
          <p:nvPr/>
        </p:nvCxnSpPr>
        <p:spPr>
          <a:xfrm flipH="1">
            <a:off x="1553595" y="802525"/>
            <a:ext cx="2138577" cy="756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900861" y="1559169"/>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list</a:t>
            </a:r>
            <a:endParaRPr lang="en-US" dirty="0"/>
          </a:p>
        </p:txBody>
      </p:sp>
      <p:sp>
        <p:nvSpPr>
          <p:cNvPr id="10" name="Oval 9"/>
          <p:cNvSpPr/>
          <p:nvPr/>
        </p:nvSpPr>
        <p:spPr>
          <a:xfrm>
            <a:off x="6708088" y="2617497"/>
            <a:ext cx="1374228" cy="67899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r>
              <a:rPr lang="en-IN" dirty="0" err="1" smtClean="0"/>
              <a:t>int</a:t>
            </a:r>
            <a:endParaRPr lang="en-US" dirty="0"/>
          </a:p>
        </p:txBody>
      </p:sp>
      <p:cxnSp>
        <p:nvCxnSpPr>
          <p:cNvPr id="11" name="Straight Connector 10"/>
          <p:cNvCxnSpPr>
            <a:stCxn id="4" idx="5"/>
            <a:endCxn id="9" idx="1"/>
          </p:cNvCxnSpPr>
          <p:nvPr/>
        </p:nvCxnSpPr>
        <p:spPr>
          <a:xfrm>
            <a:off x="4633681" y="802525"/>
            <a:ext cx="462173" cy="894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9" idx="5"/>
            <a:endCxn id="10" idx="1"/>
          </p:cNvCxnSpPr>
          <p:nvPr/>
        </p:nvCxnSpPr>
        <p:spPr>
          <a:xfrm>
            <a:off x="6037363" y="2361694"/>
            <a:ext cx="871976" cy="355239"/>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692172" y="2884731"/>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list</a:t>
            </a:r>
            <a:endParaRPr lang="en-US" dirty="0"/>
          </a:p>
        </p:txBody>
      </p:sp>
      <p:sp>
        <p:nvSpPr>
          <p:cNvPr id="14" name="Oval 13"/>
          <p:cNvSpPr/>
          <p:nvPr/>
        </p:nvSpPr>
        <p:spPr>
          <a:xfrm>
            <a:off x="4895330" y="4001411"/>
            <a:ext cx="962527" cy="67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endParaRPr lang="en-US" dirty="0"/>
          </a:p>
        </p:txBody>
      </p:sp>
      <p:cxnSp>
        <p:nvCxnSpPr>
          <p:cNvPr id="15" name="Straight Connector 14"/>
          <p:cNvCxnSpPr>
            <a:stCxn id="13" idx="5"/>
            <a:endCxn id="14" idx="1"/>
          </p:cNvCxnSpPr>
          <p:nvPr/>
        </p:nvCxnSpPr>
        <p:spPr>
          <a:xfrm>
            <a:off x="4828674" y="3687256"/>
            <a:ext cx="207615" cy="41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13" idx="7"/>
          </p:cNvCxnSpPr>
          <p:nvPr/>
        </p:nvCxnSpPr>
        <p:spPr>
          <a:xfrm flipH="1">
            <a:off x="4828674" y="2361694"/>
            <a:ext cx="267180" cy="660729"/>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8544908" y="3022423"/>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8" name="Oval 17"/>
          <p:cNvSpPr/>
          <p:nvPr/>
        </p:nvSpPr>
        <p:spPr>
          <a:xfrm>
            <a:off x="9748066" y="4139103"/>
            <a:ext cx="962527" cy="67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endParaRPr lang="en-US" dirty="0"/>
          </a:p>
        </p:txBody>
      </p:sp>
      <p:cxnSp>
        <p:nvCxnSpPr>
          <p:cNvPr id="19" name="Straight Connector 18"/>
          <p:cNvCxnSpPr>
            <a:stCxn id="17" idx="5"/>
            <a:endCxn id="18" idx="1"/>
          </p:cNvCxnSpPr>
          <p:nvPr/>
        </p:nvCxnSpPr>
        <p:spPr>
          <a:xfrm>
            <a:off x="9681410" y="3824948"/>
            <a:ext cx="207615" cy="41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6"/>
          </p:cNvCxnSpPr>
          <p:nvPr/>
        </p:nvCxnSpPr>
        <p:spPr>
          <a:xfrm>
            <a:off x="6232356" y="2029278"/>
            <a:ext cx="2783307" cy="993145"/>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937929" y="3252282"/>
            <a:ext cx="925185" cy="534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cxnSp>
        <p:nvCxnSpPr>
          <p:cNvPr id="24" name="Straight Connector 23"/>
          <p:cNvCxnSpPr>
            <a:endCxn id="23" idx="0"/>
          </p:cNvCxnSpPr>
          <p:nvPr/>
        </p:nvCxnSpPr>
        <p:spPr>
          <a:xfrm>
            <a:off x="5646681" y="2461071"/>
            <a:ext cx="753841" cy="791211"/>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302186" y="4277310"/>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30" name="Oval 29"/>
          <p:cNvSpPr/>
          <p:nvPr/>
        </p:nvSpPr>
        <p:spPr>
          <a:xfrm>
            <a:off x="4505344" y="5393990"/>
            <a:ext cx="962527" cy="67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endParaRPr lang="en-US" dirty="0"/>
          </a:p>
        </p:txBody>
      </p:sp>
      <p:cxnSp>
        <p:nvCxnSpPr>
          <p:cNvPr id="31" name="Straight Connector 30"/>
          <p:cNvCxnSpPr>
            <a:stCxn id="29" idx="5"/>
            <a:endCxn id="30" idx="1"/>
          </p:cNvCxnSpPr>
          <p:nvPr/>
        </p:nvCxnSpPr>
        <p:spPr>
          <a:xfrm>
            <a:off x="4438688" y="5079835"/>
            <a:ext cx="207615" cy="41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3" idx="3"/>
            <a:endCxn id="29" idx="0"/>
          </p:cNvCxnSpPr>
          <p:nvPr/>
        </p:nvCxnSpPr>
        <p:spPr>
          <a:xfrm>
            <a:off x="3887165" y="3687256"/>
            <a:ext cx="80769" cy="590054"/>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22100" y="5727973"/>
            <a:ext cx="1331495" cy="94021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int</a:t>
            </a:r>
            <a:endParaRPr lang="en-US" dirty="0"/>
          </a:p>
        </p:txBody>
      </p:sp>
      <p:cxnSp>
        <p:nvCxnSpPr>
          <p:cNvPr id="3" name="Straight Connector 2"/>
          <p:cNvCxnSpPr>
            <a:stCxn id="5" idx="3"/>
            <a:endCxn id="25" idx="0"/>
          </p:cNvCxnSpPr>
          <p:nvPr/>
        </p:nvCxnSpPr>
        <p:spPr>
          <a:xfrm>
            <a:off x="612086" y="2224002"/>
            <a:ext cx="275762" cy="3503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7"/>
            <a:endCxn id="10" idx="1"/>
          </p:cNvCxnSpPr>
          <p:nvPr/>
        </p:nvCxnSpPr>
        <p:spPr>
          <a:xfrm rot="16200000" flipH="1">
            <a:off x="4678217" y="485812"/>
            <a:ext cx="358160" cy="4104083"/>
          </a:xfrm>
          <a:prstGeom prst="curvedConnector3">
            <a:avLst>
              <a:gd name="adj1" fmla="val -91589"/>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28" name="Ink 27"/>
              <p14:cNvContentPartPr/>
              <p14:nvPr/>
            </p14:nvContentPartPr>
            <p14:xfrm>
              <a:off x="5098680" y="2152080"/>
              <a:ext cx="634680" cy="2349000"/>
            </p14:xfrm>
          </p:contentPart>
        </mc:Choice>
        <mc:Fallback>
          <p:pic>
            <p:nvPicPr>
              <p:cNvPr id="28" name="Ink 27"/>
              <p:cNvPicPr/>
              <p:nvPr/>
            </p:nvPicPr>
            <p:blipFill>
              <a:blip r:embed="rId3"/>
              <a:stretch>
                <a:fillRect/>
              </a:stretch>
            </p:blipFill>
            <p:spPr>
              <a:xfrm>
                <a:off x="5089320" y="2142720"/>
                <a:ext cx="653400" cy="2367720"/>
              </a:xfrm>
              <a:prstGeom prst="rect">
                <a:avLst/>
              </a:prstGeom>
            </p:spPr>
          </p:pic>
        </mc:Fallback>
      </mc:AlternateContent>
    </p:spTree>
    <p:extLst>
      <p:ext uri="{BB962C8B-B14F-4D97-AF65-F5344CB8AC3E}">
        <p14:creationId xmlns:p14="http://schemas.microsoft.com/office/powerpoint/2010/main" val="12804085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497179" y="0"/>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5" name="Oval 4"/>
          <p:cNvSpPr/>
          <p:nvPr/>
        </p:nvSpPr>
        <p:spPr>
          <a:xfrm>
            <a:off x="417093" y="1421477"/>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endParaRPr lang="en-US" dirty="0"/>
          </a:p>
        </p:txBody>
      </p:sp>
      <p:sp>
        <p:nvSpPr>
          <p:cNvPr id="6" name="Oval 5"/>
          <p:cNvSpPr/>
          <p:nvPr/>
        </p:nvSpPr>
        <p:spPr>
          <a:xfrm>
            <a:off x="1983688" y="2259337"/>
            <a:ext cx="962527" cy="67899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r>
              <a:rPr lang="en-IN" dirty="0" err="1" smtClean="0"/>
              <a:t>int</a:t>
            </a:r>
            <a:endParaRPr lang="en-US" dirty="0"/>
          </a:p>
        </p:txBody>
      </p:sp>
      <p:cxnSp>
        <p:nvCxnSpPr>
          <p:cNvPr id="7" name="Straight Connector 6"/>
          <p:cNvCxnSpPr>
            <a:stCxn id="5" idx="5"/>
            <a:endCxn id="6" idx="1"/>
          </p:cNvCxnSpPr>
          <p:nvPr/>
        </p:nvCxnSpPr>
        <p:spPr>
          <a:xfrm>
            <a:off x="1553595" y="2224002"/>
            <a:ext cx="571052" cy="134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3"/>
            <a:endCxn id="5" idx="7"/>
          </p:cNvCxnSpPr>
          <p:nvPr/>
        </p:nvCxnSpPr>
        <p:spPr>
          <a:xfrm flipH="1">
            <a:off x="1553595" y="802525"/>
            <a:ext cx="2138577" cy="756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900861" y="1559169"/>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list</a:t>
            </a:r>
            <a:endParaRPr lang="en-US" dirty="0"/>
          </a:p>
        </p:txBody>
      </p:sp>
      <p:sp>
        <p:nvSpPr>
          <p:cNvPr id="10" name="Oval 9"/>
          <p:cNvSpPr/>
          <p:nvPr/>
        </p:nvSpPr>
        <p:spPr>
          <a:xfrm>
            <a:off x="6708088" y="2617497"/>
            <a:ext cx="1374228" cy="67899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r>
              <a:rPr lang="en-IN" dirty="0" err="1" smtClean="0"/>
              <a:t>int</a:t>
            </a:r>
            <a:endParaRPr lang="en-US" dirty="0"/>
          </a:p>
        </p:txBody>
      </p:sp>
      <p:cxnSp>
        <p:nvCxnSpPr>
          <p:cNvPr id="11" name="Straight Connector 10"/>
          <p:cNvCxnSpPr>
            <a:stCxn id="4" idx="5"/>
            <a:endCxn id="9" idx="1"/>
          </p:cNvCxnSpPr>
          <p:nvPr/>
        </p:nvCxnSpPr>
        <p:spPr>
          <a:xfrm>
            <a:off x="4633681" y="802525"/>
            <a:ext cx="462173" cy="894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9" idx="5"/>
            <a:endCxn id="10" idx="1"/>
          </p:cNvCxnSpPr>
          <p:nvPr/>
        </p:nvCxnSpPr>
        <p:spPr>
          <a:xfrm>
            <a:off x="6037363" y="2361694"/>
            <a:ext cx="871976" cy="355239"/>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692172" y="2884731"/>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list</a:t>
            </a:r>
            <a:endParaRPr lang="en-US" dirty="0"/>
          </a:p>
        </p:txBody>
      </p:sp>
      <p:sp>
        <p:nvSpPr>
          <p:cNvPr id="14" name="Oval 13"/>
          <p:cNvSpPr/>
          <p:nvPr/>
        </p:nvSpPr>
        <p:spPr>
          <a:xfrm>
            <a:off x="4895330" y="4001411"/>
            <a:ext cx="1337026" cy="67899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r>
              <a:rPr lang="en-IN" dirty="0" err="1" smtClean="0"/>
              <a:t>int</a:t>
            </a:r>
            <a:endParaRPr lang="en-US" dirty="0"/>
          </a:p>
        </p:txBody>
      </p:sp>
      <p:cxnSp>
        <p:nvCxnSpPr>
          <p:cNvPr id="15" name="Straight Connector 14"/>
          <p:cNvCxnSpPr>
            <a:stCxn id="13" idx="5"/>
            <a:endCxn id="14" idx="1"/>
          </p:cNvCxnSpPr>
          <p:nvPr/>
        </p:nvCxnSpPr>
        <p:spPr>
          <a:xfrm>
            <a:off x="4828674" y="3687256"/>
            <a:ext cx="262459" cy="41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13" idx="7"/>
          </p:cNvCxnSpPr>
          <p:nvPr/>
        </p:nvCxnSpPr>
        <p:spPr>
          <a:xfrm flipH="1">
            <a:off x="4828674" y="2361694"/>
            <a:ext cx="267180" cy="660729"/>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8544908" y="3022423"/>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8" name="Oval 17"/>
          <p:cNvSpPr/>
          <p:nvPr/>
        </p:nvSpPr>
        <p:spPr>
          <a:xfrm>
            <a:off x="9748066" y="4139103"/>
            <a:ext cx="962527" cy="67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endParaRPr lang="en-US" dirty="0"/>
          </a:p>
        </p:txBody>
      </p:sp>
      <p:cxnSp>
        <p:nvCxnSpPr>
          <p:cNvPr id="19" name="Straight Connector 18"/>
          <p:cNvCxnSpPr>
            <a:stCxn id="17" idx="5"/>
            <a:endCxn id="18" idx="1"/>
          </p:cNvCxnSpPr>
          <p:nvPr/>
        </p:nvCxnSpPr>
        <p:spPr>
          <a:xfrm>
            <a:off x="9681410" y="3824948"/>
            <a:ext cx="207615" cy="41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6"/>
          </p:cNvCxnSpPr>
          <p:nvPr/>
        </p:nvCxnSpPr>
        <p:spPr>
          <a:xfrm>
            <a:off x="6232356" y="2029278"/>
            <a:ext cx="2783307" cy="993145"/>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937929" y="3252282"/>
            <a:ext cx="925185" cy="534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cxnSp>
        <p:nvCxnSpPr>
          <p:cNvPr id="24" name="Straight Connector 23"/>
          <p:cNvCxnSpPr>
            <a:endCxn id="23" idx="0"/>
          </p:cNvCxnSpPr>
          <p:nvPr/>
        </p:nvCxnSpPr>
        <p:spPr>
          <a:xfrm>
            <a:off x="5646681" y="2461071"/>
            <a:ext cx="753841" cy="791211"/>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302186" y="4277310"/>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30" name="Oval 29"/>
          <p:cNvSpPr/>
          <p:nvPr/>
        </p:nvSpPr>
        <p:spPr>
          <a:xfrm>
            <a:off x="4505344" y="5393990"/>
            <a:ext cx="962527" cy="67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endParaRPr lang="en-US" dirty="0"/>
          </a:p>
        </p:txBody>
      </p:sp>
      <p:cxnSp>
        <p:nvCxnSpPr>
          <p:cNvPr id="31" name="Straight Connector 30"/>
          <p:cNvCxnSpPr>
            <a:stCxn id="29" idx="5"/>
            <a:endCxn id="30" idx="1"/>
          </p:cNvCxnSpPr>
          <p:nvPr/>
        </p:nvCxnSpPr>
        <p:spPr>
          <a:xfrm>
            <a:off x="4438688" y="5079835"/>
            <a:ext cx="207615" cy="41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3" idx="3"/>
            <a:endCxn id="29" idx="0"/>
          </p:cNvCxnSpPr>
          <p:nvPr/>
        </p:nvCxnSpPr>
        <p:spPr>
          <a:xfrm>
            <a:off x="3887165" y="3687256"/>
            <a:ext cx="80769" cy="590054"/>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22100" y="5727973"/>
            <a:ext cx="1331495" cy="94021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int</a:t>
            </a:r>
            <a:endParaRPr lang="en-US" dirty="0"/>
          </a:p>
        </p:txBody>
      </p:sp>
      <p:cxnSp>
        <p:nvCxnSpPr>
          <p:cNvPr id="3" name="Straight Connector 2"/>
          <p:cNvCxnSpPr>
            <a:stCxn id="5" idx="3"/>
            <a:endCxn id="25" idx="0"/>
          </p:cNvCxnSpPr>
          <p:nvPr/>
        </p:nvCxnSpPr>
        <p:spPr>
          <a:xfrm>
            <a:off x="612086" y="2224002"/>
            <a:ext cx="275762" cy="3503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7"/>
            <a:endCxn id="10" idx="1"/>
          </p:cNvCxnSpPr>
          <p:nvPr/>
        </p:nvCxnSpPr>
        <p:spPr>
          <a:xfrm rot="16200000" flipH="1">
            <a:off x="4678217" y="485812"/>
            <a:ext cx="358160" cy="4104083"/>
          </a:xfrm>
          <a:prstGeom prst="curvedConnector3">
            <a:avLst>
              <a:gd name="adj1" fmla="val -91589"/>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21" name="Ink 20"/>
              <p14:cNvContentPartPr/>
              <p14:nvPr/>
            </p14:nvContentPartPr>
            <p14:xfrm>
              <a:off x="3866400" y="4830840"/>
              <a:ext cx="1536480" cy="1107720"/>
            </p14:xfrm>
          </p:contentPart>
        </mc:Choice>
        <mc:Fallback>
          <p:pic>
            <p:nvPicPr>
              <p:cNvPr id="21" name="Ink 20"/>
              <p:cNvPicPr/>
              <p:nvPr/>
            </p:nvPicPr>
            <p:blipFill>
              <a:blip r:embed="rId3"/>
              <a:stretch>
                <a:fillRect/>
              </a:stretch>
            </p:blipFill>
            <p:spPr>
              <a:xfrm>
                <a:off x="3857040" y="4821480"/>
                <a:ext cx="1555200" cy="1126440"/>
              </a:xfrm>
              <a:prstGeom prst="rect">
                <a:avLst/>
              </a:prstGeom>
            </p:spPr>
          </p:pic>
        </mc:Fallback>
      </mc:AlternateContent>
    </p:spTree>
    <p:extLst>
      <p:ext uri="{BB962C8B-B14F-4D97-AF65-F5344CB8AC3E}">
        <p14:creationId xmlns:p14="http://schemas.microsoft.com/office/powerpoint/2010/main" val="38513745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497179" y="0"/>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5" name="Oval 4"/>
          <p:cNvSpPr/>
          <p:nvPr/>
        </p:nvSpPr>
        <p:spPr>
          <a:xfrm>
            <a:off x="417093" y="1421477"/>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endParaRPr lang="en-US" dirty="0"/>
          </a:p>
        </p:txBody>
      </p:sp>
      <p:sp>
        <p:nvSpPr>
          <p:cNvPr id="6" name="Oval 5"/>
          <p:cNvSpPr/>
          <p:nvPr/>
        </p:nvSpPr>
        <p:spPr>
          <a:xfrm>
            <a:off x="1983688" y="2259337"/>
            <a:ext cx="962527" cy="67899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r>
              <a:rPr lang="en-IN" dirty="0" err="1" smtClean="0"/>
              <a:t>int</a:t>
            </a:r>
            <a:endParaRPr lang="en-US" dirty="0"/>
          </a:p>
        </p:txBody>
      </p:sp>
      <p:cxnSp>
        <p:nvCxnSpPr>
          <p:cNvPr id="7" name="Straight Connector 6"/>
          <p:cNvCxnSpPr>
            <a:stCxn id="5" idx="5"/>
            <a:endCxn id="6" idx="1"/>
          </p:cNvCxnSpPr>
          <p:nvPr/>
        </p:nvCxnSpPr>
        <p:spPr>
          <a:xfrm>
            <a:off x="1553595" y="2224002"/>
            <a:ext cx="571052" cy="134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3"/>
            <a:endCxn id="5" idx="7"/>
          </p:cNvCxnSpPr>
          <p:nvPr/>
        </p:nvCxnSpPr>
        <p:spPr>
          <a:xfrm flipH="1">
            <a:off x="1553595" y="802525"/>
            <a:ext cx="2138577" cy="756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900861" y="1559169"/>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list</a:t>
            </a:r>
            <a:endParaRPr lang="en-US" dirty="0"/>
          </a:p>
        </p:txBody>
      </p:sp>
      <p:sp>
        <p:nvSpPr>
          <p:cNvPr id="10" name="Oval 9"/>
          <p:cNvSpPr/>
          <p:nvPr/>
        </p:nvSpPr>
        <p:spPr>
          <a:xfrm>
            <a:off x="6708088" y="2617497"/>
            <a:ext cx="1374228" cy="67899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r>
              <a:rPr lang="en-IN" dirty="0" err="1" smtClean="0"/>
              <a:t>int</a:t>
            </a:r>
            <a:endParaRPr lang="en-US" dirty="0"/>
          </a:p>
        </p:txBody>
      </p:sp>
      <p:cxnSp>
        <p:nvCxnSpPr>
          <p:cNvPr id="11" name="Straight Connector 10"/>
          <p:cNvCxnSpPr>
            <a:stCxn id="4" idx="5"/>
            <a:endCxn id="9" idx="1"/>
          </p:cNvCxnSpPr>
          <p:nvPr/>
        </p:nvCxnSpPr>
        <p:spPr>
          <a:xfrm>
            <a:off x="4633681" y="802525"/>
            <a:ext cx="462173" cy="894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9" idx="5"/>
            <a:endCxn id="10" idx="1"/>
          </p:cNvCxnSpPr>
          <p:nvPr/>
        </p:nvCxnSpPr>
        <p:spPr>
          <a:xfrm>
            <a:off x="6037363" y="2361694"/>
            <a:ext cx="871976" cy="355239"/>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692172" y="2884731"/>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list</a:t>
            </a:r>
            <a:endParaRPr lang="en-US" dirty="0"/>
          </a:p>
        </p:txBody>
      </p:sp>
      <p:sp>
        <p:nvSpPr>
          <p:cNvPr id="14" name="Oval 13"/>
          <p:cNvSpPr/>
          <p:nvPr/>
        </p:nvSpPr>
        <p:spPr>
          <a:xfrm>
            <a:off x="4895330" y="4001411"/>
            <a:ext cx="1337026" cy="67899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r>
              <a:rPr lang="en-IN" dirty="0" err="1" smtClean="0"/>
              <a:t>int</a:t>
            </a:r>
            <a:endParaRPr lang="en-US" dirty="0"/>
          </a:p>
        </p:txBody>
      </p:sp>
      <p:cxnSp>
        <p:nvCxnSpPr>
          <p:cNvPr id="15" name="Straight Connector 14"/>
          <p:cNvCxnSpPr>
            <a:stCxn id="13" idx="5"/>
            <a:endCxn id="14" idx="1"/>
          </p:cNvCxnSpPr>
          <p:nvPr/>
        </p:nvCxnSpPr>
        <p:spPr>
          <a:xfrm>
            <a:off x="4828674" y="3687256"/>
            <a:ext cx="262459" cy="41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13" idx="7"/>
          </p:cNvCxnSpPr>
          <p:nvPr/>
        </p:nvCxnSpPr>
        <p:spPr>
          <a:xfrm flipH="1">
            <a:off x="4828674" y="2361694"/>
            <a:ext cx="267180" cy="660729"/>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8544908" y="3022423"/>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8" name="Oval 17"/>
          <p:cNvSpPr/>
          <p:nvPr/>
        </p:nvSpPr>
        <p:spPr>
          <a:xfrm>
            <a:off x="9748066" y="4139103"/>
            <a:ext cx="962527" cy="67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endParaRPr lang="en-US" dirty="0"/>
          </a:p>
        </p:txBody>
      </p:sp>
      <p:cxnSp>
        <p:nvCxnSpPr>
          <p:cNvPr id="19" name="Straight Connector 18"/>
          <p:cNvCxnSpPr>
            <a:stCxn id="17" idx="5"/>
            <a:endCxn id="18" idx="1"/>
          </p:cNvCxnSpPr>
          <p:nvPr/>
        </p:nvCxnSpPr>
        <p:spPr>
          <a:xfrm>
            <a:off x="9681410" y="3824948"/>
            <a:ext cx="207615" cy="41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6"/>
          </p:cNvCxnSpPr>
          <p:nvPr/>
        </p:nvCxnSpPr>
        <p:spPr>
          <a:xfrm>
            <a:off x="6232356" y="2029278"/>
            <a:ext cx="2783307" cy="993145"/>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937929" y="3252282"/>
            <a:ext cx="925185" cy="534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cxnSp>
        <p:nvCxnSpPr>
          <p:cNvPr id="24" name="Straight Connector 23"/>
          <p:cNvCxnSpPr>
            <a:endCxn id="23" idx="0"/>
          </p:cNvCxnSpPr>
          <p:nvPr/>
        </p:nvCxnSpPr>
        <p:spPr>
          <a:xfrm>
            <a:off x="5646681" y="2461071"/>
            <a:ext cx="753841" cy="791211"/>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302186" y="4277310"/>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30" name="Oval 29"/>
          <p:cNvSpPr/>
          <p:nvPr/>
        </p:nvSpPr>
        <p:spPr>
          <a:xfrm>
            <a:off x="4505344" y="5393990"/>
            <a:ext cx="1532019" cy="67899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r>
              <a:rPr lang="en-IN" dirty="0" err="1" smtClean="0"/>
              <a:t>int</a:t>
            </a:r>
            <a:endParaRPr lang="en-US" dirty="0"/>
          </a:p>
        </p:txBody>
      </p:sp>
      <p:cxnSp>
        <p:nvCxnSpPr>
          <p:cNvPr id="31" name="Straight Connector 30"/>
          <p:cNvCxnSpPr>
            <a:stCxn id="29" idx="5"/>
            <a:endCxn id="30" idx="1"/>
          </p:cNvCxnSpPr>
          <p:nvPr/>
        </p:nvCxnSpPr>
        <p:spPr>
          <a:xfrm>
            <a:off x="4438688" y="5079835"/>
            <a:ext cx="291015" cy="41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3" idx="3"/>
            <a:endCxn id="29" idx="0"/>
          </p:cNvCxnSpPr>
          <p:nvPr/>
        </p:nvCxnSpPr>
        <p:spPr>
          <a:xfrm>
            <a:off x="3887165" y="3687256"/>
            <a:ext cx="80769" cy="590054"/>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22100" y="5727973"/>
            <a:ext cx="1331495" cy="94021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int</a:t>
            </a:r>
            <a:endParaRPr lang="en-US" dirty="0"/>
          </a:p>
        </p:txBody>
      </p:sp>
      <p:cxnSp>
        <p:nvCxnSpPr>
          <p:cNvPr id="3" name="Straight Connector 2"/>
          <p:cNvCxnSpPr>
            <a:stCxn id="5" idx="3"/>
            <a:endCxn id="25" idx="0"/>
          </p:cNvCxnSpPr>
          <p:nvPr/>
        </p:nvCxnSpPr>
        <p:spPr>
          <a:xfrm>
            <a:off x="612086" y="2224002"/>
            <a:ext cx="275762" cy="3503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7"/>
            <a:endCxn id="10" idx="1"/>
          </p:cNvCxnSpPr>
          <p:nvPr/>
        </p:nvCxnSpPr>
        <p:spPr>
          <a:xfrm rot="16200000" flipH="1">
            <a:off x="4678217" y="485812"/>
            <a:ext cx="358160" cy="4104083"/>
          </a:xfrm>
          <a:prstGeom prst="curvedConnector3">
            <a:avLst>
              <a:gd name="adj1" fmla="val -91589"/>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876532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497179" y="0"/>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5" name="Oval 4"/>
          <p:cNvSpPr/>
          <p:nvPr/>
        </p:nvSpPr>
        <p:spPr>
          <a:xfrm>
            <a:off x="417093" y="1421477"/>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endParaRPr lang="en-US" dirty="0"/>
          </a:p>
        </p:txBody>
      </p:sp>
      <p:sp>
        <p:nvSpPr>
          <p:cNvPr id="6" name="Oval 5"/>
          <p:cNvSpPr/>
          <p:nvPr/>
        </p:nvSpPr>
        <p:spPr>
          <a:xfrm>
            <a:off x="1983688" y="2259337"/>
            <a:ext cx="962527" cy="67899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r>
              <a:rPr lang="en-IN" dirty="0" err="1" smtClean="0"/>
              <a:t>int</a:t>
            </a:r>
            <a:endParaRPr lang="en-US" dirty="0"/>
          </a:p>
        </p:txBody>
      </p:sp>
      <p:cxnSp>
        <p:nvCxnSpPr>
          <p:cNvPr id="7" name="Straight Connector 6"/>
          <p:cNvCxnSpPr>
            <a:stCxn id="5" idx="5"/>
            <a:endCxn id="6" idx="1"/>
          </p:cNvCxnSpPr>
          <p:nvPr/>
        </p:nvCxnSpPr>
        <p:spPr>
          <a:xfrm>
            <a:off x="1553595" y="2224002"/>
            <a:ext cx="571052" cy="134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3"/>
            <a:endCxn id="5" idx="7"/>
          </p:cNvCxnSpPr>
          <p:nvPr/>
        </p:nvCxnSpPr>
        <p:spPr>
          <a:xfrm flipH="1">
            <a:off x="1553595" y="802525"/>
            <a:ext cx="2138577" cy="756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900861" y="1559169"/>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list</a:t>
            </a:r>
            <a:endParaRPr lang="en-US" dirty="0"/>
          </a:p>
        </p:txBody>
      </p:sp>
      <p:sp>
        <p:nvSpPr>
          <p:cNvPr id="10" name="Oval 9"/>
          <p:cNvSpPr/>
          <p:nvPr/>
        </p:nvSpPr>
        <p:spPr>
          <a:xfrm>
            <a:off x="6708088" y="2617497"/>
            <a:ext cx="1374228" cy="67899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r>
              <a:rPr lang="en-IN" dirty="0" err="1" smtClean="0"/>
              <a:t>int</a:t>
            </a:r>
            <a:endParaRPr lang="en-US" dirty="0"/>
          </a:p>
        </p:txBody>
      </p:sp>
      <p:cxnSp>
        <p:nvCxnSpPr>
          <p:cNvPr id="11" name="Straight Connector 10"/>
          <p:cNvCxnSpPr>
            <a:stCxn id="4" idx="5"/>
            <a:endCxn id="9" idx="1"/>
          </p:cNvCxnSpPr>
          <p:nvPr/>
        </p:nvCxnSpPr>
        <p:spPr>
          <a:xfrm>
            <a:off x="4633681" y="802525"/>
            <a:ext cx="462173" cy="894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9" idx="5"/>
            <a:endCxn id="10" idx="1"/>
          </p:cNvCxnSpPr>
          <p:nvPr/>
        </p:nvCxnSpPr>
        <p:spPr>
          <a:xfrm>
            <a:off x="6037363" y="2361694"/>
            <a:ext cx="871976" cy="355239"/>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692172" y="2884731"/>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list</a:t>
            </a:r>
            <a:endParaRPr lang="en-US" dirty="0"/>
          </a:p>
        </p:txBody>
      </p:sp>
      <p:sp>
        <p:nvSpPr>
          <p:cNvPr id="14" name="Oval 13"/>
          <p:cNvSpPr/>
          <p:nvPr/>
        </p:nvSpPr>
        <p:spPr>
          <a:xfrm>
            <a:off x="4895330" y="4001411"/>
            <a:ext cx="1337026" cy="67899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r>
              <a:rPr lang="en-IN" dirty="0" err="1" smtClean="0"/>
              <a:t>int</a:t>
            </a:r>
            <a:endParaRPr lang="en-US" dirty="0"/>
          </a:p>
        </p:txBody>
      </p:sp>
      <p:cxnSp>
        <p:nvCxnSpPr>
          <p:cNvPr id="15" name="Straight Connector 14"/>
          <p:cNvCxnSpPr>
            <a:stCxn id="13" idx="5"/>
            <a:endCxn id="14" idx="1"/>
          </p:cNvCxnSpPr>
          <p:nvPr/>
        </p:nvCxnSpPr>
        <p:spPr>
          <a:xfrm>
            <a:off x="4828674" y="3687256"/>
            <a:ext cx="262459" cy="41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13" idx="7"/>
          </p:cNvCxnSpPr>
          <p:nvPr/>
        </p:nvCxnSpPr>
        <p:spPr>
          <a:xfrm flipH="1">
            <a:off x="4828674" y="2361694"/>
            <a:ext cx="267180" cy="660729"/>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8544908" y="3022423"/>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8" name="Oval 17"/>
          <p:cNvSpPr/>
          <p:nvPr/>
        </p:nvSpPr>
        <p:spPr>
          <a:xfrm>
            <a:off x="9748066" y="4139103"/>
            <a:ext cx="962527" cy="67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endParaRPr lang="en-US" dirty="0"/>
          </a:p>
        </p:txBody>
      </p:sp>
      <p:cxnSp>
        <p:nvCxnSpPr>
          <p:cNvPr id="19" name="Straight Connector 18"/>
          <p:cNvCxnSpPr>
            <a:stCxn id="17" idx="5"/>
            <a:endCxn id="18" idx="1"/>
          </p:cNvCxnSpPr>
          <p:nvPr/>
        </p:nvCxnSpPr>
        <p:spPr>
          <a:xfrm>
            <a:off x="9681410" y="3824948"/>
            <a:ext cx="207615" cy="41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6"/>
          </p:cNvCxnSpPr>
          <p:nvPr/>
        </p:nvCxnSpPr>
        <p:spPr>
          <a:xfrm>
            <a:off x="6232356" y="2029278"/>
            <a:ext cx="2783307" cy="993145"/>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937929" y="3252282"/>
            <a:ext cx="925185" cy="534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cxnSp>
        <p:nvCxnSpPr>
          <p:cNvPr id="24" name="Straight Connector 23"/>
          <p:cNvCxnSpPr>
            <a:endCxn id="23" idx="0"/>
          </p:cNvCxnSpPr>
          <p:nvPr/>
        </p:nvCxnSpPr>
        <p:spPr>
          <a:xfrm>
            <a:off x="5646681" y="2461071"/>
            <a:ext cx="753841" cy="791211"/>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302186" y="4277310"/>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30" name="Oval 29"/>
          <p:cNvSpPr/>
          <p:nvPr/>
        </p:nvSpPr>
        <p:spPr>
          <a:xfrm>
            <a:off x="4505344" y="5393990"/>
            <a:ext cx="1532019" cy="67899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r>
              <a:rPr lang="en-IN" dirty="0" err="1" smtClean="0"/>
              <a:t>int</a:t>
            </a:r>
            <a:endParaRPr lang="en-US" dirty="0"/>
          </a:p>
        </p:txBody>
      </p:sp>
      <p:cxnSp>
        <p:nvCxnSpPr>
          <p:cNvPr id="31" name="Straight Connector 30"/>
          <p:cNvCxnSpPr>
            <a:stCxn id="29" idx="5"/>
            <a:endCxn id="30" idx="1"/>
          </p:cNvCxnSpPr>
          <p:nvPr/>
        </p:nvCxnSpPr>
        <p:spPr>
          <a:xfrm>
            <a:off x="4438688" y="5079835"/>
            <a:ext cx="291015" cy="41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3" idx="3"/>
            <a:endCxn id="29" idx="0"/>
          </p:cNvCxnSpPr>
          <p:nvPr/>
        </p:nvCxnSpPr>
        <p:spPr>
          <a:xfrm>
            <a:off x="3887165" y="3687256"/>
            <a:ext cx="80769" cy="590054"/>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22100" y="5727973"/>
            <a:ext cx="1331495" cy="94021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int</a:t>
            </a:r>
            <a:endParaRPr lang="en-US" dirty="0"/>
          </a:p>
        </p:txBody>
      </p:sp>
      <p:cxnSp>
        <p:nvCxnSpPr>
          <p:cNvPr id="3" name="Straight Connector 2"/>
          <p:cNvCxnSpPr>
            <a:stCxn id="5" idx="3"/>
            <a:endCxn id="25" idx="0"/>
          </p:cNvCxnSpPr>
          <p:nvPr/>
        </p:nvCxnSpPr>
        <p:spPr>
          <a:xfrm>
            <a:off x="612086" y="2224002"/>
            <a:ext cx="275762" cy="3503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7"/>
            <a:endCxn id="10" idx="1"/>
          </p:cNvCxnSpPr>
          <p:nvPr/>
        </p:nvCxnSpPr>
        <p:spPr>
          <a:xfrm rot="16200000" flipH="1">
            <a:off x="4678217" y="485812"/>
            <a:ext cx="358160" cy="4104083"/>
          </a:xfrm>
          <a:prstGeom prst="curvedConnector3">
            <a:avLst>
              <a:gd name="adj1" fmla="val -91589"/>
            </a:avLst>
          </a:prstGeom>
          <a:ln>
            <a:tailEnd type="triangle"/>
          </a:ln>
        </p:spPr>
        <p:style>
          <a:lnRef idx="1">
            <a:schemeClr val="accent2"/>
          </a:lnRef>
          <a:fillRef idx="0">
            <a:schemeClr val="accent2"/>
          </a:fillRef>
          <a:effectRef idx="0">
            <a:schemeClr val="accent2"/>
          </a:effectRef>
          <a:fontRef idx="minor">
            <a:schemeClr val="tx1"/>
          </a:fontRef>
        </p:style>
      </p:cxnSp>
      <p:sp>
        <p:nvSpPr>
          <p:cNvPr id="28" name="Oval 27"/>
          <p:cNvSpPr/>
          <p:nvPr/>
        </p:nvSpPr>
        <p:spPr>
          <a:xfrm>
            <a:off x="2555670" y="5669889"/>
            <a:ext cx="1331495" cy="94021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US" dirty="0"/>
          </a:p>
        </p:txBody>
      </p:sp>
      <p:cxnSp>
        <p:nvCxnSpPr>
          <p:cNvPr id="21" name="Straight Arrow Connector 20"/>
          <p:cNvCxnSpPr>
            <a:stCxn id="28" idx="0"/>
          </p:cNvCxnSpPr>
          <p:nvPr/>
        </p:nvCxnSpPr>
        <p:spPr>
          <a:xfrm flipV="1">
            <a:off x="3221418" y="5217527"/>
            <a:ext cx="470754" cy="452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63299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497179" y="0"/>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5" name="Oval 4"/>
          <p:cNvSpPr/>
          <p:nvPr/>
        </p:nvSpPr>
        <p:spPr>
          <a:xfrm>
            <a:off x="417093" y="1421477"/>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endParaRPr lang="en-US" dirty="0"/>
          </a:p>
        </p:txBody>
      </p:sp>
      <p:sp>
        <p:nvSpPr>
          <p:cNvPr id="6" name="Oval 5"/>
          <p:cNvSpPr/>
          <p:nvPr/>
        </p:nvSpPr>
        <p:spPr>
          <a:xfrm>
            <a:off x="1983688" y="2259337"/>
            <a:ext cx="962527" cy="67899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r>
              <a:rPr lang="en-IN" dirty="0" err="1" smtClean="0"/>
              <a:t>int</a:t>
            </a:r>
            <a:endParaRPr lang="en-US" dirty="0"/>
          </a:p>
        </p:txBody>
      </p:sp>
      <p:cxnSp>
        <p:nvCxnSpPr>
          <p:cNvPr id="7" name="Straight Connector 6"/>
          <p:cNvCxnSpPr>
            <a:stCxn id="5" idx="5"/>
            <a:endCxn id="6" idx="1"/>
          </p:cNvCxnSpPr>
          <p:nvPr/>
        </p:nvCxnSpPr>
        <p:spPr>
          <a:xfrm>
            <a:off x="1553595" y="2224002"/>
            <a:ext cx="571052" cy="134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3"/>
            <a:endCxn id="5" idx="7"/>
          </p:cNvCxnSpPr>
          <p:nvPr/>
        </p:nvCxnSpPr>
        <p:spPr>
          <a:xfrm flipH="1">
            <a:off x="1553595" y="802525"/>
            <a:ext cx="2138577" cy="756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900861" y="1559169"/>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list</a:t>
            </a:r>
            <a:endParaRPr lang="en-US" dirty="0"/>
          </a:p>
        </p:txBody>
      </p:sp>
      <p:sp>
        <p:nvSpPr>
          <p:cNvPr id="10" name="Oval 9"/>
          <p:cNvSpPr/>
          <p:nvPr/>
        </p:nvSpPr>
        <p:spPr>
          <a:xfrm>
            <a:off x="6708088" y="2617497"/>
            <a:ext cx="1374228" cy="67899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r>
              <a:rPr lang="en-IN" dirty="0" err="1" smtClean="0"/>
              <a:t>int</a:t>
            </a:r>
            <a:endParaRPr lang="en-US" dirty="0"/>
          </a:p>
        </p:txBody>
      </p:sp>
      <p:cxnSp>
        <p:nvCxnSpPr>
          <p:cNvPr id="11" name="Straight Connector 10"/>
          <p:cNvCxnSpPr>
            <a:stCxn id="4" idx="5"/>
            <a:endCxn id="9" idx="1"/>
          </p:cNvCxnSpPr>
          <p:nvPr/>
        </p:nvCxnSpPr>
        <p:spPr>
          <a:xfrm>
            <a:off x="4633681" y="802525"/>
            <a:ext cx="462173" cy="894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9" idx="5"/>
            <a:endCxn id="10" idx="1"/>
          </p:cNvCxnSpPr>
          <p:nvPr/>
        </p:nvCxnSpPr>
        <p:spPr>
          <a:xfrm>
            <a:off x="6037363" y="2361694"/>
            <a:ext cx="871976" cy="355239"/>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692172" y="2884731"/>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list</a:t>
            </a:r>
            <a:endParaRPr lang="en-US" dirty="0"/>
          </a:p>
        </p:txBody>
      </p:sp>
      <p:sp>
        <p:nvSpPr>
          <p:cNvPr id="14" name="Oval 13"/>
          <p:cNvSpPr/>
          <p:nvPr/>
        </p:nvSpPr>
        <p:spPr>
          <a:xfrm>
            <a:off x="4895330" y="4001411"/>
            <a:ext cx="1337026" cy="67899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r>
              <a:rPr lang="en-IN" dirty="0" err="1" smtClean="0"/>
              <a:t>int</a:t>
            </a:r>
            <a:endParaRPr lang="en-US" dirty="0"/>
          </a:p>
        </p:txBody>
      </p:sp>
      <p:cxnSp>
        <p:nvCxnSpPr>
          <p:cNvPr id="15" name="Straight Connector 14"/>
          <p:cNvCxnSpPr>
            <a:stCxn id="13" idx="5"/>
            <a:endCxn id="14" idx="1"/>
          </p:cNvCxnSpPr>
          <p:nvPr/>
        </p:nvCxnSpPr>
        <p:spPr>
          <a:xfrm>
            <a:off x="4828674" y="3687256"/>
            <a:ext cx="262459" cy="41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13" idx="7"/>
          </p:cNvCxnSpPr>
          <p:nvPr/>
        </p:nvCxnSpPr>
        <p:spPr>
          <a:xfrm flipH="1">
            <a:off x="4828674" y="2361694"/>
            <a:ext cx="267180" cy="660729"/>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8544908" y="3022423"/>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8" name="Oval 17"/>
          <p:cNvSpPr/>
          <p:nvPr/>
        </p:nvSpPr>
        <p:spPr>
          <a:xfrm>
            <a:off x="9748066" y="4139103"/>
            <a:ext cx="962527" cy="67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endParaRPr lang="en-US" dirty="0"/>
          </a:p>
        </p:txBody>
      </p:sp>
      <p:cxnSp>
        <p:nvCxnSpPr>
          <p:cNvPr id="19" name="Straight Connector 18"/>
          <p:cNvCxnSpPr>
            <a:stCxn id="17" idx="5"/>
            <a:endCxn id="18" idx="1"/>
          </p:cNvCxnSpPr>
          <p:nvPr/>
        </p:nvCxnSpPr>
        <p:spPr>
          <a:xfrm>
            <a:off x="9681410" y="3824948"/>
            <a:ext cx="207615" cy="41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6"/>
          </p:cNvCxnSpPr>
          <p:nvPr/>
        </p:nvCxnSpPr>
        <p:spPr>
          <a:xfrm>
            <a:off x="6232356" y="2029278"/>
            <a:ext cx="2783307" cy="993145"/>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937929" y="3252282"/>
            <a:ext cx="925185" cy="5343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cxnSp>
        <p:nvCxnSpPr>
          <p:cNvPr id="24" name="Straight Connector 23"/>
          <p:cNvCxnSpPr>
            <a:endCxn id="23" idx="0"/>
          </p:cNvCxnSpPr>
          <p:nvPr/>
        </p:nvCxnSpPr>
        <p:spPr>
          <a:xfrm>
            <a:off x="5646681" y="2461071"/>
            <a:ext cx="753841" cy="791211"/>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302186" y="4277310"/>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30" name="Oval 29"/>
          <p:cNvSpPr/>
          <p:nvPr/>
        </p:nvSpPr>
        <p:spPr>
          <a:xfrm>
            <a:off x="4505344" y="5393990"/>
            <a:ext cx="1532019" cy="67899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endParaRPr lang="en-US" dirty="0"/>
          </a:p>
        </p:txBody>
      </p:sp>
      <p:cxnSp>
        <p:nvCxnSpPr>
          <p:cNvPr id="31" name="Straight Connector 30"/>
          <p:cNvCxnSpPr>
            <a:stCxn id="29" idx="5"/>
            <a:endCxn id="30" idx="1"/>
          </p:cNvCxnSpPr>
          <p:nvPr/>
        </p:nvCxnSpPr>
        <p:spPr>
          <a:xfrm>
            <a:off x="4438688" y="5079835"/>
            <a:ext cx="291015" cy="41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3" idx="3"/>
            <a:endCxn id="29" idx="0"/>
          </p:cNvCxnSpPr>
          <p:nvPr/>
        </p:nvCxnSpPr>
        <p:spPr>
          <a:xfrm>
            <a:off x="3887165" y="3687256"/>
            <a:ext cx="80769" cy="590054"/>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22100" y="5727973"/>
            <a:ext cx="1331495" cy="94021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int</a:t>
            </a:r>
            <a:endParaRPr lang="en-US" dirty="0"/>
          </a:p>
        </p:txBody>
      </p:sp>
      <p:cxnSp>
        <p:nvCxnSpPr>
          <p:cNvPr id="3" name="Straight Connector 2"/>
          <p:cNvCxnSpPr>
            <a:stCxn id="5" idx="3"/>
            <a:endCxn id="25" idx="0"/>
          </p:cNvCxnSpPr>
          <p:nvPr/>
        </p:nvCxnSpPr>
        <p:spPr>
          <a:xfrm>
            <a:off x="612086" y="2224002"/>
            <a:ext cx="275762" cy="3503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7"/>
            <a:endCxn id="10" idx="1"/>
          </p:cNvCxnSpPr>
          <p:nvPr/>
        </p:nvCxnSpPr>
        <p:spPr>
          <a:xfrm rot="16200000" flipH="1">
            <a:off x="4678217" y="485812"/>
            <a:ext cx="358160" cy="4104083"/>
          </a:xfrm>
          <a:prstGeom prst="curvedConnector3">
            <a:avLst>
              <a:gd name="adj1" fmla="val -91589"/>
            </a:avLst>
          </a:prstGeom>
          <a:ln>
            <a:tailEnd type="triangle"/>
          </a:ln>
        </p:spPr>
        <p:style>
          <a:lnRef idx="1">
            <a:schemeClr val="accent2"/>
          </a:lnRef>
          <a:fillRef idx="0">
            <a:schemeClr val="accent2"/>
          </a:fillRef>
          <a:effectRef idx="0">
            <a:schemeClr val="accent2"/>
          </a:effectRef>
          <a:fontRef idx="minor">
            <a:schemeClr val="tx1"/>
          </a:fontRef>
        </p:style>
      </p:cxnSp>
      <p:sp>
        <p:nvSpPr>
          <p:cNvPr id="28" name="Oval 27"/>
          <p:cNvSpPr/>
          <p:nvPr/>
        </p:nvSpPr>
        <p:spPr>
          <a:xfrm>
            <a:off x="2555670" y="5669889"/>
            <a:ext cx="1331495" cy="94021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US" dirty="0"/>
          </a:p>
        </p:txBody>
      </p:sp>
      <p:cxnSp>
        <p:nvCxnSpPr>
          <p:cNvPr id="21" name="Straight Arrow Connector 20"/>
          <p:cNvCxnSpPr>
            <a:stCxn id="28" idx="0"/>
          </p:cNvCxnSpPr>
          <p:nvPr/>
        </p:nvCxnSpPr>
        <p:spPr>
          <a:xfrm flipV="1">
            <a:off x="3221418" y="5217527"/>
            <a:ext cx="470754" cy="452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7108200" y="3027240"/>
              <a:ext cx="3447000" cy="1625400"/>
            </p14:xfrm>
          </p:contentPart>
        </mc:Choice>
        <mc:Fallback>
          <p:pic>
            <p:nvPicPr>
              <p:cNvPr id="2" name="Ink 1"/>
              <p:cNvPicPr/>
              <p:nvPr/>
            </p:nvPicPr>
            <p:blipFill>
              <a:blip r:embed="rId3"/>
              <a:stretch>
                <a:fillRect/>
              </a:stretch>
            </p:blipFill>
            <p:spPr>
              <a:xfrm>
                <a:off x="7098840" y="3017880"/>
                <a:ext cx="3465720" cy="1644120"/>
              </a:xfrm>
              <a:prstGeom prst="rect">
                <a:avLst/>
              </a:prstGeom>
            </p:spPr>
          </p:pic>
        </mc:Fallback>
      </mc:AlternateContent>
    </p:spTree>
    <p:extLst>
      <p:ext uri="{BB962C8B-B14F-4D97-AF65-F5344CB8AC3E}">
        <p14:creationId xmlns:p14="http://schemas.microsoft.com/office/powerpoint/2010/main" val="34683027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497179" y="0"/>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5" name="Oval 4"/>
          <p:cNvSpPr/>
          <p:nvPr/>
        </p:nvSpPr>
        <p:spPr>
          <a:xfrm>
            <a:off x="417093" y="1421477"/>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endParaRPr lang="en-US" dirty="0"/>
          </a:p>
        </p:txBody>
      </p:sp>
      <p:sp>
        <p:nvSpPr>
          <p:cNvPr id="6" name="Oval 5"/>
          <p:cNvSpPr/>
          <p:nvPr/>
        </p:nvSpPr>
        <p:spPr>
          <a:xfrm>
            <a:off x="1983688" y="2259337"/>
            <a:ext cx="962527" cy="67899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r>
              <a:rPr lang="en-IN" dirty="0" err="1" smtClean="0"/>
              <a:t>int</a:t>
            </a:r>
            <a:endParaRPr lang="en-US" dirty="0"/>
          </a:p>
        </p:txBody>
      </p:sp>
      <p:cxnSp>
        <p:nvCxnSpPr>
          <p:cNvPr id="7" name="Straight Connector 6"/>
          <p:cNvCxnSpPr>
            <a:stCxn id="5" idx="5"/>
            <a:endCxn id="6" idx="1"/>
          </p:cNvCxnSpPr>
          <p:nvPr/>
        </p:nvCxnSpPr>
        <p:spPr>
          <a:xfrm>
            <a:off x="1553595" y="2224002"/>
            <a:ext cx="571052" cy="134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3"/>
            <a:endCxn id="5" idx="7"/>
          </p:cNvCxnSpPr>
          <p:nvPr/>
        </p:nvCxnSpPr>
        <p:spPr>
          <a:xfrm flipH="1">
            <a:off x="1553595" y="802525"/>
            <a:ext cx="2138577" cy="756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900861" y="1559169"/>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list</a:t>
            </a:r>
            <a:endParaRPr lang="en-US" dirty="0"/>
          </a:p>
        </p:txBody>
      </p:sp>
      <p:sp>
        <p:nvSpPr>
          <p:cNvPr id="10" name="Oval 9"/>
          <p:cNvSpPr/>
          <p:nvPr/>
        </p:nvSpPr>
        <p:spPr>
          <a:xfrm>
            <a:off x="6708088" y="2617497"/>
            <a:ext cx="1374228" cy="67899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r>
              <a:rPr lang="en-IN" dirty="0" err="1" smtClean="0"/>
              <a:t>int</a:t>
            </a:r>
            <a:endParaRPr lang="en-US" dirty="0"/>
          </a:p>
        </p:txBody>
      </p:sp>
      <p:cxnSp>
        <p:nvCxnSpPr>
          <p:cNvPr id="11" name="Straight Connector 10"/>
          <p:cNvCxnSpPr>
            <a:stCxn id="4" idx="5"/>
            <a:endCxn id="9" idx="1"/>
          </p:cNvCxnSpPr>
          <p:nvPr/>
        </p:nvCxnSpPr>
        <p:spPr>
          <a:xfrm>
            <a:off x="4633681" y="802525"/>
            <a:ext cx="462173" cy="894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9" idx="5"/>
            <a:endCxn id="10" idx="1"/>
          </p:cNvCxnSpPr>
          <p:nvPr/>
        </p:nvCxnSpPr>
        <p:spPr>
          <a:xfrm>
            <a:off x="6037363" y="2361694"/>
            <a:ext cx="871976" cy="355239"/>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692172" y="2884731"/>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list</a:t>
            </a:r>
            <a:endParaRPr lang="en-US" dirty="0"/>
          </a:p>
        </p:txBody>
      </p:sp>
      <p:sp>
        <p:nvSpPr>
          <p:cNvPr id="14" name="Oval 13"/>
          <p:cNvSpPr/>
          <p:nvPr/>
        </p:nvSpPr>
        <p:spPr>
          <a:xfrm>
            <a:off x="4895330" y="4001411"/>
            <a:ext cx="1337026" cy="67899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r>
              <a:rPr lang="en-IN" dirty="0" err="1" smtClean="0"/>
              <a:t>int</a:t>
            </a:r>
            <a:endParaRPr lang="en-US" dirty="0"/>
          </a:p>
        </p:txBody>
      </p:sp>
      <p:cxnSp>
        <p:nvCxnSpPr>
          <p:cNvPr id="15" name="Straight Connector 14"/>
          <p:cNvCxnSpPr>
            <a:stCxn id="13" idx="5"/>
            <a:endCxn id="14" idx="1"/>
          </p:cNvCxnSpPr>
          <p:nvPr/>
        </p:nvCxnSpPr>
        <p:spPr>
          <a:xfrm>
            <a:off x="4828674" y="3687256"/>
            <a:ext cx="262459" cy="41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13" idx="7"/>
          </p:cNvCxnSpPr>
          <p:nvPr/>
        </p:nvCxnSpPr>
        <p:spPr>
          <a:xfrm flipH="1">
            <a:off x="4828674" y="2361694"/>
            <a:ext cx="267180" cy="660729"/>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8544908" y="3022423"/>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8" name="Oval 17"/>
          <p:cNvSpPr/>
          <p:nvPr/>
        </p:nvSpPr>
        <p:spPr>
          <a:xfrm>
            <a:off x="9748066" y="4139103"/>
            <a:ext cx="1882460" cy="67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endParaRPr lang="en-US" dirty="0"/>
          </a:p>
        </p:txBody>
      </p:sp>
      <p:cxnSp>
        <p:nvCxnSpPr>
          <p:cNvPr id="19" name="Straight Connector 18"/>
          <p:cNvCxnSpPr>
            <a:stCxn id="17" idx="5"/>
            <a:endCxn id="18" idx="1"/>
          </p:cNvCxnSpPr>
          <p:nvPr/>
        </p:nvCxnSpPr>
        <p:spPr>
          <a:xfrm>
            <a:off x="9681410" y="3824948"/>
            <a:ext cx="342336" cy="41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6"/>
          </p:cNvCxnSpPr>
          <p:nvPr/>
        </p:nvCxnSpPr>
        <p:spPr>
          <a:xfrm>
            <a:off x="6232356" y="2029278"/>
            <a:ext cx="2783307" cy="993145"/>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937929" y="3252282"/>
            <a:ext cx="925185" cy="53435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cxnSp>
        <p:nvCxnSpPr>
          <p:cNvPr id="24" name="Straight Connector 23"/>
          <p:cNvCxnSpPr>
            <a:endCxn id="23" idx="0"/>
          </p:cNvCxnSpPr>
          <p:nvPr/>
        </p:nvCxnSpPr>
        <p:spPr>
          <a:xfrm>
            <a:off x="5646681" y="2461071"/>
            <a:ext cx="753841" cy="791211"/>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302186" y="4277310"/>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30" name="Oval 29"/>
          <p:cNvSpPr/>
          <p:nvPr/>
        </p:nvSpPr>
        <p:spPr>
          <a:xfrm>
            <a:off x="4505344" y="5393990"/>
            <a:ext cx="1532019" cy="67899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r>
              <a:rPr lang="en-IN" dirty="0" err="1" smtClean="0"/>
              <a:t>int</a:t>
            </a:r>
            <a:endParaRPr lang="en-US" dirty="0"/>
          </a:p>
        </p:txBody>
      </p:sp>
      <p:cxnSp>
        <p:nvCxnSpPr>
          <p:cNvPr id="31" name="Straight Connector 30"/>
          <p:cNvCxnSpPr>
            <a:stCxn id="29" idx="5"/>
            <a:endCxn id="30" idx="1"/>
          </p:cNvCxnSpPr>
          <p:nvPr/>
        </p:nvCxnSpPr>
        <p:spPr>
          <a:xfrm>
            <a:off x="4438688" y="5079835"/>
            <a:ext cx="291015" cy="41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3" idx="3"/>
            <a:endCxn id="29" idx="0"/>
          </p:cNvCxnSpPr>
          <p:nvPr/>
        </p:nvCxnSpPr>
        <p:spPr>
          <a:xfrm>
            <a:off x="3887165" y="3687256"/>
            <a:ext cx="80769" cy="590054"/>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22100" y="5727973"/>
            <a:ext cx="1331495" cy="94021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int</a:t>
            </a:r>
            <a:endParaRPr lang="en-US" dirty="0"/>
          </a:p>
        </p:txBody>
      </p:sp>
      <p:cxnSp>
        <p:nvCxnSpPr>
          <p:cNvPr id="3" name="Straight Connector 2"/>
          <p:cNvCxnSpPr>
            <a:stCxn id="5" idx="3"/>
            <a:endCxn id="25" idx="0"/>
          </p:cNvCxnSpPr>
          <p:nvPr/>
        </p:nvCxnSpPr>
        <p:spPr>
          <a:xfrm>
            <a:off x="612086" y="2224002"/>
            <a:ext cx="275762" cy="3503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7"/>
            <a:endCxn id="10" idx="1"/>
          </p:cNvCxnSpPr>
          <p:nvPr/>
        </p:nvCxnSpPr>
        <p:spPr>
          <a:xfrm rot="16200000" flipH="1">
            <a:off x="4678217" y="485812"/>
            <a:ext cx="358160" cy="4104083"/>
          </a:xfrm>
          <a:prstGeom prst="curvedConnector3">
            <a:avLst>
              <a:gd name="adj1" fmla="val -91589"/>
            </a:avLst>
          </a:prstGeom>
          <a:ln>
            <a:tailEnd type="triangle"/>
          </a:ln>
        </p:spPr>
        <p:style>
          <a:lnRef idx="1">
            <a:schemeClr val="accent2"/>
          </a:lnRef>
          <a:fillRef idx="0">
            <a:schemeClr val="accent2"/>
          </a:fillRef>
          <a:effectRef idx="0">
            <a:schemeClr val="accent2"/>
          </a:effectRef>
          <a:fontRef idx="minor">
            <a:schemeClr val="tx1"/>
          </a:fontRef>
        </p:style>
      </p:cxnSp>
      <p:sp>
        <p:nvSpPr>
          <p:cNvPr id="28" name="Oval 27"/>
          <p:cNvSpPr/>
          <p:nvPr/>
        </p:nvSpPr>
        <p:spPr>
          <a:xfrm>
            <a:off x="2555670" y="5669889"/>
            <a:ext cx="1331495" cy="94021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US" dirty="0"/>
          </a:p>
        </p:txBody>
      </p:sp>
      <p:cxnSp>
        <p:nvCxnSpPr>
          <p:cNvPr id="21" name="Straight Arrow Connector 20"/>
          <p:cNvCxnSpPr>
            <a:stCxn id="28" idx="0"/>
          </p:cNvCxnSpPr>
          <p:nvPr/>
        </p:nvCxnSpPr>
        <p:spPr>
          <a:xfrm flipV="1">
            <a:off x="3221418" y="5217527"/>
            <a:ext cx="470754" cy="452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9792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Since we are generating postfix, the action comes at the end (after we have generated the subtrees for  E and T, and hence performed their actions). In general the actions occur within the production, not necessarily after the last symbol.</a:t>
            </a:r>
          </a:p>
          <a:p>
            <a:endParaRPr lang="en-US" dirty="0"/>
          </a:p>
          <a:p>
            <a:r>
              <a:rPr lang="en-US" dirty="0"/>
              <a:t>For SDD's we conceptually need to have the entire tree available after the parse so that we can run the </a:t>
            </a:r>
            <a:r>
              <a:rPr lang="en-US" dirty="0" smtClean="0"/>
              <a:t>post order </a:t>
            </a:r>
            <a:r>
              <a:rPr lang="en-US" dirty="0"/>
              <a:t>traversal</a:t>
            </a:r>
            <a:r>
              <a:rPr lang="en-US" dirty="0" smtClean="0"/>
              <a:t>.. </a:t>
            </a:r>
            <a:r>
              <a:rPr lang="en-US" dirty="0"/>
              <a:t>Semantic actions can be performed during the parse, without saving the tree</a:t>
            </a:r>
            <a:r>
              <a:rPr lang="en-US" dirty="0" smtClean="0"/>
              <a:t>. Hence we can make an SDT. (The rule to compute is to get postfix of an infix notation. So we only need to print the terminals after reduction.</a:t>
            </a:r>
            <a:endParaRPr lang="en-US" dirty="0"/>
          </a:p>
          <a:p>
            <a:endParaRPr lang="en-US" dirty="0"/>
          </a:p>
        </p:txBody>
      </p:sp>
    </p:spTree>
    <p:extLst>
      <p:ext uri="{BB962C8B-B14F-4D97-AF65-F5344CB8AC3E}">
        <p14:creationId xmlns:p14="http://schemas.microsoft.com/office/powerpoint/2010/main" val="12670335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497179" y="0"/>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US" dirty="0"/>
          </a:p>
        </p:txBody>
      </p:sp>
      <p:sp>
        <p:nvSpPr>
          <p:cNvPr id="5" name="Oval 4"/>
          <p:cNvSpPr/>
          <p:nvPr/>
        </p:nvSpPr>
        <p:spPr>
          <a:xfrm>
            <a:off x="417093" y="1421477"/>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t>
            </a:r>
            <a:endParaRPr lang="en-US" dirty="0"/>
          </a:p>
        </p:txBody>
      </p:sp>
      <p:sp>
        <p:nvSpPr>
          <p:cNvPr id="6" name="Oval 5"/>
          <p:cNvSpPr/>
          <p:nvPr/>
        </p:nvSpPr>
        <p:spPr>
          <a:xfrm>
            <a:off x="1983688" y="2259337"/>
            <a:ext cx="962527" cy="67899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r>
              <a:rPr lang="en-IN" dirty="0" err="1" smtClean="0"/>
              <a:t>int</a:t>
            </a:r>
            <a:endParaRPr lang="en-US" dirty="0"/>
          </a:p>
        </p:txBody>
      </p:sp>
      <p:cxnSp>
        <p:nvCxnSpPr>
          <p:cNvPr id="7" name="Straight Connector 6"/>
          <p:cNvCxnSpPr>
            <a:stCxn id="5" idx="5"/>
            <a:endCxn id="6" idx="1"/>
          </p:cNvCxnSpPr>
          <p:nvPr/>
        </p:nvCxnSpPr>
        <p:spPr>
          <a:xfrm>
            <a:off x="1553595" y="2224002"/>
            <a:ext cx="571052" cy="134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3"/>
            <a:endCxn id="5" idx="7"/>
          </p:cNvCxnSpPr>
          <p:nvPr/>
        </p:nvCxnSpPr>
        <p:spPr>
          <a:xfrm flipH="1">
            <a:off x="1553595" y="802525"/>
            <a:ext cx="2138577" cy="756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900861" y="1559169"/>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list</a:t>
            </a:r>
            <a:endParaRPr lang="en-US" dirty="0"/>
          </a:p>
        </p:txBody>
      </p:sp>
      <p:sp>
        <p:nvSpPr>
          <p:cNvPr id="10" name="Oval 9"/>
          <p:cNvSpPr/>
          <p:nvPr/>
        </p:nvSpPr>
        <p:spPr>
          <a:xfrm>
            <a:off x="6708088" y="2617497"/>
            <a:ext cx="1374228" cy="67899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r>
              <a:rPr lang="en-IN" dirty="0" err="1" smtClean="0"/>
              <a:t>int</a:t>
            </a:r>
            <a:endParaRPr lang="en-US" dirty="0"/>
          </a:p>
        </p:txBody>
      </p:sp>
      <p:cxnSp>
        <p:nvCxnSpPr>
          <p:cNvPr id="11" name="Straight Connector 10"/>
          <p:cNvCxnSpPr>
            <a:stCxn id="4" idx="5"/>
            <a:endCxn id="9" idx="1"/>
          </p:cNvCxnSpPr>
          <p:nvPr/>
        </p:nvCxnSpPr>
        <p:spPr>
          <a:xfrm>
            <a:off x="4633681" y="802525"/>
            <a:ext cx="462173" cy="894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9" idx="5"/>
            <a:endCxn id="10" idx="1"/>
          </p:cNvCxnSpPr>
          <p:nvPr/>
        </p:nvCxnSpPr>
        <p:spPr>
          <a:xfrm>
            <a:off x="6037363" y="2361694"/>
            <a:ext cx="871976" cy="355239"/>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692172" y="2884731"/>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list</a:t>
            </a:r>
            <a:endParaRPr lang="en-US" dirty="0"/>
          </a:p>
        </p:txBody>
      </p:sp>
      <p:sp>
        <p:nvSpPr>
          <p:cNvPr id="14" name="Oval 13"/>
          <p:cNvSpPr/>
          <p:nvPr/>
        </p:nvSpPr>
        <p:spPr>
          <a:xfrm>
            <a:off x="4895330" y="4001411"/>
            <a:ext cx="1337026" cy="67899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a:t>
            </a:r>
            <a:r>
              <a:rPr lang="en-IN" dirty="0" err="1" smtClean="0"/>
              <a:t>int</a:t>
            </a:r>
            <a:endParaRPr lang="en-US" dirty="0"/>
          </a:p>
        </p:txBody>
      </p:sp>
      <p:cxnSp>
        <p:nvCxnSpPr>
          <p:cNvPr id="15" name="Straight Connector 14"/>
          <p:cNvCxnSpPr>
            <a:stCxn id="13" idx="5"/>
            <a:endCxn id="14" idx="1"/>
          </p:cNvCxnSpPr>
          <p:nvPr/>
        </p:nvCxnSpPr>
        <p:spPr>
          <a:xfrm>
            <a:off x="4828674" y="3687256"/>
            <a:ext cx="262459" cy="41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13" idx="7"/>
          </p:cNvCxnSpPr>
          <p:nvPr/>
        </p:nvCxnSpPr>
        <p:spPr>
          <a:xfrm flipH="1">
            <a:off x="4828674" y="2361694"/>
            <a:ext cx="267180" cy="660729"/>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8544908" y="3022423"/>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18" name="Oval 17"/>
          <p:cNvSpPr/>
          <p:nvPr/>
        </p:nvSpPr>
        <p:spPr>
          <a:xfrm>
            <a:off x="9748066" y="4139103"/>
            <a:ext cx="1882460" cy="67899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r>
              <a:rPr lang="en-IN" dirty="0" err="1" smtClean="0"/>
              <a:t>int</a:t>
            </a:r>
            <a:endParaRPr lang="en-US" dirty="0"/>
          </a:p>
        </p:txBody>
      </p:sp>
      <p:cxnSp>
        <p:nvCxnSpPr>
          <p:cNvPr id="19" name="Straight Connector 18"/>
          <p:cNvCxnSpPr>
            <a:stCxn id="17" idx="5"/>
            <a:endCxn id="18" idx="1"/>
          </p:cNvCxnSpPr>
          <p:nvPr/>
        </p:nvCxnSpPr>
        <p:spPr>
          <a:xfrm>
            <a:off x="9681410" y="3824948"/>
            <a:ext cx="342336" cy="41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6"/>
          </p:cNvCxnSpPr>
          <p:nvPr/>
        </p:nvCxnSpPr>
        <p:spPr>
          <a:xfrm>
            <a:off x="6232356" y="2029278"/>
            <a:ext cx="2783307" cy="993145"/>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937929" y="3252282"/>
            <a:ext cx="925185" cy="53435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cxnSp>
        <p:nvCxnSpPr>
          <p:cNvPr id="24" name="Straight Connector 23"/>
          <p:cNvCxnSpPr>
            <a:endCxn id="23" idx="0"/>
          </p:cNvCxnSpPr>
          <p:nvPr/>
        </p:nvCxnSpPr>
        <p:spPr>
          <a:xfrm>
            <a:off x="5646681" y="2461071"/>
            <a:ext cx="753841" cy="791211"/>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302186" y="4277310"/>
            <a:ext cx="1331495" cy="940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US" dirty="0"/>
          </a:p>
        </p:txBody>
      </p:sp>
      <p:sp>
        <p:nvSpPr>
          <p:cNvPr id="30" name="Oval 29"/>
          <p:cNvSpPr/>
          <p:nvPr/>
        </p:nvSpPr>
        <p:spPr>
          <a:xfrm>
            <a:off x="4505344" y="5393990"/>
            <a:ext cx="1532019" cy="67899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a:t>
            </a:r>
            <a:r>
              <a:rPr lang="en-IN" dirty="0" err="1" smtClean="0"/>
              <a:t>int</a:t>
            </a:r>
            <a:endParaRPr lang="en-US" dirty="0"/>
          </a:p>
        </p:txBody>
      </p:sp>
      <p:cxnSp>
        <p:nvCxnSpPr>
          <p:cNvPr id="31" name="Straight Connector 30"/>
          <p:cNvCxnSpPr>
            <a:stCxn id="29" idx="5"/>
            <a:endCxn id="30" idx="1"/>
          </p:cNvCxnSpPr>
          <p:nvPr/>
        </p:nvCxnSpPr>
        <p:spPr>
          <a:xfrm>
            <a:off x="4438688" y="5079835"/>
            <a:ext cx="291015" cy="41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3" idx="3"/>
            <a:endCxn id="29" idx="0"/>
          </p:cNvCxnSpPr>
          <p:nvPr/>
        </p:nvCxnSpPr>
        <p:spPr>
          <a:xfrm>
            <a:off x="3887165" y="3687256"/>
            <a:ext cx="80769" cy="590054"/>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22100" y="5727973"/>
            <a:ext cx="1331495" cy="94021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int</a:t>
            </a:r>
            <a:endParaRPr lang="en-US" dirty="0"/>
          </a:p>
        </p:txBody>
      </p:sp>
      <p:cxnSp>
        <p:nvCxnSpPr>
          <p:cNvPr id="3" name="Straight Connector 2"/>
          <p:cNvCxnSpPr>
            <a:stCxn id="5" idx="3"/>
            <a:endCxn id="25" idx="0"/>
          </p:cNvCxnSpPr>
          <p:nvPr/>
        </p:nvCxnSpPr>
        <p:spPr>
          <a:xfrm>
            <a:off x="612086" y="2224002"/>
            <a:ext cx="275762" cy="3503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7"/>
            <a:endCxn id="10" idx="1"/>
          </p:cNvCxnSpPr>
          <p:nvPr/>
        </p:nvCxnSpPr>
        <p:spPr>
          <a:xfrm rot="16200000" flipH="1">
            <a:off x="4678217" y="485812"/>
            <a:ext cx="358160" cy="4104083"/>
          </a:xfrm>
          <a:prstGeom prst="curvedConnector3">
            <a:avLst>
              <a:gd name="adj1" fmla="val -91589"/>
            </a:avLst>
          </a:prstGeom>
          <a:ln>
            <a:tailEnd type="triangle"/>
          </a:ln>
        </p:spPr>
        <p:style>
          <a:lnRef idx="1">
            <a:schemeClr val="accent2"/>
          </a:lnRef>
          <a:fillRef idx="0">
            <a:schemeClr val="accent2"/>
          </a:fillRef>
          <a:effectRef idx="0">
            <a:schemeClr val="accent2"/>
          </a:effectRef>
          <a:fontRef idx="minor">
            <a:schemeClr val="tx1"/>
          </a:fontRef>
        </p:style>
      </p:cxnSp>
      <p:sp>
        <p:nvSpPr>
          <p:cNvPr id="28" name="Oval 27"/>
          <p:cNvSpPr/>
          <p:nvPr/>
        </p:nvSpPr>
        <p:spPr>
          <a:xfrm>
            <a:off x="2555670" y="5669889"/>
            <a:ext cx="1331495" cy="94021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US" dirty="0"/>
          </a:p>
        </p:txBody>
      </p:sp>
      <p:cxnSp>
        <p:nvCxnSpPr>
          <p:cNvPr id="21" name="Straight Arrow Connector 20"/>
          <p:cNvCxnSpPr>
            <a:stCxn id="28" idx="0"/>
          </p:cNvCxnSpPr>
          <p:nvPr/>
        </p:nvCxnSpPr>
        <p:spPr>
          <a:xfrm flipV="1">
            <a:off x="3221418" y="5217527"/>
            <a:ext cx="470754" cy="452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7781664" y="4378218"/>
            <a:ext cx="1331495" cy="94021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endParaRPr lang="en-US" dirty="0"/>
          </a:p>
        </p:txBody>
      </p:sp>
      <p:cxnSp>
        <p:nvCxnSpPr>
          <p:cNvPr id="34" name="Straight Arrow Connector 33"/>
          <p:cNvCxnSpPr>
            <a:stCxn id="32" idx="0"/>
          </p:cNvCxnSpPr>
          <p:nvPr/>
        </p:nvCxnSpPr>
        <p:spPr>
          <a:xfrm flipV="1">
            <a:off x="8447412" y="3925856"/>
            <a:ext cx="470754" cy="452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8000" y="794880"/>
              <a:ext cx="8510040" cy="5911560"/>
            </p14:xfrm>
          </p:contentPart>
        </mc:Choice>
        <mc:Fallback>
          <p:pic>
            <p:nvPicPr>
              <p:cNvPr id="2" name="Ink 1"/>
              <p:cNvPicPr/>
              <p:nvPr/>
            </p:nvPicPr>
            <p:blipFill>
              <a:blip r:embed="rId3"/>
              <a:stretch>
                <a:fillRect/>
              </a:stretch>
            </p:blipFill>
            <p:spPr>
              <a:xfrm>
                <a:off x="8640" y="785520"/>
                <a:ext cx="8528760" cy="5930280"/>
              </a:xfrm>
              <a:prstGeom prst="rect">
                <a:avLst/>
              </a:prstGeom>
            </p:spPr>
          </p:pic>
        </mc:Fallback>
      </mc:AlternateContent>
    </p:spTree>
    <p:extLst>
      <p:ext uri="{BB962C8B-B14F-4D97-AF65-F5344CB8AC3E}">
        <p14:creationId xmlns:p14="http://schemas.microsoft.com/office/powerpoint/2010/main" val="112809603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 will continue with semantic analysis…</a:t>
            </a:r>
            <a:endParaRPr lang="en-US" dirty="0"/>
          </a:p>
        </p:txBody>
      </p:sp>
      <p:sp>
        <p:nvSpPr>
          <p:cNvPr id="3" name="Content Placeholder 2"/>
          <p:cNvSpPr>
            <a:spLocks noGrp="1"/>
          </p:cNvSpPr>
          <p:nvPr>
            <p:ph idx="1"/>
          </p:nvPr>
        </p:nvSpPr>
        <p:spPr/>
        <p:txBody>
          <a:bodyPr>
            <a:normAutofit fontScale="70000" lnSpcReduction="20000"/>
          </a:bodyPr>
          <a:lstStyle/>
          <a:p>
            <a:r>
              <a:rPr lang="en-IN" dirty="0" smtClean="0"/>
              <a:t>Or if you are unclear on traces let me know</a:t>
            </a:r>
          </a:p>
          <a:p>
            <a:r>
              <a:rPr lang="en-IN" dirty="0" smtClean="0"/>
              <a:t>We will move to it in next class.</a:t>
            </a:r>
          </a:p>
          <a:p>
            <a:r>
              <a:rPr lang="en-IN" dirty="0" smtClean="0"/>
              <a:t>In the mean time have a look at these links and ref pdf uploaded on the channel</a:t>
            </a:r>
          </a:p>
          <a:p>
            <a:r>
              <a:rPr lang="en-US" dirty="0" smtClean="0">
                <a:hlinkClick r:id="rId2"/>
              </a:rPr>
              <a:t>https://www.geeksforgeeks.org/syntax-directed-translation-in-compiler-design/?ref=rp</a:t>
            </a:r>
            <a:endParaRPr lang="en-US" dirty="0" smtClean="0">
              <a:hlinkClick r:id="rId3"/>
            </a:endParaRPr>
          </a:p>
          <a:p>
            <a:r>
              <a:rPr lang="en-US" dirty="0" smtClean="0">
                <a:hlinkClick r:id="rId3"/>
              </a:rPr>
              <a:t>https://www.geeksforgeeks.org/s-attributed-and-l-attributed-sdts-in-syntax-directed-translation/</a:t>
            </a:r>
            <a:endParaRPr lang="en-US" dirty="0" smtClean="0">
              <a:hlinkClick r:id="rId4"/>
            </a:endParaRPr>
          </a:p>
          <a:p>
            <a:r>
              <a:rPr lang="en-US" dirty="0" smtClean="0">
                <a:hlinkClick r:id="rId4"/>
              </a:rPr>
              <a:t>https://www.cs.fsu.edu/~engelen/courses/COP402003/notes4.html</a:t>
            </a:r>
            <a:endParaRPr lang="en-US" dirty="0" smtClean="0"/>
          </a:p>
          <a:p>
            <a:r>
              <a:rPr lang="en-US" dirty="0" smtClean="0">
                <a:hlinkClick r:id="rId5"/>
              </a:rPr>
              <a:t>https://slideplayer.com/slide/9197141/</a:t>
            </a:r>
            <a:endParaRPr lang="en-US" dirty="0" smtClean="0"/>
          </a:p>
          <a:p>
            <a:r>
              <a:rPr lang="en-US" dirty="0" smtClean="0">
                <a:hlinkClick r:id="rId6"/>
              </a:rPr>
              <a:t>http</a:t>
            </a:r>
            <a:r>
              <a:rPr lang="en-US" dirty="0">
                <a:hlinkClick r:id="rId6"/>
              </a:rPr>
              <a:t>://www.csd.uwo.ca/~moreno//</a:t>
            </a:r>
            <a:r>
              <a:rPr lang="en-US" dirty="0" smtClean="0">
                <a:hlinkClick r:id="rId6"/>
              </a:rPr>
              <a:t>CS447/Lectures/Translation.html/node1.html</a:t>
            </a:r>
            <a:endParaRPr lang="en-US" dirty="0" smtClean="0"/>
          </a:p>
          <a:p>
            <a:r>
              <a:rPr lang="en-US" dirty="0">
                <a:hlinkClick r:id="rId7"/>
              </a:rPr>
              <a:t>http://www.csd.uwo.ca/~moreno//</a:t>
            </a:r>
            <a:r>
              <a:rPr lang="en-US" dirty="0" smtClean="0">
                <a:hlinkClick r:id="rId7"/>
              </a:rPr>
              <a:t>CS447/Lectures/Translation.html/node2.html</a:t>
            </a:r>
            <a:endParaRPr lang="en-US" dirty="0" smtClean="0"/>
          </a:p>
          <a:p>
            <a:r>
              <a:rPr lang="en-US" dirty="0">
                <a:hlinkClick r:id="rId8"/>
              </a:rPr>
              <a:t>https://cs.nyu.edu/~</a:t>
            </a:r>
            <a:r>
              <a:rPr lang="en-US" dirty="0" smtClean="0">
                <a:hlinkClick r:id="rId8"/>
              </a:rPr>
              <a:t>gottlieb/courses/2000s/2008-09-fall/compilers/lectures/lecture-08.html</a:t>
            </a:r>
            <a:endParaRPr lang="en-US" dirty="0" smtClean="0"/>
          </a:p>
          <a:p>
            <a:r>
              <a:rPr lang="en-US" dirty="0">
                <a:hlinkClick r:id="rId9"/>
              </a:rPr>
              <a:t>https://cs.nyu.edu/~</a:t>
            </a:r>
            <a:r>
              <a:rPr lang="en-US" dirty="0" smtClean="0">
                <a:hlinkClick r:id="rId9"/>
              </a:rPr>
              <a:t>gottlieb/courses/2000s/2008-09-fall/compilers/lectures/lecture-09.html</a:t>
            </a:r>
            <a:endParaRPr lang="en-US" dirty="0" smtClean="0"/>
          </a:p>
          <a:p>
            <a:endParaRPr lang="en-US" dirty="0"/>
          </a:p>
        </p:txBody>
      </p:sp>
      <mc:AlternateContent xmlns:mc="http://schemas.openxmlformats.org/markup-compatibility/2006">
        <mc:Choice xmlns:p14="http://schemas.microsoft.com/office/powerpoint/2010/main" Requires="p14">
          <p:contentPart p14:bwMode="auto" r:id="rId10">
            <p14:nvContentPartPr>
              <p14:cNvPr id="4" name="Ink 3"/>
              <p14:cNvContentPartPr/>
              <p14:nvPr/>
            </p14:nvContentPartPr>
            <p14:xfrm>
              <a:off x="473400" y="2044800"/>
              <a:ext cx="11403360" cy="3715200"/>
            </p14:xfrm>
          </p:contentPart>
        </mc:Choice>
        <mc:Fallback>
          <p:pic>
            <p:nvPicPr>
              <p:cNvPr id="4" name="Ink 3"/>
              <p:cNvPicPr/>
              <p:nvPr/>
            </p:nvPicPr>
            <p:blipFill>
              <a:blip r:embed="rId11"/>
              <a:stretch>
                <a:fillRect/>
              </a:stretch>
            </p:blipFill>
            <p:spPr>
              <a:xfrm>
                <a:off x="464040" y="2035440"/>
                <a:ext cx="11422080" cy="3733920"/>
              </a:xfrm>
              <a:prstGeom prst="rect">
                <a:avLst/>
              </a:prstGeom>
            </p:spPr>
          </p:pic>
        </mc:Fallback>
      </mc:AlternateContent>
    </p:spTree>
    <p:extLst>
      <p:ext uri="{BB962C8B-B14F-4D97-AF65-F5344CB8AC3E}">
        <p14:creationId xmlns:p14="http://schemas.microsoft.com/office/powerpoint/2010/main" val="3943747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SDT(if we want to display)</a:t>
            </a:r>
            <a:endParaRPr lang="en-US" dirty="0"/>
          </a:p>
        </p:txBody>
      </p:sp>
      <p:sp>
        <p:nvSpPr>
          <p:cNvPr id="3" name="Content Placeholder 2"/>
          <p:cNvSpPr>
            <a:spLocks noGrp="1"/>
          </p:cNvSpPr>
          <p:nvPr>
            <p:ph idx="1"/>
          </p:nvPr>
        </p:nvSpPr>
        <p:spPr/>
        <p:txBody>
          <a:bodyPr>
            <a:normAutofit/>
          </a:bodyPr>
          <a:lstStyle/>
          <a:p>
            <a:r>
              <a:rPr lang="en-US" dirty="0"/>
              <a:t>E → E +T {</a:t>
            </a:r>
            <a:r>
              <a:rPr lang="en-US" dirty="0" smtClean="0"/>
              <a:t>print+}      order after reading E+T print +</a:t>
            </a:r>
            <a:endParaRPr lang="en-US" dirty="0"/>
          </a:p>
          <a:p>
            <a:r>
              <a:rPr lang="en-US" dirty="0"/>
              <a:t>E → E −T {</a:t>
            </a:r>
            <a:r>
              <a:rPr lang="en-US" dirty="0" smtClean="0"/>
              <a:t>print−}</a:t>
            </a:r>
            <a:endParaRPr lang="en-US" dirty="0"/>
          </a:p>
          <a:p>
            <a:r>
              <a:rPr lang="en-US" dirty="0"/>
              <a:t>E → T</a:t>
            </a:r>
          </a:p>
          <a:p>
            <a:r>
              <a:rPr lang="en-US" dirty="0"/>
              <a:t>T → 0 {</a:t>
            </a:r>
            <a:r>
              <a:rPr lang="en-US" dirty="0" smtClean="0"/>
              <a:t>print0}</a:t>
            </a:r>
            <a:endParaRPr lang="en-US" dirty="0"/>
          </a:p>
          <a:p>
            <a:r>
              <a:rPr lang="en-US" dirty="0"/>
              <a:t>T → 1 {</a:t>
            </a:r>
            <a:r>
              <a:rPr lang="en-US" dirty="0" smtClean="0"/>
              <a:t>print1}</a:t>
            </a:r>
            <a:endParaRPr lang="en-US" dirty="0"/>
          </a:p>
          <a:p>
            <a:r>
              <a:rPr lang="en-US" dirty="0"/>
              <a:t>···</a:t>
            </a:r>
          </a:p>
          <a:p>
            <a:r>
              <a:rPr lang="en-US" dirty="0"/>
              <a:t>T → 9 {</a:t>
            </a:r>
            <a:r>
              <a:rPr lang="en-US" dirty="0" smtClean="0"/>
              <a:t>print9}</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4482720" y="2732400"/>
              <a:ext cx="3724200" cy="2634840"/>
            </p14:xfrm>
          </p:contentPart>
        </mc:Choice>
        <mc:Fallback>
          <p:pic>
            <p:nvPicPr>
              <p:cNvPr id="4" name="Ink 3"/>
              <p:cNvPicPr/>
              <p:nvPr/>
            </p:nvPicPr>
            <p:blipFill>
              <a:blip r:embed="rId3"/>
              <a:stretch>
                <a:fillRect/>
              </a:stretch>
            </p:blipFill>
            <p:spPr>
              <a:xfrm>
                <a:off x="4473360" y="2723040"/>
                <a:ext cx="3742920" cy="2653560"/>
              </a:xfrm>
              <a:prstGeom prst="rect">
                <a:avLst/>
              </a:prstGeom>
            </p:spPr>
          </p:pic>
        </mc:Fallback>
      </mc:AlternateContent>
    </p:spTree>
    <p:extLst>
      <p:ext uri="{BB962C8B-B14F-4D97-AF65-F5344CB8AC3E}">
        <p14:creationId xmlns:p14="http://schemas.microsoft.com/office/powerpoint/2010/main" val="3024745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SDD if we want to compute values</a:t>
            </a:r>
            <a:endParaRPr lang="en-US" dirty="0"/>
          </a:p>
        </p:txBody>
      </p:sp>
      <p:sp>
        <p:nvSpPr>
          <p:cNvPr id="3" name="Content Placeholder 2"/>
          <p:cNvSpPr>
            <a:spLocks noGrp="1"/>
          </p:cNvSpPr>
          <p:nvPr>
            <p:ph idx="1"/>
          </p:nvPr>
        </p:nvSpPr>
        <p:spPr/>
        <p:txBody>
          <a:bodyPr/>
          <a:lstStyle/>
          <a:p>
            <a:r>
              <a:rPr lang="en-US" dirty="0" smtClean="0"/>
              <a:t> </a:t>
            </a:r>
            <a:r>
              <a:rPr lang="en-US" dirty="0"/>
              <a:t>E → </a:t>
            </a:r>
            <a:r>
              <a:rPr lang="en-US" dirty="0" smtClean="0"/>
              <a:t>E </a:t>
            </a:r>
            <a:r>
              <a:rPr lang="en-US" dirty="0"/>
              <a:t>+ T </a:t>
            </a:r>
            <a:r>
              <a:rPr lang="en-US" dirty="0" smtClean="0"/>
              <a:t>	</a:t>
            </a:r>
            <a:r>
              <a:rPr lang="en-US" dirty="0" err="1" smtClean="0"/>
              <a:t>E.val</a:t>
            </a:r>
            <a:r>
              <a:rPr lang="en-US" dirty="0" smtClean="0"/>
              <a:t> </a:t>
            </a:r>
            <a:r>
              <a:rPr lang="en-US" dirty="0"/>
              <a:t>= </a:t>
            </a:r>
            <a:r>
              <a:rPr lang="en-US" dirty="0" err="1" smtClean="0"/>
              <a:t>E.val</a:t>
            </a:r>
            <a:r>
              <a:rPr lang="en-US" dirty="0" smtClean="0"/>
              <a:t> </a:t>
            </a:r>
            <a:r>
              <a:rPr lang="en-US" dirty="0"/>
              <a:t>+ </a:t>
            </a:r>
            <a:r>
              <a:rPr lang="en-US" dirty="0" err="1"/>
              <a:t>T.val</a:t>
            </a:r>
            <a:endParaRPr lang="en-US" dirty="0"/>
          </a:p>
          <a:p>
            <a:r>
              <a:rPr lang="en-US" dirty="0" smtClean="0"/>
              <a:t> </a:t>
            </a:r>
            <a:r>
              <a:rPr lang="en-US" dirty="0"/>
              <a:t>E → T </a:t>
            </a:r>
            <a:r>
              <a:rPr lang="en-US" dirty="0" smtClean="0"/>
              <a:t>	</a:t>
            </a:r>
            <a:r>
              <a:rPr lang="en-US" dirty="0" err="1" smtClean="0"/>
              <a:t>E.val</a:t>
            </a:r>
            <a:r>
              <a:rPr lang="en-US" dirty="0" smtClean="0"/>
              <a:t> </a:t>
            </a:r>
            <a:r>
              <a:rPr lang="en-US" dirty="0"/>
              <a:t>= </a:t>
            </a:r>
            <a:r>
              <a:rPr lang="en-US" dirty="0" err="1"/>
              <a:t>T.val</a:t>
            </a:r>
            <a:endParaRPr lang="en-US" dirty="0"/>
          </a:p>
          <a:p>
            <a:r>
              <a:rPr lang="en-US" dirty="0" smtClean="0"/>
              <a:t>T </a:t>
            </a:r>
            <a:r>
              <a:rPr lang="en-US" dirty="0"/>
              <a:t>→ (E) </a:t>
            </a:r>
            <a:r>
              <a:rPr lang="en-US" dirty="0" smtClean="0"/>
              <a:t>	</a:t>
            </a:r>
            <a:r>
              <a:rPr lang="en-US" dirty="0" err="1"/>
              <a:t>T</a:t>
            </a:r>
            <a:r>
              <a:rPr lang="en-US" dirty="0" err="1" smtClean="0"/>
              <a:t>.val</a:t>
            </a:r>
            <a:r>
              <a:rPr lang="en-US" dirty="0" smtClean="0"/>
              <a:t> </a:t>
            </a:r>
            <a:r>
              <a:rPr lang="en-US" dirty="0"/>
              <a:t>= </a:t>
            </a:r>
            <a:r>
              <a:rPr lang="en-US" dirty="0" err="1"/>
              <a:t>E.val</a:t>
            </a:r>
            <a:endParaRPr lang="en-US" dirty="0"/>
          </a:p>
          <a:p>
            <a:r>
              <a:rPr lang="en-US" dirty="0"/>
              <a:t>T</a:t>
            </a:r>
            <a:r>
              <a:rPr lang="en-US" dirty="0" smtClean="0"/>
              <a:t> </a:t>
            </a:r>
            <a:r>
              <a:rPr lang="en-US" dirty="0"/>
              <a:t>→ </a:t>
            </a:r>
            <a:r>
              <a:rPr lang="en-US" dirty="0" smtClean="0"/>
              <a:t>id 	</a:t>
            </a:r>
            <a:r>
              <a:rPr lang="en-US" dirty="0" err="1"/>
              <a:t>T</a:t>
            </a:r>
            <a:r>
              <a:rPr lang="en-US" dirty="0" err="1" smtClean="0"/>
              <a:t>.val</a:t>
            </a:r>
            <a:r>
              <a:rPr lang="en-US" dirty="0" smtClean="0"/>
              <a:t> </a:t>
            </a:r>
            <a:r>
              <a:rPr lang="en-US" dirty="0"/>
              <a:t>= </a:t>
            </a:r>
            <a:r>
              <a:rPr lang="en-US" dirty="0" err="1" smtClean="0"/>
              <a:t>id.lexval</a:t>
            </a:r>
            <a:endParaRPr lang="en-US" dirty="0" smtClean="0"/>
          </a:p>
          <a:p>
            <a:r>
              <a:rPr lang="en-IN" dirty="0" err="1" smtClean="0"/>
              <a:t>T</a:t>
            </a:r>
            <a:r>
              <a:rPr lang="en-IN" dirty="0" err="1" smtClean="0">
                <a:sym typeface="Wingdings" panose="05000000000000000000" pitchFamily="2" charset="2"/>
              </a:rPr>
              <a:t>Num</a:t>
            </a:r>
            <a:r>
              <a:rPr lang="en-IN" dirty="0" smtClean="0">
                <a:sym typeface="Wingdings" panose="05000000000000000000" pitchFamily="2" charset="2"/>
              </a:rPr>
              <a:t>	</a:t>
            </a:r>
            <a:r>
              <a:rPr lang="en-IN" dirty="0" err="1" smtClean="0">
                <a:sym typeface="Wingdings" panose="05000000000000000000" pitchFamily="2" charset="2"/>
              </a:rPr>
              <a:t>T.val</a:t>
            </a:r>
            <a:r>
              <a:rPr lang="en-IN" dirty="0" smtClean="0">
                <a:sym typeface="Wingdings" panose="05000000000000000000" pitchFamily="2" charset="2"/>
              </a:rPr>
              <a:t>=</a:t>
            </a:r>
            <a:r>
              <a:rPr lang="en-IN" dirty="0" err="1" smtClean="0">
                <a:sym typeface="Wingdings" panose="05000000000000000000" pitchFamily="2" charset="2"/>
              </a:rPr>
              <a:t>Num.lexval</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553840" y="1366200"/>
              <a:ext cx="5795640" cy="3679560"/>
            </p14:xfrm>
          </p:contentPart>
        </mc:Choice>
        <mc:Fallback>
          <p:pic>
            <p:nvPicPr>
              <p:cNvPr id="4" name="Ink 3"/>
              <p:cNvPicPr/>
              <p:nvPr/>
            </p:nvPicPr>
            <p:blipFill>
              <a:blip r:embed="rId3"/>
              <a:stretch>
                <a:fillRect/>
              </a:stretch>
            </p:blipFill>
            <p:spPr>
              <a:xfrm>
                <a:off x="2544480" y="1356840"/>
                <a:ext cx="5814360" cy="3698280"/>
              </a:xfrm>
              <a:prstGeom prst="rect">
                <a:avLst/>
              </a:prstGeom>
            </p:spPr>
          </p:pic>
        </mc:Fallback>
      </mc:AlternateContent>
    </p:spTree>
    <p:extLst>
      <p:ext uri="{BB962C8B-B14F-4D97-AF65-F5344CB8AC3E}">
        <p14:creationId xmlns:p14="http://schemas.microsoft.com/office/powerpoint/2010/main" val="2817008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3268</TotalTime>
  <Words>2200</Words>
  <Application>Microsoft Office PowerPoint</Application>
  <PresentationFormat>Widescreen</PresentationFormat>
  <Paragraphs>895</Paragraphs>
  <Slides>71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71</vt:i4>
      </vt:variant>
    </vt:vector>
  </HeadingPairs>
  <TitlesOfParts>
    <vt:vector size="77" baseType="lpstr">
      <vt:lpstr>Arial</vt:lpstr>
      <vt:lpstr>Calibri</vt:lpstr>
      <vt:lpstr>Calibri Light</vt:lpstr>
      <vt:lpstr>Times</vt:lpstr>
      <vt:lpstr>Wingdings</vt:lpstr>
      <vt:lpstr>Office Theme</vt:lpstr>
      <vt:lpstr>Syntax Directed Translation</vt:lpstr>
      <vt:lpstr>We are done with parsing so what is next?</vt:lpstr>
      <vt:lpstr>SDD if we want to print(rule of infix to post fix)</vt:lpstr>
      <vt:lpstr>Translation of SDD (SDT)</vt:lpstr>
      <vt:lpstr>PowerPoint Presentation</vt:lpstr>
      <vt:lpstr>PowerPoint Presentation</vt:lpstr>
      <vt:lpstr>PowerPoint Presentation</vt:lpstr>
      <vt:lpstr>SDT(if we want to display)</vt:lpstr>
      <vt:lpstr>SDD if we want to compute values</vt:lpstr>
      <vt:lpstr>SDT(if we want to compute values)</vt:lpstr>
      <vt:lpstr>But both are same</vt:lpstr>
      <vt:lpstr>SDT if we want to make a tree</vt:lpstr>
      <vt:lpstr>Attributes</vt:lpstr>
      <vt:lpstr>PowerPoint Presentation</vt:lpstr>
      <vt:lpstr>PowerPoint Presentation</vt:lpstr>
      <vt:lpstr>Annotated parse tree</vt:lpstr>
      <vt:lpstr>Synthesized Attribute</vt:lpstr>
      <vt:lpstr>S-attributed</vt:lpstr>
      <vt:lpstr>PowerPoint Presentation</vt:lpstr>
      <vt:lpstr>SDD if we want to compute values</vt:lpstr>
      <vt:lpstr>Assume we have to compute  4+3</vt:lpstr>
      <vt:lpstr>Assume we have to compute  4+3</vt:lpstr>
      <vt:lpstr>Assume we have to compute  4+3</vt:lpstr>
      <vt:lpstr>Assume we have to compute  4+3</vt:lpstr>
      <vt:lpstr>Assume we have to compute  4+3</vt:lpstr>
      <vt:lpstr>Assume we have to compute  4+3</vt:lpstr>
      <vt:lpstr>Assume we have to compute  4+3</vt:lpstr>
      <vt:lpstr>PowerPoint Presentation</vt:lpstr>
      <vt:lpstr>L-Attributed</vt:lpstr>
      <vt:lpstr>PowerPoint Presentation</vt:lpstr>
      <vt:lpstr>We would need to rewrite the grammar for L attributed SDD </vt:lpstr>
      <vt:lpstr>PowerPoint Presentation</vt:lpstr>
      <vt:lpstr>PowerPoint Presentation</vt:lpstr>
      <vt:lpstr>Assume we have to compute  4+3</vt:lpstr>
      <vt:lpstr>Assume we have to compute  4+3</vt:lpstr>
      <vt:lpstr>Assume we have to compute  4+3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Consider int a,b;</vt:lpstr>
      <vt:lpstr>Consider int a,b;</vt:lpstr>
      <vt:lpstr>Consider int a,b;</vt:lpstr>
      <vt:lpstr>Consider int a,b;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 will continue with semantic analysis…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SLR (1) parsing</dc:title>
  <dc:creator>Bilal Haider</dc:creator>
  <cp:lastModifiedBy>Bilal Haider</cp:lastModifiedBy>
  <cp:revision>171</cp:revision>
  <dcterms:created xsi:type="dcterms:W3CDTF">2020-04-19T18:14:19Z</dcterms:created>
  <dcterms:modified xsi:type="dcterms:W3CDTF">2020-04-29T21:37:36Z</dcterms:modified>
</cp:coreProperties>
</file>