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4" r:id="rId6"/>
    <p:sldId id="285" r:id="rId7"/>
    <p:sldId id="260" r:id="rId8"/>
    <p:sldId id="263" r:id="rId9"/>
    <p:sldId id="264" r:id="rId10"/>
    <p:sldId id="265" r:id="rId11"/>
    <p:sldId id="261" r:id="rId12"/>
    <p:sldId id="262" r:id="rId13"/>
    <p:sldId id="266" r:id="rId14"/>
    <p:sldId id="267" r:id="rId15"/>
    <p:sldId id="268" r:id="rId16"/>
    <p:sldId id="270" r:id="rId17"/>
    <p:sldId id="272" r:id="rId18"/>
    <p:sldId id="273" r:id="rId19"/>
    <p:sldId id="275" r:id="rId20"/>
    <p:sldId id="276" r:id="rId21"/>
    <p:sldId id="277" r:id="rId22"/>
    <p:sldId id="278" r:id="rId23"/>
    <p:sldId id="279" r:id="rId24"/>
    <p:sldId id="280" r:id="rId25"/>
    <p:sldId id="281" r:id="rId26"/>
    <p:sldId id="282" r:id="rId27"/>
    <p:sldId id="283" r:id="rId28"/>
    <p:sldId id="274" r:id="rId29"/>
    <p:sldId id="271" r:id="rId30"/>
    <p:sldId id="269" r:id="rId31"/>
    <p:sldId id="286" r:id="rId32"/>
    <p:sldId id="287" r:id="rId33"/>
    <p:sldId id="288" r:id="rId34"/>
    <p:sldId id="289"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23:25.651"/>
    </inkml:context>
    <inkml:brush xml:id="br0">
      <inkml:brushProperty name="width" value="0.05292" units="cm"/>
      <inkml:brushProperty name="height" value="0.05292" units="cm"/>
      <inkml:brushProperty name="color" value="#FF0000"/>
    </inkml:brush>
  </inkml:definitions>
  <inkml:trace contextRef="#ctx0" brushRef="#br0">21034 3373 0,'-49'0'360,"24"0"-345,0 0 1,-24-24-16,-1-1 0,0 0 16,1-25-16,24 50 15,0 0-15,-25-24 16,50-1-16,-24 25 15,-1 0 1,0 0 0,0 0-1,0 0 17,1 0-17,-1 0 1,0 0 15,0 0 32,25 25-48,-25-1 1,1 1-1,24 0-15,-25 25 16,0-26 0,25 1-1,0 0 1,0 0 0</inkml:trace>
  <inkml:trace contextRef="#ctx0" brushRef="#br0" timeOffset="2560.3542">20315 3423 0,'0'-25'219,"0"50"-126,0 0-93,0 24 16,0 1-16,0 0 16,0-26-16,25 26 0,-25-25 15,25 0-15,-25 0 31,0-1 32,24-24 15,1 0-31,0 0-31,0 0-1,0 0 1,-1 0-16,1 0 15,0 0-15,0 0 16,24 0 0,-24 0-1,0-24 1,0 24 0,0 0-16,0-25 15,-1 0 1,1 25-16,0 0 31,0 0-15,-25-25-16,25 0 62,-25 0-15,24 1-16,-24-1-15,0 0 0,0 0-16,0 0 15,0 1 16,0-1 32,0 0-16,0 0 0,0 50 218,25 0-249,-25 0 0,25-25-16,-25 24 31,25-24 0,-25 25-31,0 0 31,25 0 1,-25 0-1,24-25-16,1 0 17,0 0-17,-25 24 1,25-24 0,24 0-1,-24 0 1,0 0-1,0 0-15,0 0 16,-1 0 0,1 0-16,0 0 31,0 0-31,0 0 31,-1 0 0</inkml:trace>
  <inkml:trace contextRef="#ctx0" brushRef="#br0" timeOffset="3695.9397">21654 3001 0,'25'-24'140,"0"24"-140,25 0 16,-25 0-1,-1 0-15,1 0 16,0 0-16,0 0 16,0 0-1,24 0 1,-24 0 0,25 0-1,-50-25-15,49 25 16,-24 0-16,0 0 15,0 0-15,-1 0 16,1 0 15,0 0 16</inkml:trace>
  <inkml:trace contextRef="#ctx0" brushRef="#br0" timeOffset="4654.5643">21729 3349 0,'25'0'63,"0"0"-63,24 0 15,-24 0-15,25 0 16,-1 0-16,1 0 16,-25 0-1,-1 0 1,1 0-16,0 0 31,0 0-15,24 0-1,-24 0-15,25 0 16,24-25-16,1 0 16,-26 25-1,26 0-15,-51 0 0,1 0 16,0 0-1,-25-25-15,25 25 16,0 0 15</inkml:trace>
  <inkml:trace contextRef="#ctx0" brushRef="#br0" timeOffset="6768.4973">22498 2307 0,'0'-25'63,"25"25"-32,-25-25-31,49 25 16,-24 0-1,0 0 1,0 0-16,-1 0 16,1 0-1,25 0 16,-25 0-31,24 0 16,-24 0 0,0 0-16,0 0 15,0 0 1,-1 0-16,1 0 16,0 0-16,0 0 15,0 0 1,-1 0-16,1 0 31,-25 25 16,0 0-31,0 0-16,0 49 0,0-24 15,0-1-15,0 1 16,0-25-16,0 24 15,0-24-15,0 0 16,0 0-16,0 0 31,0-1-15,0 1 15,25-25 141,25 0-156,-1 0-16,1 0 15,-1 0-15,51 0 16,-51 0-16,1 0 16,-1 0-16,-24 25 15,0-25 1,0 0-16,-25 25 15,25-25-15,-25 25 32,24-1-32,1-24 15,-25 25 1,25 0 15,-25 0-15,0 0-16,0-1 15,0 1-15,0 0 16,0 25-16,-25-1 16,0 1-16,1-1 15,-1-24-15,25 0 0,-25 0 16,0 0 0,0-1-1,25 1-15,-24-25 0,-26 25 16,50 0-1,-25-25-15,0 25 16,1-25-16,-26 24 16,25 1-1,0-25 1,1 0 0,-1 0 15</inkml:trace>
  <inkml:trace contextRef="#ctx0" brushRef="#br0" timeOffset="8950.0869">21406 4068 0,'0'25'78,"0"0"-63,0-1-15,0 1 16,0 25-16,0-25 16,0-1-1,0 1-15,25 0 16,-25 0 15,0 24-15,25-24-16,-25 25 15,0-1-15,25 26 0,0-1 16,-1 1 0,-24-1-16,0-49 0,0 0 15,0 24-15,25-24 16,-25 0 0,0 0-1,0 0 63,0-75 16,0 0-78,25-24-16,-25-1 15,25 1-15,0 0 16,24-26-16,-49 26 16,50 0-16,-50 49 15,0 0-15,25 0 16,0 25-16,-1-25 15,1 1 1,0 24-16,0 0 16,0 0-1,-1 0 17,1 0-1,0 0-16,0 0-15,0 0 16,-1 0 0,1 0 31,0 0-32,-25 24 16,0 1-31,0 0 16,25 0-16,-25 0 0,0-1 31,0 1-31,0 0 0,0 0 16,0 0-16,0 24 16,0-24-16,0 0 15,-25 24-15,25 1 16,0-25-16,-25 0 15,0 24-15,1-24 16,24 0 0,-50 0-16,0 0 15,26-1 1,-1 1-16,0-25 16,0 0-16,-24 25 15,24-25-15,0 0 16,0 0-16,0 0 15,0 0 1</inkml:trace>
  <inkml:trace contextRef="#ctx0" brushRef="#br0" timeOffset="10122.8989">22399 4465 0,'24'-25'94,"1"25"-78,-25-25-16,25 25 15,-25-25-15,50 25 16,-26-24 0,1 24-1,-25-25-15,25 25 0,0 0 16,0-25 0,-1 25 30,1 0-30,0-25 15,0 25-15,-25-25 0,25 25-16,0 0 0,-25-24 31,24 24-31,1 0 78</inkml:trace>
  <inkml:trace contextRef="#ctx0" brushRef="#br0" timeOffset="11566.8924">22572 4862 0,'25'0'141,"-25"-25"-141,50 0 15,-26 25-15,26-25 16,-25 0-16,25 25 15,-26-24-15,1 24 16,0-25 0,0 25 15,0 0-15,-1 0 218,-24-25-218,25 25-1,-25-25 16,25 25-15,0 0 15,-25-25-15,25 25 46,-25-24-62,24-1 94</inkml:trace>
  <inkml:trace contextRef="#ctx0" brushRef="#br0" timeOffset="13266.099">23143 3473 0,'0'24'109,"0"1"-109,0 0 16,0 0-1,0 0 1,0-1 0,0 1-16,0 0 15,0 0-15,0 25 16,0-26 0,0 1-16,0 0 15,0 25-15,0-26 16,0 26-16,0 0 15,25-1-15,-25 1 16,0-1-16,0 1 16,0-25-16,0 0 15,0-1 1,24-24 93,1 0-93,0 0-16,25 0 16,-1 0-16,1 0 15,24-24-15,1-26 16,-1 0-16,0-24 15,-24 49-15,0-24 16,-1 24-16,-24 0 16,0 25-16,0-50 15,24 50-15,-24-24 16,0-1-16,25 0 16,-26 0-16,26 0 15,0-24-15,-1 49 16,-24-50-16,74 25 15,-49 0-15,-25 1 16,-1 24-16,1 0 16,0-25-16,0 25 15,-25-25-15,25 25 16,-1 0 15</inkml:trace>
  <inkml:trace contextRef="#ctx0" brushRef="#br0" timeOffset="14789.5575">24011 2977 0,'0'24'94,"0"1"-78,0 0-1,0 25-15,0-26 16,0 26-16,0 24 15,0 1-15,50 49 16,-26-25 0,26 25-16,-50-49 0,50 24 15,-26-25 1,1-24-16,-25 24 0,25-49 16,-25 0-1,25 0 1,-25-1-1,0 1-15,25 0 16,-25 25-16,24-1 16,-24 1-16,0-1 15,25-24-15,0 25 16,-25-25-16,0-1 16,25 1-16,-25 0 15,0 0 1,0 24-1,25-24-15,-1 25 16,1-1-16,-25 1 16,0 0-1,25-1-15,0-24 16,-25 0 15</inkml:trace>
  <inkml:trace contextRef="#ctx0" brushRef="#br0" timeOffset="16472.7728">27112 1662 0,'-25'0'78,"0"0"-63,0 0 1,0 0 0,0 0-16,1 0 15,-1 0-15,-25 25 16,1 0-16,24-1 15,0 1-15,0 0 16,0 0-16,1 0 16,-26-1-1,25 1 1,25 0 0,-25-25-1,-99 223 16,75-99-15,-1-49-16,25-1 16,1-24-16,-1-1 15,25-24-15,-25 49 16,25-24 0,0-25-1,0 25 1,0-26-1,0 26 1,50-50-16,-26 25 16,1 0-16,25-25 15,24 0-15,-24 0 16,24 0-16,-24 0 16,-1 0-16,1 0 15,-25 0-15,24 0 16,-24 0-16,0 0 15,0 0-15,0 0 32,-1 0-17,1 0-15,0 0 16,0 0-16,0 0 16,24 0-16,-24 0 15,25-25 1,-25 0-1,-1 25 1,1 0 0,0 0 15,-25-25 16</inkml:trace>
  <inkml:trace contextRef="#ctx0" brushRef="#br0" timeOffset="17910.4039">27360 2257 0,'0'-25'63,"24"1"-32,1-1-15,0 25-1,0 0-15,0 0 16,-25-25-1,24 25 1,1 0 0,0 0-1,0 0 1,0 0 0,-1 0 15,1 0-31,-25-25 15,25 25-15,0 0 16,0 0-16,24-25 16,-24 25-16,0-24 15,24-1-15,-24 25 16,0 0 0,0 0-1,0 0 16</inkml:trace>
  <inkml:trace contextRef="#ctx0" brushRef="#br0" timeOffset="19494.4162">27583 2406 0,'25'0'125,"-1"0"-94,1 0-31,0 0 16,0 0-1,0 0 1,24 0-16,-24 0 15,0 0-15,0 0 16,-1 0-16,1 0 16,0 0 15,0 0 16,0 0-32,-1 0 48,1 0-16,0 0-16,0 0-31,0 0 47,0 0-16,-1 0-15,1 0-16,0 0 15</inkml:trace>
  <inkml:trace contextRef="#ctx0" brushRef="#br0" timeOffset="21967.8254">29096 2009 0,'0'-25'0,"0"1"31,25 24-15,-25-25 0,0 0-1,0 0-15,0 0 16,0 1 15,0-1-15,-25 0 31,0 25-32,0-25 1,0 25 0,1 0-1,-1 0-15,0 0 16,0 0-16,0 0 15,25 25-15,-49-25 16,24 25 0,0-25-1,25 25 1,-25-1 0,1 1-1,24 0 1,-25 25-16,0-26 15,25 26-15,-25-25 16,25 0 0,0-1 15,0 1-15,0 0 15,0 0-16,0 0 1,0-1 0,0 1 15,25-25-15,0 0 15,0 0-16,24 0-15,-24 0 16,25-25-16,-1 1 16,1-1-1,-25 0-15,24 0 0,-24 0 16,0 25-16,0 0 16,0-24-1,-1 24 1,1 0 15,-25-25-15,0 0 31,0 0-32,0 0 1,0 1-16,0-1 15,0 0 17,0 0-1,0 0-15,0 1 15,0-1 16,0 50 125,0 24-157,0-24 1,0 0-1,0 0-15,25-1 16,-25 1-16,0 0 16,25 0-16,0 0 15,-25-1 17,24-24 14,1 0 33,0 0-17,0 0-46,0 0 15,-1 0-15,1 0 30,0 0 17,0 0-16,0 0 15</inkml:trace>
  <inkml:trace contextRef="#ctx0" brushRef="#br0" timeOffset="23279.0904">29865 1364 0,'25'25'93,"-25"25"-77,0-26 0,24 26-1,-24-25-15,25 0 0,-25 24 16,0-24-16,0 0 15,25 0 1,-25 0-16,25 24 0,-25-24 16,0 0-16,0 0 15,25-25-15,-25 24 32,0 1-1,0 0 0</inkml:trace>
  <inkml:trace contextRef="#ctx0" brushRef="#br0" timeOffset="24633.0554">29766 1786 0,'0'-25'31,"0"0"63,24 1-47,1-1-32,0 25-15,0 0 16,24-25-1,-24 25 1,0 0-16,-25-25 16,25 25-1,0 0-15,-1 0 94,1 0-31,0-25-32,0 25-16,0 0 32</inkml:trace>
  <inkml:trace contextRef="#ctx0" brushRef="#br0" timeOffset="28283.8212">30386 670 0,'25'0'63,"-25"25"-63,24 24 15,-24-24 1,25-25-1,-25 25-15,0 0 16,0-1 15,0 1-15,0 0 15,25 0-31,-25 0 16,0-1-16,0 1 15,0 0-15,0 0 16,0 0-16,0-1 16,25-24-1,-25 25 1,0 25 0,0-25-1,0-1-15,0 1 16,0 0-1,0 0 17,0 0 15,0-1-32,0 1 16,0 0 16,0 0 16,0 0 31,0-1-63,25-24-16,-25 25 1,0 0 0,0 0-1,0 0 32,0-1 31,0 1-31,0 0 16,24-25 155,-24-25-155,0 0-47,0 1-1,25-26 1,-25 25-1,0 0 17,0 1-17,0-1 17,25 25-17,-25-25 1,25 25-1,-25-25-15,0 0 16,0 1 15,25 24-31,-1-25 16,1 25 0,0-25-16,0 25 15,0 0-15,-1 0 16,1 0-16,0 0 15,0 0 1,0 0 0,-1 0 31,1 0 31,0 0-47,-25 25 16,0 0 0,0-1 15,0 1 1,0 0-48,0 0 17,0 0-17,0-1 32,0 1-31,-25-25-1,25 25 17,-25-25-1,25 25-16,-24-25 1,24 25 15,-25-25-15,0 0 0,25 24-16,-25-24 31,0 25 16,1-25-32,-1 0 17,0 0 14,0 0-30,25 25 0,-25-25-16,1 0 15,-1 0 1</inkml:trace>
  <inkml:trace contextRef="#ctx0" brushRef="#br0" timeOffset="32656.5547">28079 1166 0,'0'-25'0,"25"25"16,0 0-1,-1 0 1,1 0 0,0 0-1,0 0 1,0 0 0,-1 0 15,1 0 16,0 0-32,0 0-15,0 0 32,-1 0-17,-24 25 32,0 0-31,0-1 15,0 1 0,0 0-15,0 0-16,0 0 15,0-1 1,0 1 0,0 0 15,25-25 203,0 25-202,-25 0-1,25-25-31,-25 24 15,0 1 1,0 0 15,0 0-15,0 24 0,0-24-1,0 0-15,0 0 16,0 0-1,0 0 1,0-1 0,0 1 15,0 0-15,-25-25-1,0 0 1,0 25-1,1-25 1,-1 0 31</inkml:trace>
  <inkml:trace contextRef="#ctx0" brushRef="#br0" timeOffset="35452.4235">29518 273 0,'0'25'140,"0"-1"-140,0 26 16,0-25 0,0 24-1,0-24 1,0 0 0,0 0-1,0 0 1,0 0-1,0-1 1,0 1 0,0 0 46,0 0 16,0 0-62,24-1 0,1 1-1,0 0 32,0-25-31,0 0 31,-1 0-32,1 0 1,0 0-1,0-25 1,0 25 0,-1-25-1,1 1 1,0 24 0,0 0-1,-25-25 1,25 25-1,-1 0 32,1-25-31,0 25 15,0 0 0,0 0 63,-25-25-47,24 25-47,-24-25 47,25 25 47,-25-24-32,25 24-46</inkml:trace>
  <inkml:trace contextRef="#ctx0" brushRef="#br0" timeOffset="37347.1005">29840 248 0,'0'25'110,"-25"-25"-79,25 25-31,0-1 31,0 1-15,0 25-1,0-25 1,0-1 0,0 1-16,0 0 31,0 0 0,0 0-15,0 0-1,0-1-15,0 1 32,0 0-17,0 0 1,0 0 0,0 24-1,25-24-15,-25 25 16,25-1-16,-25-24 15,25 0-15,-25 24 16,0-24 0,24-25-16,-24 25 15,0 0 17,0 0 14,25-1 1,0 26-15,-25-25-17,0 0 1,25-1 31,-25 1-32</inkml:trace>
  <inkml:trace contextRef="#ctx0" brushRef="#br0" timeOffset="41706.97">28079 3076 0,'-25'0'63,"0"0"-48,25 25 1,-25-25 15,1 0 0,24 24-15,-25-24 0,0 25-16,0-25 15,0 25 17,1-25-17,-1 0-15,25 25 16,-25-25-16,25 25 15,-25-25-15,25 24 16,0 1 15,0 0-15,0 0-16,0 0 16,-25 24-16,25 1 15,0-25-15,0 24 16,0 1-16,0-25 15,0-1 1,0 1-16,0 0 31,0 0 1,0 0-1,25 0-31,25-1 15,-25-24 1,-1 25-16,-24 0 16,25-25-16,25 25 15,-25-25 1,49 25-16,-49-1 16,0-24-16,49 25 15,-24-25-15,-1 0 16,-24 0-16,0 0 15,25 0-15,-26 0 16,1 0 0,0 0-16,0 0 15,0 0 1,-1-25 0,26 25-16,-25-24 15,0 24 1,-1 0-16,1-25 15,0 0 1,0 25 31,0 0-31</inkml:trace>
  <inkml:trace contextRef="#ctx0" brushRef="#br0" timeOffset="42765.1261">28525 2977 0,'25'-25'62,"25"25"-62,-25 0 16,24 0-16,-49-25 15,50 25-15,-25 0 16,-1 0-16,1 0 16,0 0 15,0 0 0,0 0-15,-1 0-1,1 0 1,0 0 15,0 0-15,0 0 15,-1 0 0,1 0 16</inkml:trace>
  <inkml:trace contextRef="#ctx0" brushRef="#br0" timeOffset="43962.1345">28798 3274 0,'25'0'156,"25"0"-156,-26 0 15,26 0-15,0 0 0,24 0 16,-24 0 0,-1 0-16,1 0 0,-25 0 15,0 0-15,-1 0 16,1 0-16,0 0 31,0 0 16,0 0 47</inkml:trace>
  <inkml:trace contextRef="#ctx0" brushRef="#br0" timeOffset="46046.1581">29567 2778 0,'0'-25'94,"0"1"-78,0-1-1,0 0 17,0 0 14,0 0 1,0 0 78,25 25-125,25-24 16,-26-1-16,1 25 16,25-25-16,-1 0 15,-24 25-15,0 0 16,25 0-16,-50-25 15,24 25-15,1 0 32,0 0-32,0 0 47,0 0 109,-25 25-47,0 0-93,0 25-16,0 24 15,0 1-15,0-1 16,0 0-16,0-24 16,0 24-16,0 1 15,0-50-15,0-1 16,0 1-16,0 25 16,0-25-1,0 24-15,0 1 16,0-25-1,0 24 1,0-24-16,0 0 0,0 0 16,0-1-16,0 1 15,0 0-15,0 0 16,0 24-16,0-24 16,0 0-16,0 0 15,0 25-15,0-26 16,0 26-1,0-25 1,0 0 0,0-1 15,0 1 0</inkml:trace>
  <inkml:trace contextRef="#ctx0" brushRef="#br0" timeOffset="54509.4982">27409 3597 0,'-25'0'172,"1"0"-126,-1 0-30,0 24 0,0 1-16,25 0 15,-25-25 1,25 25-16,-24-25 16,-1 25-16,25 0 15,0-1 48,-25-24-63,25 25 62,0 0-46,0 0-1,0 0-15,0-1 16,0 1 0,0 0-16,0 25 15,0-26 1,0 26-16,0-25 16,0 0-1,0-1-15,0 1 16,0 0-1,0 0 1,0 0-16,25-1 16,-25 26-16,25-25 15,-25 24-15,0 1 16,24-25-16,-24 0 16,25 24-16,0 1 15,0-25 1,-25-1-16,25 1 15,-25 0 1,24 0 0,-24 0-1,25-25 1,-25 24 0,25-24-1,25 0-15,-1 25 16,1 0-16,24 0 15,1-25-15,49 25 16,-50-25-16,0 25 16,-24-1-16,0-24 0,-1 25 15,-24-25-15,25 0 16,-25 25 0,-1-25-16,1 0 31,0 0 0,25 0-15,-26 0-1,1 0 17,0 0-17</inkml:trace>
  <inkml:trace contextRef="#ctx0" brushRef="#br0" timeOffset="56162.9822">28228 4614 0,'25'0'125,"-1"0"-125,1 0 16,25 24-16,-1 1 15,-24 0 1,0 0-16,0-25 16,0 0 15,-25 25-31,0-1 47,24-24 0,-24 25-47,0 0 15,0 0 16,0 0-15,0 0 0,0-1-1,0 1 1,-24 0-16,24 0 16,-50 0-1,50-1 1,-25 1-1,25 0-15,-25-25 0,1 0 16,24 25-16,-25-25 16,25 25-1,-25-25 17,25 24 14,0 1 48,-25-25-47,25 25-31</inkml:trace>
  <inkml:trace contextRef="#ctx0" brushRef="#br0" timeOffset="58100.9389">27756 4217 0,'0'25'32,"0"-1"-1,0 1 31,25-25-46,0 0 0,0 0-16,24 0 15,-49 25-15,25-25 16,50 0-16,-51 0 15,26 0 1,-25 0-16,0 0 16,0 25-1,-1-25-15,1 0 16,0 0-16,25 0 16,-1 0-16,1 0 15,24 0-15,1 0 0,-51 0 16,26 0-1,0 0-15,-26 0 16,26 0 0,-25 0-1,0 0 17,-25-25 139</inkml:trace>
  <inkml:trace contextRef="#ctx0" brushRef="#br0" timeOffset="61621.4872">29741 4068 0,'25'0'31,"-1"0"-15,1 0 0,0 0-16,25 0 15,-26 0-15,1 0 16,0 0-16,0 0 15,24 0-15,-24 0 16,0 0-16,0 0 16,0 0-16,-1 0 15,1 0-15,25 0 16,0 0-16,-1-50 16,1 50-16,24-24 15,-49-1-15,25 0 16,-26 0-16,51 0 15,-50 1 1,24 24 0,-49-25-16,25 0 15,-25 0 17,25 25-32,-25-25 15,0 1 1,49-1-16,-49-25 0,25 25 15,-25 0 1,25-49-16,0 24 0,-25 26 16,25-26-1,-25 0-15,0 1 16,0 24-16,0-25 16,0 1-16,0-26 15,0 1-15,0 0 16,0-1-16,0 26 15,-25-1-15,0 0 16,0 1-16,0-1 0,25 25 16,-24 0-16,24-24 15,-25 24-15,0-25 16,0 50-16,25-24 16,-25-26-16,1 25 15,-1 0-15,25 1 16,-25-1-16,0 0 15,0 0 1,25 0-16,0 1 16,-24-1-1,-1 0 17,0 25-1,25-25-16,-25 25-15,0-25 16,1 25 0,-1-24-16,-25 24 15,25-25-15,1 25 16,-26 0-16,25 0 16,0 0-1,0 0 16,1 0-15,-1 0 0,0 0-1,0 0 17,0 25-17,1-1 1,-1-24-1,25 25-15,-25-25 16,25 25 0,-50 0-16,26-25 15,24 25-15,-25-1 16,0-24 0,25 25-1,-25-25-15,25 25 16,-25 0-1,1-25 1,-1 25-16,0-1 16,25 1-1,-25-25 1,25 25 0,-25-25-16,1 25 15,-1 0 16,25-1-15,0 1-16,-25-25 16,25 25-16,-25 0 15,25 0-15,-25-25 16,25 24-16,-24 1 16,24 0-1,0 0-15,0 0 16,-25 0-1,25-1 1,0 1 0,-25-25-16,25 25 15,-25 0 1,25 0-16,0-1 16,0 1-1,0 0-15,0 0 16,0 0-1,0-1-15,0 1 16,0 0-16,-25-25 16,25 50-16,0-26 15,0 1-15,0 0 16,0 0 0,0 0-16,0-1 15,0 1 1,0 0-16,0 0 0,0 0 15,0-1 1,0 1 0,0 0-1,0 0 1,0 0 15,0-1-15,0 1-1,0 25 1,0-25 0,0-1-16,0 1 0,0 25 15,25-50-15,-25 25 16,0 0-16,25-1 16,-25 1-1,0 0 16,25-25-15,0 0 0,-25 25-1,24-25-15,1 0 16,25 49 0,-1-24-16,-24-25 15,-25 25 1,25-25-16,0 0 15,0 0-15,-1 0 32,1 0-1,0 25-15,0-25-1,24 0 1,-24 0 15,0 0 47</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38:16.671"/>
    </inkml:context>
    <inkml:brush xml:id="br0">
      <inkml:brushProperty name="width" value="0.05292" units="cm"/>
      <inkml:brushProperty name="height" value="0.05292" units="cm"/>
      <inkml:brushProperty name="color" value="#FF0000"/>
    </inkml:brush>
  </inkml:definitions>
  <inkml:trace contextRef="#ctx0" brushRef="#br0">10492 3150 0</inkml:trace>
  <inkml:trace contextRef="#ctx0" brushRef="#br0" timeOffset="8096.559">19199 13370 0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24:44.745"/>
    </inkml:context>
    <inkml:brush xml:id="br0">
      <inkml:brushProperty name="width" value="0.05292" units="cm"/>
      <inkml:brushProperty name="height" value="0.05292" units="cm"/>
      <inkml:brushProperty name="color" value="#FF0000"/>
    </inkml:brush>
  </inkml:definitions>
  <inkml:trace contextRef="#ctx0" brushRef="#br0">21654 1513 0,'-24'0'172,"-1"0"-141,0 0-15,0 25-1,0-25 1,1 0-16,-1 0 16,25 25-16,-25-25 15,25 24 1,-25-24 0,0 0-1,1 0 1,-1 25-16,0 0 31,0-25-15,0 25-1,1 0-15,24 0 32,-25-25-32,25 24 15,-25-24 1,25 25-1,0 0 1,0 0 0,-25-25-1,25 25 1,0-1 0,0 1 15,0 0-16,0 0 1,0 0 15,25-1 1,0 1-17,24-25-15,-24 25 16,0-25-16,25 0 15,-50 25-15,49-25 16,-24 0 0,0 0-1,0 0 17,-1 0-1,1 0-16,0 0-15,25 0 16,-26 0 0,1-25-16,0 25 15,0 0-15,0-25 16,0 0-16,-1 25 16,1 0 15</inkml:trace>
  <inkml:trace contextRef="#ctx0" brushRef="#br0" timeOffset="1188.975">22051 1538 0,'25'0'141,"0"-25"-141,0 25 15,0 0 1,-1-25 0,1 25-1,0 0 1,0 0-1,0 0-15,-1 0 16,26 0-16,0 0 16,-1 0-16,26 0 15,-51-25-15,1 25 16,25-24-16,-25 24 31,-1 0 0</inkml:trace>
  <inkml:trace contextRef="#ctx0" brushRef="#br0" timeOffset="2339.9292">22076 1687 0,'25'0'141,"0"0"-141,0 0 16,-1 0-1,1 0 16,0 0-31,0 0 16,0 0 0,-1 0-16,1-25 0,0 25 15,0 0-15,0 0 16,24-25 0,-24 25-1,0 0 1,0 0-1,-1 0 1,1 0 15,0 0-31,0 0 16,0 0 0,-1 0-1,1 0 48</inkml:trace>
  <inkml:trace contextRef="#ctx0" brushRef="#br0" timeOffset="4064.7134">22895 1141 0,'0'-25'125,"0"0"-109,0 1-1,0-1 1,25 0-16,-25 0 16,0 0-16,24 25 15,-24-24 1,0-1-16,0 0 47,25 25 0,0-25-16,0 25-15,0-25-16,-1 1 15,1 24 1,0-25-16,0 25 31,0 0 0,-1 0 1,-24-25-17,25 25 1,0 0-16,0 0 47,-25 50 140,0-1-187,0-24 16,0 0-16,0 24 15,0 1-15,0-25 16,0 0-16,0-1 16,0 1-1,0 0 1,0 0-16,0 0 31,0-1 0,0 1-15,0 0 0,0 0-1,0 0 1,-25-1 0,25 1-16,-25 25 15,25-25-15,0 24 16,0-24-1,0 0 17</inkml:trace>
  <inkml:trace contextRef="#ctx0" brushRef="#br0" timeOffset="5180.1585">21059 3919 0,'50'25'62,"-1"25"-62,26-1 16,49 26-16,-25-1 15,0-24-15,-24 24 16,24 25-16,-49-49 16,-1-25-16,-24 24 15,25-49-15,-50 25 16,24-25-16,-24 25 15,25-25-15,0 0 32,0 25-32,0-25 15,-1 0 32</inkml:trace>
  <inkml:trace contextRef="#ctx0" brushRef="#br0" timeOffset="6292.5201">21853 4068 0,'-50'25'0,"50"0"0,-49 24 15,24 1-15,0-25 16,0 24-16,0-24 16,1 0-16,24 0 15,-25-1 1,25 1-16,-25-25 31,25 25-15,0 0 31,-25-25-47,0 25 15,25-1 1,-24 1 0,24 0-16,-25 0 15,0 0-15,25-1 16,0 1-1,-25-25-15,25 25 47</inkml:trace>
  <inkml:trace contextRef="#ctx0" brushRef="#br0" timeOffset="7218.4591">22126 4266 0,'25'0'47,"-1"-24"-16,1 24 0,0 0-15,0 0-16,-25-25 16,25 25-16,24 0 15,-24 0 1,25-25-16,-26 25 15,1 0-15,0 0 0,0 0 16,0 0 0,-25-25-16,49 25 0,-24 0 31,0 0 0</inkml:trace>
  <inkml:trace contextRef="#ctx0" brushRef="#br0" timeOffset="8478.0819">22250 4465 0,'25'0'94,"-1"0"-78,1 0-1,0 0-15,0 0 16,0-25 0,-1 25-1,1 0-15,0 0 16,0 0 0,0 0-16,-1 0 15,1-25-15,0 25 16,25 0-1,-26-25 1,1 25-16,0 0 31,0 0-31,0 0 47,0 0 31</inkml:trace>
  <inkml:trace contextRef="#ctx0" brushRef="#br0" timeOffset="11065.5412">23267 3671 0,'-25'0'359,"0"0"-343,0 0 15,1 0-15,-1 0 15,25 25 0,-25-25 1,25 25 61</inkml:trace>
  <inkml:trace contextRef="#ctx0" brushRef="#br0" timeOffset="11796.8927">23143 4068 0,'25'0'15,"-1"0"1,1 0 15,0 0 16,0-25-16,0 25-15,-25-25 15,24 25-15,1-24 46</inkml:trace>
  <inkml:trace contextRef="#ctx0" brushRef="#br0" timeOffset="13351.0866">23391 3547 0,'-25'0'234,"0"50"-203,25-26-31,-25 1 0,1 0 16,24 0-16,0 25 16,-25-26-16,25 1 15,-25 0-15,25 49 16,-25-74-16,25 50 15,0-25-15,-25 24 16,25-24 0,0 25-16,0-25 15,0-1-15,0 1 16,0 0-16,0 0 16,0 0-16,0-1 15,0 1 1,0 0-1,0 0 17,0 0-17,0-1-15,0 1 16,0 0 0,0 0 15,0 0-16</inkml:trace>
  <inkml:trace contextRef="#ctx0" brushRef="#br0" timeOffset="15094.2384">22994 3671 0,'0'50'250,"25"-50"-234,24 49-16,-24 1 16,25-25-16,24 49 15,-49-49-15,25 0 16,-26 24-16,1 1 16,25-25-16,-1 24 15,-49-24 16,25-25-31,0 25 47,0-25-31,-25 25 31,25 0-16,-1-25-31,-24 24 31,25-24-31,0 0 32</inkml:trace>
  <inkml:trace contextRef="#ctx0" brushRef="#br0" timeOffset="16175.9674">23639 4018 0,'25'-24'62,"-1"24"-30,1 0-32,-25-25 15,25 25-15,0 0 31,-25-25-15,25 25-16,-1 0 16,1-25-1,25 25-15,-25-25 16,0 25-16,24 0 16,1 0-16,-50-24 15,25 24 1,-1-25-16,1 25 15,0 0 17,0 0 15</inkml:trace>
  <inkml:trace contextRef="#ctx0" brushRef="#br0" timeOffset="17472.4669">23937 3522 0,'-25'0'0,"0"0"93,25 25-61,0 0-32,0 0 15,0 24-15,0 26 16,0-26-16,0-24 15,0 25-15,0-25 16,0 24-16,0-24 16,0 0-1,0 0 1,0-1 0,0 1 30,0 0 17,0 0-47,0 0 30,0-1-14</inkml:trace>
  <inkml:trace contextRef="#ctx0" brushRef="#br0" timeOffset="19203.1926">24780 3373 0,'-25'0'125,"0"0"-109,0 0-16,-24 25 16,49 0-1,-25 0-15,0-25 16,0 25-16,25-1 16,-24-24-16,24 25 15,-25-25 1,25 25-1,-25-25-15,0 25 16,25 0-16,-49-1 16,49 1-16,-50 50 15,50-50-15,-25-1 16,0 26-16,25-25 16,-24 0-16,-1-25 15,25 24 1,0 1 15,0 0 16,0 0-47,0 0 31,25-25 0,-1 24-15,1-24-16,50 0 16,-26 0-1,-24 0-15,49 0 16,-49 0-16,0 0 16,0 0-16,24 0 15,-24 0 1,0 0-1,0 0-15,0 0 47,-1 0-15,1 0 30</inkml:trace>
  <inkml:trace contextRef="#ctx0" brushRef="#br0" timeOffset="22708.4839">24383 4390 0,'25'0'47,"0"0"-31,-1 0-1,1 0 1,0 0-16,25 0 16,-26-24-1,51 24 1,-26 0-16,1 0 15,49 0-15,-24-25 16,24 25-16,-25 0 16,1 0-16,-50 0 15,24 0-15,-24 0 16,0 0-16,0 0 31,-1 0 0</inkml:trace>
  <inkml:trace contextRef="#ctx0" brushRef="#br0" timeOffset="25586.9965">23812 2604 0,'0'-24'250,"0"-1"-234,0-25 0,0 25-1,0 1 1,0-1-1,0 0-15,0 0 32,0 0-1,0 1-15,0-1 15,25 0 0,-25 0 0,0 0-31,25 1 16,0 24 0,-25-25-16,25 0 15,0 0 1,-1 25-16,-24-25 15,25 25-15,-25-24 16,50-1-16,-25 25 47,-1 0 0,-24-25-16,25 25-15,0 0-1,0-25 1,0 25 31,-25 25 140,0 0-187,0 0 16,0 24-16,0-24 16,0 0-16,0 0 15,0-1 1,0 1-1,0 0-15,0 0 16,0 24 0,0-24-1,0 25 1,0-25-16,0-1 16,0 26-16,0 0 15,-25-26-15,25 1 16,0 25-16,-25-25 15,25 0-15,0-1 16,0 1 15,0 0-15,0 0 0,0 0-1,0-1 1,0 1-16,0 0 15,0 0-15,0 0 16,0-1-16,0 1 16,0 0-16,0 0 15,0 0 1,0-1 0,0 1 15,0 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27:03.530"/>
    </inkml:context>
    <inkml:brush xml:id="br0">
      <inkml:brushProperty name="width" value="0.05292" units="cm"/>
      <inkml:brushProperty name="height" value="0.05292" units="cm"/>
      <inkml:brushProperty name="color" value="#FF0000"/>
    </inkml:brush>
  </inkml:definitions>
  <inkml:trace contextRef="#ctx0" brushRef="#br0">22374 3373 0,'25'-74'31,"-100"49"-31,-24-74 31,25 49-31,74 26 16,-25 24 312,-50 0-328,1 0 16,24 24-16,-24 51 15,49-50 110,25 49 16,0-24-126,0-1-15,0-24 0,0 0 16,0 0-16,0-1 16,0 1-16,0 0 15,0 0-15,0 0 47,0-1-31,50 1 15,-50 0-15,25 0-16,24 25 31,-24-26 0,0-24-15,49 75-16,-24-50 15,-25-1 1,-1 1 0,26-25 62,-25 0-78,-25 25 15,25-25 17,-1 25-32,-24 0 15,25-25 48</inkml:trace>
  <inkml:trace contextRef="#ctx0" brushRef="#br0" timeOffset="931.1569">22523 3572 0,'24'-25'47,"1"25"-32,0 0-15,0 0 16,0 25 0,-1-25-16,1 25 15,0-25-15,25 0 0,24 0 31,25 0-31,-24 0 16,-26 0-16,1 0 16,-25 0-16</inkml:trace>
  <inkml:trace contextRef="#ctx0" brushRef="#br0" timeOffset="2299.555">22721 3770 0,'0'25'0,"25"0"16,0-25-16,0 0 16,-1 25-16,1-25 31,0 25-31,0-25 31,24 49-15,1-49-16,99 0 15,-100 0-15,100 0 16,-99 0 0,-25 0-1,24 0-15,-24 0 16</inkml:trace>
  <inkml:trace contextRef="#ctx0" brushRef="#br0" timeOffset="4916.1454">24755 3497 0,'-50'0'47,"26"0"-31,-1-49-16,0 49 15,-25-25-15,26 0 16,-26 0 15,25 25-31,0 0 16,1 0 0,-26 0-1,0 0 1,26 0-1,-1 0 48,0 100 109,25-26-172,0-24 15,0-26-15,0 26 16,0-25 0,25 25 109,0-50-125,-1 49 31,1-49-31,0 0 16,0 25-16,0 0 15,-1 0 1,1-1-16,0 1 31,0-25-15,0 25-1,-1-25 1,1 0 171,0 0-171,-25 25 31,124-50-31,-74-74-16,24-25 31,-24 99-31,24-74 0,1 24 15,-75 50 1,0-24 62,0 24-47,0 0 1,-25 0 15,-25 1-47,25-26 0,1 50 31,-1 0 0,0 0-15,0 0-1,0 0 95,25 25-110,0 0 15,50 49-15,24-24 32,-74-26-32,50 26 0,0 24 15,-1-24 79,-24-50-78,0 25 30,0 0-14</inkml:trace>
  <inkml:trace contextRef="#ctx0" brushRef="#br0" timeOffset="5880.0404">25698 2902 0,'0'25'62,"49"74"-62,-49-74 16,0 25 0,0 24-16,0 25 0,0-49 15,25-1-15,-25 1 16,0 24-16,0-49 31,0 0 32,25 25-48,0-26-15,-1 26 16,1-25-16,0 0 16,0 24-16</inkml:trace>
  <inkml:trace contextRef="#ctx0" brushRef="#br0" timeOffset="6634.4933">25524 3497 0,'50'25'16,"-50"0"-1,24-25 1,26 25-16,0-25 16,49 25-1,0-25-15,-24 0 16,-26 0-1,50 0 1,50-25-16,0-50 16,-99 26-16,24-1 15,-24-24-15,-1 74 16,-49-25 62,0 0-62,0 0-1,0 1 1,-49 24 0</inkml:trace>
  <inkml:trace contextRef="#ctx0" brushRef="#br0" timeOffset="7976.6316">26491 2257 0,'0'25'31,"25"25"-15,50 49-16,-75-50 15,49 1 1,-24 49-16,0-49 16,0 0-16,24 98 15,-49-73-15,0-26 16,50 1-1,-50-25 1,0 0 0,0 24-16,0-24 0,0 0 15,0 24 17,0-24-32,0 0 0,49 49 15,-49-49-15,0 25 0,0-1 31,25-24-31,0-25 0,-25 25 360</inkml:trace>
  <inkml:trace contextRef="#ctx0" brushRef="#br0" timeOffset="8676.6383">26764 3225 0</inkml:trace>
  <inkml:trace contextRef="#ctx0" brushRef="#br0" timeOffset="10838.4951">26789 3200 0,'25'0'32,"0"0"-1,-1 0-31,1 0 0,25 0 47,-25 0 31,-1 0-62,1 0-16,25 0 15,0 0-15,-26 0 31,1 0-31,0 0 79,0 0 155,0 25-218,-25-1-1,24 1-15,-24 0 16,25 0-1,-25 0-15,0-1 32,25 26-32,-25-25 0,25 0 15,-25-1-15,0 1 266,-25-25-250,0 0-1,0 0 16,1 0-31,-1 0 16,0 0 47,0 0-48,0 0 48,-24 25-32,24-25 16,0 0 265,0 0-296,0 0 31,1 0 15</inkml:trace>
  <inkml:trace contextRef="#ctx0" brushRef="#br0" timeOffset="13817.237">22250 4366 0,'25'24'0,"-1"1"0,1-25 16,0 25 0,0 0-1,0 0-15,-1-25 16,51 49-1,-75-24-15,49 0 16,-24 0-16,0-25 16,25 24-16,-50 1 0,49 0 15,-24 0 1,0 0 15,0-25 0,-25 24-31,25-24 16</inkml:trace>
  <inkml:trace contextRef="#ctx0" brushRef="#br0" timeOffset="14721.5301">22920 4316 0,'-25'0'93,"-99"25"-93,74 0 16,-24 74-16,-75-25 16,124-49-16,-74 25 15,74-50 1,25 49 125,-50 1-126</inkml:trace>
  <inkml:trace contextRef="#ctx0" brushRef="#br0" timeOffset="15937.8469">23019 4614 0,'0'24'15,"25"-24"-15,-1 0 16,1 0 0,25 0-16,-1 0 0,1 0 15,-25 0-15,0 0 16,-1 0-1,1 0 1,0 0 31,25 0 0,-26 0 0</inkml:trace>
  <inkml:trace contextRef="#ctx0" brushRef="#br0" timeOffset="16794.5564">23143 4390 0,'25'0'94,"-1"25"-94,1-25 0,25 50 31,24-50-31,25 0 16,1 0-16,-76 0 31,26 0-31,-25 0 16</inkml:trace>
  <inkml:trace contextRef="#ctx0" brushRef="#br0" timeOffset="19446.364">24085 4242 0,'-49'49'141,"49"-24"-110,0 0-31,-25 0 16,25-1 78,0 1-63,0 0 63,0 0-32,0 0-62,25-1 31,0-24 1,-1 25-32,-24 0 15,25-25 1,25 0 15,-50 25 0,49-25-15,-24 49 15,0-49 1,0 25 14,-25 0 79,0 0-15,25-25 140,24-25-235,-24 25-15,49-25 0,-49-24 16,25 24 0,-25 0-1,-25 0 329,0 0-297,-25 1-47,0 24 31,0 0 110,0-25-126</inkml:trace>
  <inkml:trace contextRef="#ctx0" brushRef="#br0" timeOffset="21640.5995">24457 4465 0,'25'0'390,"0"0"-374,-25 25-1,25-25 1,0 24-16,-1 1 47,1 0-31,0 0 30,0 0-46,0 24 16,-25 26-16,0 24 0,0-49 16,0-26 15,24 1-15,1-25 249,-50 0-234,-24 0-15,24 0 0,0 0 156,-24 0-157,24 0-15,0 0 0,-25 0 31,26-25-31,73 25 266,1 25-266,-25 0 16,-1-25-16,1 25 47,0 0 93,124-75-124,-25-99-16,-124 99 0,25 1 15,0 49 1,-25-25 78</inkml:trace>
  <inkml:trace contextRef="#ctx0" brushRef="#br0" timeOffset="22751.722">22944 6648 0,'-24'24'16,"73"1"15,-24 0-15,0 0-16</inkml:trace>
  <inkml:trace contextRef="#ctx0" brushRef="#br0" timeOffset="23540.5101">23341 6772 0,'25'0'15,"0"0"142,-25-25-126,0 0-31,0-25 15,-50 50 17,25 0 77,-49 0-46,24 0-63,-49 0 0,50 50 15</inkml:trace>
  <inkml:trace contextRef="#ctx0" brushRef="#br0" timeOffset="28175.6811">22895 6623 0,'49'0'234,"-24"0"-218,25 0-1,-25 0 1,-1 0-1,1 0 17,0 0-1,0 0 0,0 0 0,-1 0-15,1 0 31,0 0-16,0 0 79,0 0-48,-1 0-31,1 0-15,0 0 0,0 0-1,0 0 1,-1 0-1,-24-25-15,25 25 79,-25 25 46,-25-25-125,1 25 15,24-1-15,-25 1 16,25 0-1,-50 0-15,50 0 0,-25-1 16,1 1 0,-1 0-16,25 0 15,-50 0-15,25 0 16,1 24 0,-1-24-1,0-25 1,25 25-16,0 0 15,-25-25-15,25 24 16,-25-24 0,25 25 15,-24-25-15,-1 0-1,25 25 1,0 0 93,25-25-78,-1 0-15,1 0 0,0 0-16,0 0 15,0 0 17,-1 0-17,1 0-15,0 0 47,0 0-31,0 0-1,-1 0 1,1 0-16,0 0 16,0 0-1,0 0 1,-1 0-1,1 0 32,-25-25-31,25 25 0,0 0-16,0 0 15,-1 0 1</inkml:trace>
  <inkml:trace contextRef="#ctx0" brushRef="#br0" timeOffset="29148.0942">23812 6846 0,'25'0'78,"0"0"-47,0 0-31,-25-25 16,50 0 0,-26 25-16,1 0 15,0 0-15,0-24 16,0 24-16,-1 0 31,1 0 16</inkml:trace>
  <inkml:trace contextRef="#ctx0" brushRef="#br0" timeOffset="30409.5335">23912 7045 0,'25'0'187,"-1"0"-187,1 0 16,0 0 0,0 0-1,0 0 17,-1 0 30,1 0-31,0 0-15,0 0 0,0 0-1,-1 0-15,1 0 31,0 0 1,0 0 61</inkml:trace>
  <inkml:trace contextRef="#ctx0" brushRef="#br0" timeOffset="32625.4854">24829 6772 0,'25'-25'31,"0"0"0,0 0-15,0 0 0,-25 1-1,25 24 1,-25-25 0,0 0 15,0 0-16,0 0 17,0 1-1,-25 24-31,0 0 16,0 0-1,0 0-15,0 0 16,1 0-1,-26 0-15,25 0 16,0 0 0,1 0-16,-1 0 15,25 24 17,-25-24-17,25 25-15,0 0 47,-25-25-47,25 50 16,0-26-1,0 1 1,0 0 0,0 0-1,0 0 16,0-1 1,0 1-1,25-25 63,0 0-47,0 0-32,-1 0 1,1 0 15,0 0 16,-25-25-16,25 1-15,-25-1-1,25 25-15,-25-25 16,24 0-16,1 0 16,0-24-16,0 49 15,-25-25-15,25 25 16,-25-25-16,25 0 16,-1 25 30,-24-24-14,0 48 140,0 1-157,0 0 32,25-25-47,-25 25 16,25-25-16,0 25 15,0-1-15,-1 26 16,1-25-16,0 0 16,0-25-1,-25 24-15,0 1 16,25-25-1,-25 25-15,24-25 32,1 0 108</inkml:trace>
  <inkml:trace contextRef="#ctx0" brushRef="#br0" timeOffset="33705.1762">25574 6524 0,'0'-25'47,"0"50"93,0-1-140,0 1 16,0 0-16,0 49 15,0-49-15,0 25 16,0-25-16,0 24 16,0-24-16,0 0 15,0 0 1,0 0 15,0-1 16</inkml:trace>
  <inkml:trace contextRef="#ctx0" brushRef="#br0" timeOffset="35065.7854">25226 6772 0,'0'-25'172,"25"25"-156,0 0-1,0 0 1,0 0-16,-1 0 16,1 0-16,0-25 15,25 25-15,-26 0 16,1 0-1,0 0-15,0 0 32,0 0 30,-1 0 1,1 0-48,0 0 1,0 0 0,0 0-1,-1 0 16,1 0 48,0 0-48,0 0 16</inkml:trace>
  <inkml:trace contextRef="#ctx0" brushRef="#br0" timeOffset="37646.8013">26219 6201 0,'0'-25'31,"0"50"110,0 0-126,0 25 1,0-26-1,0 1-15,0 0 0,0 0 16,0 0-16,0-1 16,0 1 15,0 0-31,0 0 16,0 0-1,-25-1 1,25 1-16,0 0 15,0 25 1,0-26-16,0 1 16,0 0-1,0 0 1,0 0 15,0-50 282,25 25-298,-25-50-15,24 50 16,-24-25-16,25 25 16,0-24-1,0-1-15,24 25 16,-24-25-1,25 25-15,-25-25 16,24 25-16,1 0 16,-25 0-16,-1 0 15,26-25-15,-25 25 16,0 0-16,-1 0 16,1 0-1,0 0 1,0 0 46,-25 25 32,0 0-63,0 0-15,0 0-16,-25-1 16,25 1-1,-25 0-15,0 0 16,25 0-1,0-1 1,-24 1-16,-1 0 31,0-25-15,25 25 0,-25-25-16,25 25 15,-25 0-15,1-25 16,-1 24-1,0-24 1,25 25 0,-25-25 46,0 0-31,1 0-15,-1 0 15,0 0 1,0 0 77,0-25-93,1 1-1,24-1 1,-25 25-1,25-25 17,-25 25-17</inkml:trace>
  <inkml:trace contextRef="#ctx0" brushRef="#br0" timeOffset="79823.0495">24011 10542 0</inkml:trace>
  <inkml:trace contextRef="#ctx0" brushRef="#br0" timeOffset="81788.7021">24011 10542 0,'0'25'78,"0"0"-31,0-1-47,0 1 15,0 25 1,0-25-16,0-1 16,0 1-16,0 50 15,0-51-15,0 26 16,25-25-16,-25 0 15,0-1 1,0 1 0,0 0 15,0 0 16,0 0 31,0-1 47,0 1-47,25-25-15</inkml:trace>
  <inkml:trace contextRef="#ctx0" brushRef="#br0" timeOffset="83363.8786">23664 10716 0,'0'-25'141,"24"25"-126,-24-25 1,50 25-16,-50-25 16,25 25-16,0 0 15,-1 0-15,1-25 16,0 25 31,0 0 0,0-24-32,0 24 17,-1 0 14,1 0 64,0 0-95,0 0 1,24 0 0,-24 0-1,0 0 1,0 0 0,0 0-1,-1 0 32,-24-25 47,25 25-79,-25-25 17,25 25-17,0 0 1,0 0 31,-1 0-16,-24-25-15</inkml:trace>
  <inkml:trace contextRef="#ctx0" brushRef="#br0" timeOffset="84624.2773">24209 10964 0,'25'0'156,"0"0"-156,0 0 31,0 0-15,-1 0 15,1 0-15,0-25-1,0 25 1,24 0-16,1-25 16,0-25-16,49 50 15,-50-24-15,1-1 16,-25 25-16,24 0 15,-24-25-15,0 25 16,0 0 15,0 0 1</inkml:trace>
  <inkml:trace contextRef="#ctx0" brushRef="#br0" timeOffset="85990.8113">24408 11112 0,'25'0'204,"-1"0"-189,1 0-15,25 0 0,-25 0 16,-1 0-16,26 0 15,-25 0-15,24 0 32,-24 0-32,0 0 31,0 0 16,0 0-32,-1 0 1,26 0 0,-25 0-16,-25-24 15,25 24-15,0 0 16,-1 0-16,1 0 16,0 0 15,-25-25-16,25 25 1</inkml:trace>
  <inkml:trace contextRef="#ctx0" brushRef="#br0" timeOffset="87380.5257">25797 10319 0,'0'49'187,"-50"-49"-187,25 50 16,1-25-16,-1 24 15,0-49-15,0 25 16,0 0-16,1 0 16,24 24-16,-25-24 15,0 0-15,0 0 16,0 24-16,25-24 15,-24-25-15,-1 25 16,25 0-16,-25 0 16,25-1-1,0 1-15,-25-25 16,25 25 0,0 0 15</inkml:trace>
  <inkml:trace contextRef="#ctx0" brushRef="#br0" timeOffset="88368.5693">25127 10418 0,'25'0'125,"0"0"-125,-25 25 16,25-25-16,-1 0 15,1 25-15,0-1 16,0 1-16,24-25 16,-24 50-16,0-25 15,49 24-15,-24-24 16,-25 25-16,49-26 16,-49 26-16,0-50 15,0 50-15,-1-50 0,1 0 16,0 24-1,-25 1 1,25-25 0</inkml:trace>
  <inkml:trace contextRef="#ctx0" brushRef="#br0" timeOffset="89325.9605">26219 10616 0,'24'0'78,"1"0"-62,0 0-1,0 0-15,0 0 16,49-24-16,-24 24 16,-26 0-16,26 0 15,0 0-15,-26 0 16,1 0 15,0 0-15</inkml:trace>
  <inkml:trace contextRef="#ctx0" brushRef="#br0" timeOffset="90784.8465">26491 10195 0,'-24'0'31,"-1"0"16,25 25 16,0-1-48,0 26-15,-25-50 16,25 25-1,0 24-15,0-24 0,0 0 16,0 25-16,0-26 16,0 26-16,0-25 15,0 0 1,0-1 0,0 1 30,0 0-14,0 0 140,0 0-141,0-1-16,0 1-15,0 0 16,-25-25-16,25 25 16,0 0-1,0-1 1,0 1 46</inkml:trace>
  <inkml:trace contextRef="#ctx0" brushRef="#br0" timeOffset="92932.4113">26789 10368 0,'25'0'63,"-25"-24"-47,25 24-1,-1 0-15,1 0 16,0-25-16,0 0 15,0 25-15,-1 0 16,1-25-16,25 25 16,-25-25-16,0 25 15,-1 0-15,1 0 16,0 0 0,0 0-1,0 0 1,-1-24-16,1 24 15,0 0 17,0 0 30,-25 24 110,0 26-156,-25-50-1,0 74-15,0-24 16,1-25 0,24 0-16,-25-1 15,25 1 1,-25-25-16,0 25 0,25 0 15,-25-25-15,25 25 16,-24-1-16,-1 1 16,0 0-1,25 0 1,-25-25 0,25 25 46,50-25 110,-25 0-172,24 0 16,-24 0-16,25 0 15,-26 0-15,1 0 16,0 0-1,0 0 1,0 0 15,-1 0-15,-24-25 0</inkml:trace>
  <inkml:trace contextRef="#ctx0" brushRef="#br0" timeOffset="101118.7618">21307 3299 0,'-25'0'109,"1"0"-77,-1 0-17,-50 0-15,51 0 16,-1 25-16,-50-25 16,51 0-16,-1 25 15,0-25-15,0 0 16,0 0-16,25 24 15,-24-24 1,24 25 140,0 0-140,0 0 0,0 0-16,0 24 15,0 1 1,0-25-16,0 24 15,0 1-15,0 24 16,0-24-16,0 24 16,0 26-16,0-1 15,24 74-15,26-24 16,-25-50-16,0 50 16,-1-50-16,1-24 15,0-1-15,-25 50 16,50-49-16,-50-1 15,24 25-15,1-24 16,-25-1-16,0 1 16,0-26-16,25 50 15,-25-74-15,25 25 16,-25-25-16,25 24 16,-25-24-16,0 0 0,0 0 15,0 0 1,24-1-16,-24 1 15,25 25-15,-25-25 16,0 24-16,0-24 0,0 25 16,25-1-16,0 1 15,-25-25-15,0 24 16,0-24-16,25 25 16,-25-26-16,24 1 15,-24 25-15,0-25 16,0-1-16,25 1 15,-25 0-15,25-25 16,-25 25-16,0 0 16,0-1-1,0 1 1,0 0 46,25-25 48,0 0-95,-1 0 17,1 0-32,0 0 15,0 0 1,0 0 0,-1 0-1,1 0-15,25 0 16,-25 0-1,0 0 1,-1-25-16,1 25 16,25 0-16,-25 0 15,-1 0 1,1 0 0,0 0-1,0 0 16,0 0-15,-1 0 0,1 0-1,0 0-15,0 0 16,0 0 0,-1 0-16,1 0 31,0 0-16,0 0 17,0 0-17,-1 0 32</inkml:trace>
  <inkml:trace contextRef="#ctx0" brushRef="#br0" timeOffset="107318.889">27335 10220 0,'0'24'375,"-25"1"-359,0 0 0,25 0-16,-25 0 15,1-25-15,24 24 16,-25 1-16,25 0 15,-25 0-15,0 0 16,25-1-16,-25 1 16,1 0-16,-1-25 15,25 25-15,-25 0 16,25-1-16,-25-24 16,25 25-16,-25-25 15,25 25 1,-25-25 15,25 25-15,0 0-1,0-1 48,-24-24 46,24 25-78,-25 0 1,25 0-17,-25-25 1,25 25-16,0-1 31,0 1 0</inkml:trace>
  <inkml:trace contextRef="#ctx0" brushRef="#br0" timeOffset="109095.2187">28054 10170 0,'-25'0'62,"0"0"-46,1 0 0,-26 0-16,25 0 15,0 0 1,1 0 0,-1 0-16,0 0 15,0 0-15,0 25 16,1-25-16,-1 25 15,0-25-15,-25 24 16,50 1 0,-24-25-16,24 25 15,-25-25-15,0 0 16,0 25 0,0 0-16,25-1 15,-24 1-15,24 0 16,-25-25-16,25 50 15,0-26 1,0 26 62,0-25-62,0 0-16,0 24 15,0-24 1,0 0 0,0 0-16,0-1 47,25 1-47,24-25 15,-49 25-15,50-25 16,-25 0-16,-1 25 15,1-25-15,0 0 16,0 0 62,0 0-62,-1 0-1,1 0-15,0 0 16,0 0 15,0 0-15,-25-25 15,24 25-31,1 0 47,0 0 47</inkml:trace>
  <inkml:trace contextRef="#ctx0" brushRef="#br0" timeOffset="111875.7378">22920 6921 0,'0'-25'0,"0"0"63,24 25-1,26 0-46,0-25-16,-1 25 15,100-25 1,0 25-16,-25-25 16,74 25-16,-24 0 0,-75 0 15,50 0-15,-50 0 16,-24 0-16,-1 0 16,-49 0-16,0 0 15,24 0-15,-24 0 16,0 0-1,0 0-15,-1 0 16,1 0-16,0 0 16,25 0-16,-26 25 15,1-25-15,0 0 16,25 25-16,-26-25 16,1 0-16,0 0 15,0 0 16,0 0-15,0 0-16,-1 0 16,26 0-16,0 0 15,-1 0-15,26 0 16,-1 0-16,0 0 0,-24 0 16,24 0-16,1 0 15,-26 0-15,51 0 16,-26-25-16,25 25 15,1 0-15,24-25 16,-25 25-16,-25-24 16,1 24-16,-26 0 15,1 0-15,24 0 16,-24 0-16,-1 0 16,1 0-16,24 0 15,-24 0-15,-25 0 16,0 0-16,24 0 15,-24 0-15,0 0 16,0 0 0,-1 0-16,1 0 15,0 0-15,0 0 16,0 0 0,0 0-16,-1 0 15,1 0 1,0 0-1,0 0 17,0 0 15</inkml:trace>
  <inkml:trace contextRef="#ctx0" brushRef="#br0" timeOffset="121059.5093">6375 12973 0,'-25'0'328,"0"0"-328,0 0 16,1 0-16,-1 0 15,-25 0-15,1 0 16,-1 0-16,25 0 15,0 0-15,-24 0 16,24 0-16,0 0 16,0 0-16,1 0 15,-1 0 1,0 0 0,0 0-1,0 0 1,0 0-16,1 0 15,-1 0-15,0 0 16,-25 0 0,26 0-16,-1 0 15,-25 0-15,25 0 16,1 0-16,-26 0 16,25 0-16,0 0 15,1 0-15,-1 0 16,0 0-1,0 0 1,0 0 0,1 0-1,-1 0 1,-25 0-16,1 0 16,24 0-16,-25 0 15,1-25-15,-1 25 16,25 0-16,0 0 15,1-25-15,-1 25 16,0 0 0,0 0-1,0 0-15,0 0 16,1 0-16,-1-25 16,-25 25-16,1 0 15,-1 0-15,25 0 16,0 0-16,-24 0 15,-1-24 1,25 24 0,1 0 15,-1 0-15,0 0-16,0 0 31,0 0-16,-24 0 1,24 0 0,0 0-1,0 0-15,1 0 47</inkml:trace>
  <inkml:trace contextRef="#ctx0" brushRef="#br0" timeOffset="128691.0946">4018 15230 0,'0'-25'141,"25"25"0,0 0-126,0 0-15,0 0 16,-1 0-16,1 0 16,0 0-1,0 0 1,0 0-1,-1 0 1,1 0-16,0 0 16,0 0-16,0 0 15,-1 0-15,26 0 16,-25 0 0,0 0-16,24 0 15,-24 0 1,0 0-16,0 0 15,24 0 1,-24 0-16,25 0 0,-26 0 16,1 0-16,0 0 15,0 0-15,25 0 16,-26 0 0,1 0-1,0 0 1,0 0-1,0 0-15,24 0 16,-24 0 0,0 0-1,0 0-15,-1 0 16,1 0 0,0 0-1,0 0-15,0 0 16,-1 0-1,1 0-15,0 0 16,0 0 0,0 0-1,-1 0-15,1 0 32,0 0-17,0 0 1,0 0-16,-1 0 15,1 0-15,0 0 16,0 0-16,24 0 16,-24 0-1,0 0 17,0 0-17,0 0 1,-1 0-16,26 0 15,-25 0 1,0 0-16,0 0 16,24 0-16,-24 0 15,25 0 1,-26 0 0,1 0-16,0 0 31,0 0-16,0 0-15,-1 0 0,1 0 16,0 0 0,0 0-1,0 0 1,-1 0 15,1 0 47</inkml:trace>
  <inkml:trace contextRef="#ctx0" brushRef="#br0" timeOffset="132004.4136">5928 16743 0,'25'0'265,"0"25"-234,0-25-15,0 0 0,-1 0-1,1 0 1,0 0 0,0 0 30,0 0-30,-1 0 15,1 0 1,0 0-17,0 0 32,0 0 16,-1 0-17,1 0-30,0 0 0,0 0-16,0 0 31,-1 0 0</inkml:trace>
  <inkml:trace contextRef="#ctx0" brushRef="#br0" timeOffset="137386.7635">15850 13345 0,'0'25'297,"25"-25"-282,0 0 1,0 0-16,24 25 0,-24-25 15,49 0-15,-49 0 16,25 0-16,-25 0 16,24 0-16,1 0 15,-25 0-15,-1 0 16,1 0-16,0 0 16,0 0-16,0 0 15,0 0-15,-1 0 16,1 0-16,0 0 15,0 0-15,0 0 16,-1 0 0,1 0-16,-25 24 15,25-24 1,0 0-16,0 0 0,-1 0 16,1 0-1,0 0-15,0 0 16,24 0-1,-24 0 1,0 0-16,25 0 16,-26 0-1,1 0 1,0 0-16,0 0 16,0 0-1,-1 0-15,1 0 16,0 0-16,0 0 15,0 0 1,-1 0-16,1 0 16,0 0-16,0 0 15,0 0 1,-1 0 0,1 0-16,0 0 15,25 0 1,-26 0-1,1 0-15,0 0 16,0 0-16,25 0 16,-26 0-1,1 0 1,0 0 0,0 0-16,0 0 15,-1 0 1,1 0-16,0 0 15,0 0 1,24 0 0,-24 0-1,0 0 1,0 0 0,0 0-1,-1 0 1,1 0-1,0 0-15,0 0 16,0 0 15,-1 0-15</inkml:trace>
  <inkml:trace contextRef="#ctx0" brushRef="#br0" timeOffset="143115.8875">6672 14833 0,'0'25'78,"-24"-25"-62,-26 0-1,25 25-15,-24-25 16,24 0-16,-50 0 15,26 25-15,-26-25 16,51 0-16,-26 0 16,0 0-16,26 0 15,-26 0 1,25 0 0,-24 0-16,-1 0 15,25 0-15,-49 0 16,49 0-16,-50 0 15,26 0-15,24 0 16,0 0-16,0-25 0,1 25 47,-1 0-31,0 0 15,0 0-31,0 0 15,1 0-15,-26 0 16,0 0-16,1 0 16,-1 0-16,1 0 15,-26 0-15,1 0 16,-1-25-16,1 25 16,0-25-16,-75 0 15,49 1-15,-48-1 16,48-25-16,-24 25 15,50 25-15,24 0 16,-24-24-16,49 24 16,0-25-16,1 25 15,-1 0-15,0 0 32</inkml:trace>
  <inkml:trace contextRef="#ctx0" brushRef="#br0" timeOffset="146032.0758">17413 16495 0,'25'0'203,"-1"0"-187,1 0-16,0 0 15,0 0 1,0 0 15,0 0 0,-1 0-15,1 0 0,0 0-1,0 0 16,0 0-15,-1 0 47,1 0-48,0 0-15,0 0 16,24 0-16,-24 0 15,0 0-15,0 0 16,0 0-16,-1 0 16,1 0-1,0 0 17,0 0 186,-25 25-77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30:33.558"/>
    </inkml:context>
    <inkml:brush xml:id="br0">
      <inkml:brushProperty name="width" value="0.05292" units="cm"/>
      <inkml:brushProperty name="height" value="0.05292" units="cm"/>
      <inkml:brushProperty name="color" value="#FF0000"/>
    </inkml:brush>
  </inkml:definitions>
  <inkml:trace contextRef="#ctx0" brushRef="#br0">7764 9674 0,'-25'0'16,"25"-25"0,0 0-1,-25 25 32,0 0 16,1 0-48,-1 25-15,25 0 16,-50 0-16,25 24 15,-24 1-15,-1-1 16,1 26-16,-26-1 16,26 26-16,-26-51 15,-49 100-15,25-25 16,49-25-16,-49 25 16,-25 75-16,25-51 15,24-24-15,-24 50 16,25-75-16,-1 1 15,1-1-15,49 0 16,-49-25-16,49-24 16,-25 49-16,26-49 15,-1-1-15,25-24 16,-25 25-16,-25-25 16,50-1-16,-49 1 15,49 0-15,-25 0 16,0-25-16,25 25 15,-25-25-15,25 25 16,0-1 0,-25-24-1,25 25 17,-24-25-17,-1 0 1,25 25-1,-25-25 1</inkml:trace>
  <inkml:trace contextRef="#ctx0" brushRef="#br0" timeOffset="1553.5753">6672 9550 0,'-24'25'125,"24"24"-125,-50-24 15,25 25-15,0-1 16,1 1-16,-26-25 16,25 49-16,0 0 15,-49 1-15,24 49 16,-24 25-16,0 0 16,-50-1-16,-25 26 15,49-25-15,-24 0 16,0 99-16,0-99 15,25-25-15,25 24 16,-1-73-16,26 24 16,-1-49-16,25 24 15,-24-24-15,24-1 16,-25 1-16,26 0 16,-1-1-16,-25 1 15,50-1-15,-25 26 16,0-50-16,1-1 15,-1 26-15,25-25 16,-25 0-16,0 24 16,0-24-1,1 25-15,-1-1 16,0-24 0,0 0-1,25 0-15,-25-1 16,25 1-1,0 0-15,-24-25 16,24 25 0,-25-25 31</inkml:trace>
  <inkml:trace contextRef="#ctx0" brushRef="#br0" timeOffset="8017.1042">9475 11063 0,'25'0'203,"0"0"-171,0 0-32,-25 25 15,25-25-15,-25 24 16,24-24-16,1 50 15,0-50-15,-25 25 16,50 25-16,-26-1 16,1-49-1,-25 25-15,25 0 32,-25 0 14,0-1-30,0 1 0,0 0 15,0 0 0,0 0-15,0-1-1,0 1 17,-25-25 30,0 0-62,1 0 0,-1 0 31,0 0-31,0 0 32,25-25 93,0 1-110,0-1 1,0 0 0,0 0-1,25 0 16,0 1-31,-25-1 16,25 25-16,-25-25 16,49 0-16,-24 0 15,-25 1 1,25 24 0,0-50-1,-1 50 1,-24-25-1,25 0 1,-25 0 0,0 1-1</inkml:trace>
  <inkml:trace contextRef="#ctx0" brushRef="#br0" timeOffset="9669.4656">10096 11237 0,'24'0'78,"26"0"-62,0-25-1,-26 25-15,-24-25 0,25 25 16,0-25-16,-25 0 15,25 25-15,-25-25 32,25 25-1,-25-24 31,0-1-15,-25 25 0,0 0-31,0 0-1,0 0 1,1 0 15,-1 0-31,0 0 16,0 0 15,0 0 0,25 25-31,-24-1 16,24 1-16,0 25 16,-25-25-16,25 0 15,-25 24-15,0-24 16,25 0-16,0 0 16,0-1-1,0 1 16,25 0 141,0-25-156,0 0 0,-1 0-1,1 0-15,25 0 16,-25 0-1,24 0 1,-24 0 15,0 0 1</inkml:trace>
  <inkml:trace contextRef="#ctx0" brushRef="#br0" timeOffset="11067.9409">10418 10368 0,'0'25'63,"0"25"-63,0-25 15,0 49 1,0-24-16,0-1 15,25-24-15,0 25 16,-25-1-16,0 1 16,24-50-1,-24 25-15,25-25 16,-25 24-16,0 1 16,0 0-1,0 0 1,25-25-16,-25 25 15,0-1 1,0 1 0,25 0-1,-25 0 17,0 0-17,0-1 1,25 1-16,-25 0 15,0 0 17,24-25-32,-24 25 31,0 0 47,0-1-31,0 1 15</inkml:trace>
  <inkml:trace contextRef="#ctx0" brushRef="#br0" timeOffset="12334.7108">10170 10790 0,'0'-25'79,"25"25"-48,0-25-16,-1 25 1,1 0 0,0 0-16,0 0 15,24 0 1,-24 0-16,0 0 16,0-24-16,24 24 15,-24 0-15,0 0 0,0 0 16,-25-25 15,25 25-31,-1 0 31,-24-25 94,25 25-15</inkml:trace>
  <inkml:trace contextRef="#ctx0" brushRef="#br0" timeOffset="14728.2468">10815 10914 0,'25'25'47,"-25"0"-16,0-1-31,0 1 31,0 0-15,0 0 31,24 0 0,1-1-16,0-24-31,0 0 15,-25 25-15,25 0 16,-1-25-16,1 25 31,0-25 1,0 0-17,0 25-15,-1-25 16,1 0-1,0 0 1,0 0 0,0 0 31,-25-25 46,0 0-77,0 0-16,0 0 16,0 1-16,0-1 15,0 0-15,0 0 16,0 0-1,0 1 17,0-1 30,0 0-46,0 0 93,0 0-62,-25 25 16,25-24-32,0 48 109,25 1-124,-25 0 0,0 0-1,25-25 1,-25 25 15,24-1-15,1-24-1,-25 25-15,0 0 16,25-25-16,-25 25 16,25-25-1,-25 25 1,25-25 31,-1 0 47,1 0-48,0 0-30,25 0 0,-26 0-1,1 0 1,0 0 15</inkml:trace>
  <inkml:trace contextRef="#ctx0" brushRef="#br0" timeOffset="16735.492">11460 10517 0,'49'0'62,"-24"0"-46,0 0-1,0 0-15,0 0 16,-1 0 31,1 0 0,0 25-32,0 0 1,-25 0 0,0-1-16,25-24 15,-25 25-15,0 0 16,0 0 0,24-25-16,-24 25 31,25-25-16,-25 24 1,0 1 0,0 0-16,0 0 15,0 0 1,0-1 15,0 1-15,0 0-1,0 0 48,-25-25 46,25-25-93,0 0 31,0 0-32,0 1 1,0-26-16,0 25 16,0-24-16,0 24 15,0 0-15,0 0 16,0 0-16,25 25 16,-25-24-16,0-1 31,0 0-16,25 25 1,-25-25 0,0 0 15,25 25-15,-25-24-1,0-1 16,25 25-31,-25-25 79,24 25-64,-24-25 63</inkml:trace>
  <inkml:trace contextRef="#ctx0" brushRef="#br0" timeOffset="19013.9511">12303 10319 0,'0'25'63,"0"-1"-48,0 1 1,0 0-16,0 0 16,0 0-1,0-1 1,0 1 15,0 0 0,0 0-15,0 0 0,0-1-1,0 1 1,0 0-1,0 0 32,0 0-15,0-1-17,0 1 1,0 0 31,0-50 46,0 0-77,0 1 0,0-1-1,0 0-15,0 0 16,0 0 0,0 1-1,0-1 1,25 25-16,-25-25 15,0-25-15,25 26 16,-25-1-16,25 0 16,-25 0 15,24 25-31,-24-25 47,25 25-47,0 0 62,25 0-30,-26 0-1,1 0-16,0 0 1,-25 25 0,25-25-1,-25 25 1,0 0 15,0 0-31,25-25 16,-25 24-1,0 1 1,0 0 0,0 0 15,0 0-31,0-1 0,0 26 16,0-25-1,24-25 1,-24 25-1,0-1 1,0 1 0,0 0 62,0 0-63,0 0 17,0-1-17,0 1 17,0 0-1</inkml:trace>
  <inkml:trace contextRef="#ctx0" brushRef="#br0" timeOffset="20012.0869">10393 12105 0,'25'0'31,"0"0"-15,49 0-16,1 0 16,49 0-16,49-25 15,-74 25-15,1-25 16,24 0-16,-50 25 16,-49 0-16,0 0 15,0 0-15,-1 0 16,1 0 15</inkml:trace>
  <inkml:trace contextRef="#ctx0" brushRef="#br0" timeOffset="21075.5624">10666 12229 0,'0'25'125,"50"-1"-109,-26-24-16,51 0 16,-26 25-16,1-25 15,24 25-15,1-25 16,-26 25-16,-24-25 15,0 0-15,0 0 16,0 0 0,0 0 15,-1 0 16</inkml:trace>
  <inkml:trace contextRef="#ctx0" brushRef="#br0" timeOffset="22025.8861">10641 12725 0,'25'0'47,"25"0"-31,-26 0-16,1 0 16,25 0-1,-25 0-15,-1 0 16,1 0-16,-25 25 15,25-25 1,0 0 15,0 0-15,-1 0-16,1 0 0,0 0 16,0 0-16,0 0 15,-1 0 1,1 0-1,0 0 64</inkml:trace>
  <inkml:trace contextRef="#ctx0" brushRef="#br0" timeOffset="24479.1195">9971 12923 0,'25'0'78,"0"0"-62,0 0 15,0 0 16,0 0-16,-1 0-15,1 0 15,-25 25-31,0 0 62,25-25-30,-25 25-17,0-1 17,0 1-17,0 0-15,0 0 16,0 0-1,-25-1-15,25 1 16,-25-25 0,25 25-16,0 0 0,-24-25 15,24 25 1,0 0-16,0-1 47,0 1 47,0 0-63,24-25 16,1 0-32,-25 25 63,0 0-62,0-1 0,0 1-16,0 0 15,0 25 1,0-26 0,0 1-16,0 0 15,0 0 16,0 0 110,0-1-110,0 1-15,0 0 15,-25 0-15,25 0-1,-24-25 17,24 24-32,-25-24 47,25 25-32,-25-25 1,0 0-16,-25 0 15,26 0 1,-26 0-16,25 0 16,0 0-1,1 0-15,-1 0 47,0 0 78</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31:36.551"/>
    </inkml:context>
    <inkml:brush xml:id="br0">
      <inkml:brushProperty name="width" value="0.05292" units="cm"/>
      <inkml:brushProperty name="height" value="0.05292" units="cm"/>
      <inkml:brushProperty name="color" value="#FF0000"/>
    </inkml:brush>
  </inkml:definitions>
  <inkml:trace contextRef="#ctx0" brushRef="#br0">7218 7863 0,'25'0'281,"0"0"-265,0 0-16,24 0 15,1 0 1,-1 0 0,-49 25-16,25 0 15,0-25-15,0 24 16,0-24-16,-1 50 15,26-25-15,-25 0 16,0 0-16,74 24 0,-74 1 16,24-1-1,1-24-15,-1 25 0,-24-50 16,25 49 0,-25-24-16,24 0 0,-24 0 15,0 24-15,0-49 16,0 50-16,24-25 15,-49 0-15,50-1 16,-25 1-16,-1 0 16,-24 0-16,25-25 15,0 0-15,-25 25 16,25-25 0,-25 24 77,25-24-77</inkml:trace>
  <inkml:trace contextRef="#ctx0" brushRef="#br0" timeOffset="1388.7716">8582 7764 0,'-24'0'31,"-1"0"0,0 0-15,0 0 15,0 25-31,25-1 16,-24-24-1,24 25-15,-25-25 16,25 25-16,-50-25 16,25 74-16,-24-49 15,24 25-15,-49 24 16,-1-24-16,26 24 15,-1-24-15,0-25 16,50 24-16,-49-24 16,24 0-16,25 0 15,-25-25-15,25 25 16,-25-25 0,25 24 15,-25-24 94,1 25-110,24 0 1,-25-25-16,25 25 16,-25 0-1,25-1 1,-25-24 15,25 25-31,-25 0 47,25 0 0,-24-25-47,24 25 16,0-1 30,0 1 33</inkml:trace>
  <inkml:trace contextRef="#ctx0" brushRef="#br0" timeOffset="2757.391">9947 7541 0,'-25'0'140,"0"49"-108,-25-49-32,26 50 0,-26-25 15,0 24-15,1 26 16,-50-26-16,49 50 16,0-49-16,-24 0 15,49-1-15,-24-24 16,24 25-16,0-50 15,0 25-15,25-1 16,-25 1 0,1 0 15,-1 0 0</inkml:trace>
  <inkml:trace contextRef="#ctx0" brushRef="#br0" timeOffset="3821.5172">8954 7615 0,'25'0'94,"25"25"-78,-25 0-16,0-1 15,49 26-15,-24 0 16,-1-1-16,50 26 16,-24-1-16,-1 1 15,-24-51-15,49 76 16,-49-76-16,-1 26 15,-24-25-15,0 0 16,0-25-16,-1 24 16,1 1 15,0 0-15,0-25 30,-25 25-14</inkml:trace>
  <inkml:trace contextRef="#ctx0" brushRef="#br0" timeOffset="5157.5515">10815 7317 0,'-25'0'171,"0"50"-171,25 0 16,-25 24-16,-24-24 16,49 49-16,-25-25 15,0 1-15,-24 24 16,49-25-16,0-24 16,0 0-16,-25 24 15,25-24-15,0-1 16,-25 1-16,25 24 15,-25-24-15,25-1 16,0-24-16,0 25 16,0-25-16,0-1 15,0 1 1,0 0-16,0 0 31</inkml:trace>
  <inkml:trace contextRef="#ctx0" brushRef="#br0" timeOffset="6986.3091">11683 6970 0,'-25'25'125,"0"-25"-109,25 25-16,-24 0 16,-1-1-16,-25 1 15,50 0-15,-49 0 16,24 0-16,-25 49 15,1-49-15,24 24 16,-25-24-16,50 25 16,-49-25-1,24-1-15,0 26 0,0-25 16,25 0-16,-25-1 16,0 1-16,25 25 15,-24-25-15,-1-1 16,25 26-16,0-25 15,-25 0-15,25 24 16,-25 1-16,25-1 16,0-24-1,0 0 1,0 0 0,0 0 30,0 0-30,0 24 0,0-24-16,0 0 15,25 24-15,-25-24 16,25 0 0,-25 0-16,25-25 109,-1 0-109,1 0 16,25 0-1,-25 0 1,0 0-16,24-25 15,-24 0-15,0 25 16,0-49-16,-1 49 16,1 0-1,-25-25 110,0-25-109,0 25 0,0 1-1,0-26 1,-25 50-1,1-25-15,-1 25 16,0 0 47,0 0-48,0 0 1,1 0-1,-26 0-15,25 0 32</inkml:trace>
  <inkml:trace contextRef="#ctx0" brushRef="#br0" timeOffset="8692.3331">6176 8905 0,'-24'0'16,"24"25"31,-25-25-31,0 24-1,0-24 1,25 25-1,-25-25-15,25 25 0,-24 0 16,-1-25 0,25 25-16,-25 0 15,0-1-15,0 1 16,-24 25-16,-1-25 16,0 24-16,26 1 15,-76-1-15,51 26 16,-1-1-16,1-49 15,-1 49-15,25-49 16,0 25-16,-24-50 16,49 49-16,-25-49 15,25 25-15,-50 0 16,26 0-16,-26 24 0,25 1 31,-24-25-31,24 0 16,0-1-16,25 1 15,-25-25-15,0 25 16,25 0 0,-24-25-16,24 25 15,-50 0 1,25-1 0,25 1-1,-25 0 1,1-25 15,24 25-31,-25-25 16,25 25 46</inkml:trace>
  <inkml:trace contextRef="#ctx0" brushRef="#br0" timeOffset="10166.1785">6796 8781 0,'-24'25'125,"-1"-1"-109,25 1-16,-25 0 15,25 0 1,0 0-16,-25-1 0,0 1 16,25 0-1,0 0 1,-24 0 0,24 0-1,0-1-15,0 1 16,-25-25-1,25 25 1,0 0 15,0 0 16,0-1-31,49-24 93,1-24-109,0 24 16,-1-25-16,1 25 15,0-25-15,-26 0 16,1 25-16,0 0 16,0 0-1,0 0 1,-1 0 0,1 0 15</inkml:trace>
  <inkml:trace contextRef="#ctx0" brushRef="#br0" timeOffset="11247.9184">7119 8657 0,'0'25'110,"-25"-1"-110,0 26 15,25 0-15,0 24 16,-24 0-16,24-24 16,-25 25-16,25-26 0,-25 26 15,25-26 1,0 1-16,0-1 0,0 1 16,0-25-16,0 0 15,0-1-15,0 1 16,0 0-1,0 0 1,0 0 31,0-1 15,0 1-46,-25-25-16,25 25 16,0 0 15,0 0 16,0-1-32</inkml:trace>
  <inkml:trace contextRef="#ctx0" brushRef="#br0" timeOffset="13733.1579">7516 9103 0,'-25'0'62,"0"0"-62,0 0 16,-24 25-16,-1-25 15,1 50-15,-26-1 16,1 1-16,-1 0 16,26-1-16,-50 1 15,74-25-15,0 24 16,-25-24-16,25-25 15,25 25 1,-24-25-16,24 25 0,-25-25 31,0 0 1,25 24-17,0 1 79,-25-25-94,25 25 31,-25-25-15,25 25 15</inkml:trace>
  <inkml:trace contextRef="#ctx0" brushRef="#br0" timeOffset="15777.9749">9327 9227 0,'0'-24'78,"-25"24"-78,0-25 15,0 25 1,0 0-16,1-25 16,-26 0-1,25 25 1,-24 0-16,24 0 15,-25 0-15,0 0 16,-24 0-16,0 0 16,49 0-16,-25 0 15,1 0-15,24 0 16,0 0-16,0 0 16,0 0-1,1 0 32,24 25 16,-25 25-48,25-26 1,-25 26-16,25-25 15,0 0 1,0-1 0,0 1-1,0 0 1,0 0 0,0 0 15,0-1-16,0 1 79,25-25 31,0 0-125,-1 0 16,1 0-16,0 0 15,25 0-15,-1 0 16,-24 0-16,25 0 16,-26 0-16,26 0 15,-25 0-15,0 0 16,-1 0 0,1 0-1,0 0 1,0 0-1,-25 25 1,25-25-16,-25 25 16,0 0-16,25-25 15,-25 24-15,0 1 16,24-25-16,-24 25 16,25-25-16,-25 25 15,0 0 1,0-1-16,0 1 15,0 0-15,0 0 16,0 0-16,-25 24 16,1-24-1,24 0 1,-50 0-16,25-1 16,0 1-16,-49 0 15,-25-25-15,24 25 0,-24 0 16,0-25-1,24 0-15,26 25 0,-1-25 16,-24 0-16,49 0 16,0 0-1,0 0-15</inkml:trace>
  <inkml:trace contextRef="#ctx0" brushRef="#br0" timeOffset="19886.4498">12452 11906 0,'25'0'343,"0"0"-343,-1 0 16,1 0 0,0 25 30,0-25-30,0 0-16,-1 0 16,1 0-16,50 25 15,-1-25-15,0 0 16,-24 0-16,24 0 16,-24 0-16,-25 0 15,0 0-15,24 0 16,-24 0-1,0 0 17,0 0-17,0 0 1,24 0-16,-24 0 16,0 0-16,0 0 15,24 0-15,-24 0 16,0 0-1,0 0 17,-1 0-17,1 0 157,0 0-156,0 0-1,0 0-15,-1 0 16,1 0 15,0 0 16,0 0 0,0 0 16,-1 0-63,1 0 31,0 0 0</inkml:trace>
  <inkml:trace contextRef="#ctx0" brushRef="#br0" timeOffset="22496.0743">11782 12030 0,'0'-25'62,"25"25"219,0 0-265,0 0 31,-1 0 109,1 0-140,0 0-1,0 0 32,0 0 31,-1 0 0</inkml:trace>
  <inkml:trace contextRef="#ctx0" brushRef="#br0" timeOffset="35897.7377">16197 7987 0,'0'25'188,"-24"25"-188,24-26 15,0 26 1,0-25 0,0 24-16,0-24 15,0 0-15,0 0 16,0 0-16,0-1 31,0 1-15,0 0-1,-25-25-15,25 25 16,-25 0 0,25-1-16,0 1 15,0 0-15,0 0 16,-25-25-16,25 25 16,0-1-16,0 1 15,-25 0 1,1 0-1,24 0 1</inkml:trace>
  <inkml:trace contextRef="#ctx0" brushRef="#br0" timeOffset="37174.4233">15801 7962 0,'24'0'156,"1"0"-156,25 0 16,-25 0-16,24-25 15,-24 25-15,25 0 16,-26-24-16,1 24 0,25 0 15,-25 0 1,-25-25-16,24 25 31,1 0-15,0 0 15,0 0 16,0 0-16,-1 0-15,1 0 31,0 0 0,0 0-16,0 0-31,0 0 31</inkml:trace>
  <inkml:trace contextRef="#ctx0" brushRef="#br0" timeOffset="38185.4843">16396 8607 0,'25'0'93,"0"0"-77,-1 0 0,1 0-16,0 0 31,0 0-15,0 0-1,-1 0 1,1 0-1,0 0 1,0 0 15,-25-25-15,25 25 0</inkml:trace>
  <inkml:trace contextRef="#ctx0" brushRef="#br0" timeOffset="39691.1102">16495 8458 0,'25'0'187,"0"0"-171,0 0 0,24 0-16,-24 0 15,25 0 1,-26 0 0,1 0-1,0 0 16,-25-24 16,25 24-31</inkml:trace>
  <inkml:trace contextRef="#ctx0" brushRef="#br0" timeOffset="43697.3233">17214 8334 0,'-24'25'172,"-1"-25"-156,25 25-16,0 0 16,-25-25-1,25 25-15,0-1 31,-25-24-31,25 25 16,0 0-16,-25 0 16,1 0-1,24-1 1,0 1 0,0 0-1,0 0 1,0 0-1,0-1-15,0 1 47,24 0-15,1-25-17,0 0 1,0 0-16,0 0 15,24 0 1,-24 0 0,0 0-16,0 0 31,-1 0-31,1 0 16,0 0-1,0 0 1,-25-25-16,25 0 15,-1 1-15,-24-1 16,25 0 0,-25 0-16,0 0 15,25 25 1,-25-24 0,0-1 62,0 74 15,0-24-77,0 25-16,0-1 16,0 1-16,-25 0 15,25-1-15,-25 26 16,25-26-16,-24-24 16,24 25-16,0-25 15,0 24-15,-25-49 16,0 50-16,25-25 15,0-1 1,-25 1-16,25 25 16,-25-25-1,25-1-15,-24-24 16,24 25-16,0 0 16,-25-25-1,25 25 16,0-50 79,0 0-95,0 0 17,0 1-32,0-26 31,0 25-15,0 0-1,25 25 1,-1-24-1,-24-1-15,25 25 16,-25-25 0,25 25-16,0-25 15,24 0-15,1-24 16,-25-1-16,49 0 16,-24-24-16,-25 49 15,0 0-15,-1 1 16,-24-1-16,25 25 15,0 0 17,-25-25-32,25 25 47</inkml:trace>
  <inkml:trace contextRef="#ctx0" brushRef="#br0" timeOffset="45657.518">17810 8186 0,'0'-25'31,"0"0"32,25 25-17,-1-25-14,26 25-32,-25 0 0,24 0 15,-24-25 1,25 25-16,-25 0 0,-1 0 16,1 0-1,0 0 1,0 0 15,0 0 0,-1 0-15,-24 25 0,0 0 30,0 0-14,0 0-32,0-1 31,0 1 0,0 0 0,0 0-15,-24-25 0,-1 25-1,0-25 1,25 24-16,-50-24 16,26 25-1,24 0-15,-25-25 16,0 0-1,25 25 1,-25-25 31,50 0 203,0 0-250,0 0 16,-1 0-1,26 0 1,-25 0-1,0 0 1,-1 0-16,1 0 16,0 0-1,0 0-15,0 0 16,-1 0 15</inkml:trace>
  <inkml:trace contextRef="#ctx0" brushRef="#br0" timeOffset="46853.9892">19745 8533 0,'24'0'62,"1"0"-31,25 0-15,-25 0 0,-1 0-1,1 0-15,0 0 16,0 0-16,0 0 15,-1 0 1,1 0 0,0 0 15,0 0-15,0 0 15,-1 0 16</inkml:trace>
  <inkml:trace contextRef="#ctx0" brushRef="#br0" timeOffset="48106.7819">19819 8706 0,'25'0'219,"0"0"-204,-1 0 1,1 0-16,0 0 16,0 0-1,24 0-15,1 0 16,-25 0-1,0 0 1,-1 0 0,1 0-1,0 0 17,0 0 61</inkml:trace>
  <inkml:trace contextRef="#ctx0" brushRef="#br0" timeOffset="51949.6801">20662 8260 0,'0'25'140,"0"0"-108,-25-1-17,25 1 1,-24 0-1,24 0-15,-25 0 0,25-1 16,-25-24-16,25 25 16,0 0-1,-25 0 17,25 0-17,0-1 1,0 1-16,0 0 15,0 0-15,0 0 16,0-1 0,0 1-16,0 0 15,0 0 1,0 0 0,25-25-1,-25 24-15,25-24 16,0 0-16,-1 0 15,-24 25 1,50-25 0,-25 0-1,0 0 17,24 0-17,-24 0 1,0 0-16,0 0 15,0 0 1,-1 0 0,1 0 31,0-25-1,0 25-14,-25-24-17,0-1 1,0 0 0,0 0 15,0 0-31,0 1 15,0-1 1,0 0 0,25 0 15,-25 0-31,0 1 16,0-1-1,0 0 1,0 0-1,0 0-15,0 1 16,24 24 0,-24-25-16,0 0 15,0 50 157,25-25-156,-25 49-16,0-24 15,0 25-15,0-25 16,0-1-16,0 1 16,0 0 15,0 0 0,0 0-31,0-1 16,0 1-16,0 0 15,0 0-15,0 0 16,0-1-16,0 1 16,0 0-16,0 0 15,0 0-15,0 24 16,0-24 0,0 25-1,0-25 1,0-1-16,0 1 0,0 25 15,0-25-15,0 24 16,0-24-16,0 0 16,0 0-16,0-1 15,0 1-15,0 0 16,-25 0-16,25 0 16,0 24-16,-24 1 15,-1-1-15,0-24 16,25 50-16,0-26 15,-25-49-15,25 25 16,0 25-16,-25-26 16,1 1 15,24 0-15,-25 0 15,0-25 16,0 0-32,0 0 1,1-25 15,24 0-15,0 0-1,0 1-15,0-1 16,0 0 0,0 0-16,0-24 15,24 49-15,-24-50 16,50 50-16,-50-25 16,0 0-16,25 25 15,-25-24 1,25 24 15,-25-25-15,24 25-1,1-25 1,0 0-16,-25 0 16,25 25-16,0-24 0,-1-1 31,-24 0-31,25 25 0,-25-25 31,25 25-31,0 0 16,0-25 31,-25 1-32,24 24 16,-24-25-15,25 25-16,0 0 16,-25-25-16,25 25 15,0-25 1,-1 0-16,1 25 16,0-24-1,0 24-15,0-50 16,-1 25-16,26 0 15,0 1-15</inkml:trace>
  <inkml:trace contextRef="#ctx0" brushRef="#br0" timeOffset="53368.4031">22225 8186 0,'-25'24'156,"0"-24"-156,25 25 16,-49 0-16,49 0 15,-50 0-15,25-1 16,1 1-16,-1 0 16,0 0-16,25 0 15,-25-25 1,0 0-16,25 24 0,-24-24 15,24 25 1,-25-25 0,0 50-1,0-50 1,25 25-16,-25-25 0,25 24 16,-24 1-1,-1-25-15,25 25 0,-25 0 16,25 0 15,0-1 0,-25-24-15,25 25 46</inkml:trace>
  <inkml:trace contextRef="#ctx0" brushRef="#br0" timeOffset="54742.8329">21630 8062 0,'24'24'140,"1"1"-124,0 0-16,25 0 16,-1 49-16,-24-74 15,25 99-15,-1-74 16,1 25-16,-25-25 16,0-1-16,-1 1 15,1 0-15,-25 0 16,25-25-16,-25 25 15,25-25 1,0 24 0,-1 1 31,-24 0 78,25-25-110,0 0 63,-25 25-62,25 0 0,0-1-1,-25 1-15,24 0 16,1-25-16,-25 25 15,25-25 1,-25 25-16,25-25 47</inkml:trace>
  <inkml:trace contextRef="#ctx0" brushRef="#br0" timeOffset="57298.9253">22696 8161 0,'0'25'156,"0"-1"-140,-25 1-16,25 0 15,-24 0-15,-1 24 16,25-24-16,-25 0 15,0 49-15,25-49 16,-25 25-16,1-1 16,-1 1-16,25 0 15,0-1-15,-25 1 16,25-1-16,0-24 16,0 25-1,0-25 1,0-1-1,0 1-15,0 0 16,25-25 31,0 0-31,-1 0-16,26 0 15,-25 0-15,24-25 16,-24 25-16,0-49 15,25 24-15,-1 0 16,-24 25 0,-25-25-1,50 0-15,-1 1 16,-49-26 0,50 25-16,-25-24 15,24-26-15,-24 50 0,25-24 16,-50-1-1,49 25-15,-49 1 0,0-1 16,25 25 0,-25 49 140,-25-24-140,1 74-1,-1-24-15,-25-1 16,50-24-16,0-1 0,-25 1 15,25 0-15,-24-50 16,24 24-16,0 1 16,0 0-16,0 25 15,-25-50-15,25 25 16,0-1-16,-25 26 16,0-25-16,25 24 15,-25-24-15,-24 25 16,24-1-16,0-24 15,0 25-15,1-1 16,-1-24-16,25 0 16,-25 0-1,25 0-15,-25-1 16,0-24-16,25 25 0,-25 0 16,25 0-1,-24 0 1,-1-25-1,0 0-15,50-25 141,0-50-125,24 1-16,1 0 0,0 24 15,-1-49-15,1 49 16,-25 25-16,-1-24 16,1 24-16,0-25 15,0 50-15,-25-24 16,25-1-16,24 0 15,1 0 1,-1 0 0,-24 0-16,0 25 15,0-24 1,0 24 0,-1 0-1,1 0 126,0 0-79</inkml:trace>
  <inkml:trace contextRef="#ctx0" brushRef="#br0" timeOffset="129057.0098">18083 8682 0,'24'0'219,"1"0"-203,0 0 15,49-25-31,-49-25 16,25 1-16,-1-1 15,-24 25-15,0-24 16,0 49 93,24 0-109,175-124 16,-150 124-16,-24 0 47,99-100-32,-100 76 1,1-1 0,-25 0-16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34:11.125"/>
    </inkml:context>
    <inkml:brush xml:id="br0">
      <inkml:brushProperty name="width" value="0.05292" units="cm"/>
      <inkml:brushProperty name="height" value="0.05292" units="cm"/>
      <inkml:brushProperty name="color" value="#FF0000"/>
    </inkml:brush>
  </inkml:definitions>
  <inkml:trace contextRef="#ctx0" brushRef="#br0">14734 10096 0,'-25'24'188,"25"1"-188,-49 0 15,24 0-15,0 24 16,0-24-16,0 25 16,1-25-16,-1-1 15,25 1-15,-25-25 16,25 25-16,-25-25 31,25 25-15,-25-25 15,1 25-15,24-1 15,-25-24-15,25 25-1,0 0 32</inkml:trace>
  <inkml:trace contextRef="#ctx0" brushRef="#br0" timeOffset="904.3313">14139 10120 0,'0'-24'0,"24"24"109,1 0-109,0 0 16,0 0 0,0 24-16,-1-24 15,26 25 1,-50 0-16,25-25 0,0 0 15,0 25-15,-1-25 32,-24 25-32,25-25 0,-25 24 15,50-24-15,-50 25 16,25-25-16,-1 50 16,1-50-16,0 25 15,0-25 1,-25 24 15,25-24-31</inkml:trace>
  <inkml:trace contextRef="#ctx0" brushRef="#br0" timeOffset="1700.7408">15255 10344 0,'0'-25'0,"25"25"63,-1 0-48,1 0 1,0 0-1,0 0-15,0 0 16,0 0 0,-1 0 15,1 0-15,0 0-1,0 0 16,0 0 16</inkml:trace>
  <inkml:trace contextRef="#ctx0" brushRef="#br0" timeOffset="2518.4335">15131 9897 0,'25'0'110,"-1"0"-95,1 0-15,25 0 16,-25 0-16,24 0 16,1 25-16,0-25 15,24 25-15,-24-1 16,-26-24-16,1 0 15,0 0-15,0 0 16,0 0 15,-1 0 1</inkml:trace>
  <inkml:trace contextRef="#ctx0" brushRef="#br0" timeOffset="5182.3834">16718 9699 0,'0'24'94,"-24"1"-78,24 0-1,-25-25-15,0 25 16,0-25-1,25 25-15,-49-1 0,24 1 16,0-25 0,0 0-16,25 25 15,-25-25 1,25 25-16,0 0 16,-24-1-1,24 1 16,0 0-15,0 0 0,0 0-1,0 0 17,0-1-1,0 1 47,24-25-78,1 0 31,0 0-31,0 0 16,0 0-1,-1 0 1,1 0 0,0 0-1,-25-25 1,25 25 0,0-24-1,-1 24-15,-24-25 16,25 0-16,0 25 15,-25-25 1,25 25 0,-25-25-16,25 25 15,-25-25 1,0 1 0,0-1-16,24 0 15,-24 0 16,25 25 141,-25 25-156,0 0 0,0 0-16,25 24 15,-25 26-15,0-50 16,0 24-16,0 1 15,0 24-15,0-24 16,0-1-16,0 26 16,0-26-16,0 26 15,-25-1-15,25 1 16,-49-1-16,49-24 16,0 24-16,0-49 15,0 24-15,-25 1 16,0 0-16,25-26 15,0 26 1,-25-25-16,0 25 0,1-26 16,24 1-1,-25 0-15,0 0 16,0-25-16,0 25 16,1-1-16,-26-24 15,0 25-15,1 0 16,24-25-16,-25 0 15,50-25 32,0-24-47,0-51 16,75-24 0,-1 0-16,1-25 0,-1 50 15,-24-25-15,24 25 16,-24 25-16,-26 49 15,1-25 1,0 25-16,0 1 16,0 24-16,-25-25 0,24 25 15,1-25 1,0 0 15,0 25-15,0-25-16,24 25 15,-24-49-15,0 24 16,24 0-16,-24 0 16,25 1-16,-25-1 15,-1 0 1,1 25-16,-25-25 16,25 25-1,-25-25 32,25 25-31</inkml:trace>
  <inkml:trace contextRef="#ctx0" brushRef="#br0" timeOffset="6196.5349">17785 9699 0,'25'0'62,"0"-25"-31,-1 25-31,1-25 16,0 25 0,0 0-16,0 0 15,-1-25 1,1 25-16,0 0 31,-25-25-15,25 25-16,-25-24 15,49 24 1,-24 0-16,0 0 16,25 0-16,-1 0 0,1 0 15,-25-25 1,-1 25-16,26 0 15,-25 0-15,0-25 32,-1 25-17,1 0 17,0 0-1,0 0 0</inkml:trace>
  <inkml:trace contextRef="#ctx0" brushRef="#br0" timeOffset="7383.4524">17959 9401 0,'0'25'31,"0"24"0,24-24-15,1 0-16,-25 25 16,50-50-16,-50 24 15,25 1-15,-1-25 16,-24 25-16,50 0 15,-50 0 1,25-1-16,24 26 16,1-50-1,-25 74-15,49-49 16,-24 25-16,-1-1 16,1-24-16,0 0 15,-25 25-15,24-50 16,-49 25-16,25-25 15,0 0 1,-25 24 31,25-24-31</inkml:trace>
  <inkml:trace contextRef="#ctx0" brushRef="#br0" timeOffset="9178.2205">20389 9128 0,'0'-25'63,"-24"25"-32,-1 0-15,0 0-1,0 0 1,0 0-16,1 0 16,-1 0-16,0 0 15,-25 0 1,26 0-1,24 25-15,-25-25 16,0 25-16,0 0 16,0 0-16,1 24 15,-26-24-15,25 25 16,-24-1-16,24 1 16,-25-25-16,25 24 15,-24-24-15,49 0 16,-25 0-16,25-1 15,0 1 1,-25-25 0,25 25 15,0 0-15,0 0-1,0-1 1,25 1-1,-25 0 1,25-25-16,0 25 16,-1-25-1,1 0 1,-25 25-16,50-25 16,-1 0-16,1 24 15,0-24-15,-1 0 16,26 0-16,-1 0 15,-49 0-15,24 0 16,-24 0-16,0 0 0,0 0 16,0 0 15,-1-24-15,1-1-1,0 0-15,0 0 16,-25-24-16,25 24 15,-1-25-15,1 1 16,-25-1-16,25 0 16,-25 26-1,0-1-15,0 0 0,0 0 16,0 0 0,0 1-16,0-1 15,0 0 1,0 0-16,0 0 15,0 1-15,0-1 16,0 0-16,-25 0 16,0 0-1,1 25 1,24-24 0,-25 24-1,0 0 79,0 0-47,0 0-16</inkml:trace>
  <inkml:trace contextRef="#ctx0" brushRef="#br0" timeOffset="10567.2551">14114 12154 0,'0'-25'47,"0"50"31,25-25-78,49 25 16,-24 0-16,24 49 15,-24-49-15,24 0 16,-49 25-16,0-50 16,0 24-16,-25 1 15,24-25-15,1 0 16,0 25 15,0 0 0,0 0-15,-1-25 0,-24 24-16,25-24 15,-25 25-15,25-25 16,-25 25-1,25-25 1,0 0 0,-25 25-16</inkml:trace>
  <inkml:trace contextRef="#ctx0" brushRef="#br0" timeOffset="11640.3062">14808 11956 0,'-24'0'0,"-1"0"31,0 0-16,0 0 1,0 25 0,1-1-16,-26 26 15,0-25-15,50 24 16,-49-24-16,-1 0 16,25 50-16,1-75 15,-1 49-15,-25-24 16,25 0-16,0 24 15,1-49-15,-1 50 16,0-50-16,0 25 16,25 0-16,-25-25 15,25 24 1,-24-24 0,24 25 62</inkml:trace>
  <inkml:trace contextRef="#ctx0" brushRef="#br0" timeOffset="12644.9511">14908 12402 0,'24'0'16,"1"0"0,0-24 15,0 24 0,0 0-15,-1 0 15,1 0 16,25-25-32,-25 25 1,-25-25-16,49 25 16,-24 0-16,0 0 15,0 0-15,-1 0 16,1 0-16,0 0 31,-25-25 0</inkml:trace>
  <inkml:trace contextRef="#ctx0" brushRef="#br0" timeOffset="13949.6971">15156 12055 0,'24'0'110,"1"0"-110,0 0 15,0 0-15,0 0 16,-1 0-16,1 0 15,0 0 1,0 0 15,0 0 32,0 0-48,-1 0 1,1 0 15,0 0 32</inkml:trace>
  <inkml:trace contextRef="#ctx0" brushRef="#br0" timeOffset="15999.2165">16718 11956 0,'0'49'47,"0"-24"-47,0 0 15,0 25 1,0-26 0,0 1-1,0 0 1,0 0-1,-24 0 1,-1 0 15,0-25-31,0 24 32,0-24-1,1 0 0,-1 0-15,0 0-16,25-24 31,-25 24-31,25-25 31,0 0-15,0 0 15,0 0-15,0 0 15,0 1-15,0-1-1,0 0-15,0 0 16,0 0-1,0 1 1,0-1 0,0 0 31,0 0-16,0 0-16,25 25 32,0 0-31,0 0 0,-1 0-16,1 0 31,0 0 31,-25 25 16,25-25-46,-25 25-17,0 0 32,0 0 156</inkml:trace>
  <inkml:trace contextRef="#ctx0" brushRef="#br0" timeOffset="18272.5251">19422 10840 0,'25'0'250,"0"0"-234,24 0-1,-24 0-15,25 0 0,-25 0 16,49 49-16,-49-24 16,0 0-16,24 0 15,-24-1-15,0 1 16,0 0 0,-1-25-1,1 0-15,-25 50 16,25-50-16,-25 24 15,25-24-15,0 50 16,24-25-16,-24 0 16,0 24-1,49-24-15,-74 0 0,25-25 16,0 0-16,-25 25 16,25 0-16,-1-25 31,1 0 16</inkml:trace>
  <inkml:trace contextRef="#ctx0" brushRef="#br0" timeOffset="19294.0405">20439 10815 0,'-25'0'78,"0"0"-63,1 0-15,-1 0 16,0 25-16,0-1 16,0 1-16,-24 0 15,-1-25-15,25 50 16,1-26-16,-26 1 15,50 0-15,-50-25 16,26 50-16,-1-50 16,0 24-16,0 1 15,-24 0-15,24-25 16,0 50-16,0-50 16,0 25-16,1-25 15,24 24-15,-25 1 31</inkml:trace>
  <inkml:trace contextRef="#ctx0" brushRef="#br0" timeOffset="20282.2377">20861 11013 0,'25'0'32,"-1"0"-1,1 0 0,0 0-15,-25-25-1,25 25 17,0 0-17,-1 0 16,1 0-15,0 0 15,0 0-31,0 0 32,-1 0 14,1 0 1,0 0 0</inkml:trace>
  <inkml:trace contextRef="#ctx0" brushRef="#br0" timeOffset="21324.2497">20960 11187 0,'25'0'31,"0"25"-15,-1-25-16,1 0 15,0 0 1,0 0 15,0 0 1,-1 0-1,1 0-16,0 0 1,0 0 0,0 0-1,-1 0 17,1 0 30</inkml:trace>
  <inkml:trace contextRef="#ctx0" brushRef="#br0" timeOffset="23168.6485">21754 10889 0,'0'25'94,"0"0"-63,0 0-15,-25-25-1,25 24-15,0 1 31,-25 0-15,25 0-16,0 0 16,0-1 31,0 1-16,0 0-31,0 0 31,0 0 0,25 0 16,0-25-47,0 0 16,-1 0-1,1 0-15,0 0 0,0 0 16,0 0-16,-1 0 16,1 0-16,0 0 15,0-25-15,0 25 32,-1 0-17,1-25 16,-25 0 1,25 25-17,-25-25-15,0 0 16,0 1 0,0-1-1,25 25 16,0 0 79,-25 25-95,24 49 1,-24 1-16,25-1 16,-25 0-16,0-24 15,0 0-15,0-26 16,0 26-16,0-25 16,0 0-1,0-1-15,0 1 31,0 0-15,0 0 0,0 0-16</inkml:trace>
  <inkml:trace contextRef="#ctx0" brushRef="#br0" timeOffset="23355.8659">22126 11782 0,'0'25'0,"-25"-25"0</inkml:trace>
  <inkml:trace contextRef="#ctx0" brushRef="#br0" timeOffset="23718.4594">22101 11757 0,'0'-24'16,"0"-1"-1,0 0 1,0 0 0,0 0-1,25 1-15,0 24 16,-25-25-1,24 25 1,-24-25 0,25 25-1,0 0 17,0-25-17,0 0 1,-1 25-1,-24-24 1,25 24-16,0-25 16</inkml:trace>
  <inkml:trace contextRef="#ctx0" brushRef="#br0" timeOffset="23797.5622">22374 11460 0,'0'0'0,"25"0"63,-25-25-63</inkml:trace>
  <inkml:trace contextRef="#ctx0" brushRef="#br0" timeOffset="23957.0117">22498 11361 0,'25'0'15,"-1"-25"1</inkml:trace>
  <inkml:trace contextRef="#ctx0" brushRef="#br0" timeOffset="25443.4059">23118 10939 0,'-25'0'125,"0"25"-109,1-25-16,-1 49 15,0-49-15,0 50 16,-24-25-16,24-1 16,0 1-16,0-25 0,0 25 15,1-25 1,24 25-1,0 0 17,-25-25-17</inkml:trace>
  <inkml:trace contextRef="#ctx0" brushRef="#br0" timeOffset="26468.2599">22721 10864 0,'25'0'141,"25"0"-125,98 149 15,-98-124-31,0 0 31,-26 0-31,1-25 31,0 0 32,-25 24-47</inkml:trace>
  <inkml:trace contextRef="#ctx0" brushRef="#br0" timeOffset="27615.513">23614 10616 0,'0'25'125,"0"0"-125,0 0 16,0 0-16,-25 49 16,25-24-16,0-26 15,0 26-15,0 0 16,-25-26-16,25 1 16,0 0-16,0 0 31,0 0-16,0-1 1</inkml:trace>
  <inkml:trace contextRef="#ctx0" brushRef="#br0" timeOffset="28782.831">19720 12105 0,'0'24'94,"0"1"-78,0 0-1,0 0-15,25 25 0,-25-1 16,49 1-16,-49-1 16,50 1-16,-25-25 15,-1 24-15,1-49 16,-25 50-16,25-50 16,-25 25-16,25-25 15,-25 25 1,0-1 78,25-24-79</inkml:trace>
  <inkml:trace contextRef="#ctx0" brushRef="#br0" timeOffset="29879.9544">20191 12328 0,'-25'0'110,"0"0"-110,-24 0 15,24 0 1,0 0 0,0 0-16,1 25 15,-26 0 1,25-1-1,0-24 1,1 50-16,-1-50 0,25 25 16,-50-25-16,25 0 15,1 25 1,-1-1-16,0-24 31</inkml:trace>
  <inkml:trace contextRef="#ctx0" brushRef="#br0" timeOffset="30929.1441">20315 12526 0,'25'0'78,"0"0"-47,-1 0-15,-24-24-1,25 24 1,0 0 0,-25-25-16,25 25 15,0 0-15,-1 0 16,1 0-16,0 0 15,25 0-15,-1 0 16,-24 0 0,0 0-16,0 0 15,-25-25-15,25 25 16,-1 0 31</inkml:trace>
  <inkml:trace contextRef="#ctx0" brushRef="#br0" timeOffset="31956.1893">20439 12626 0,'50'0'125,"-26"0"-109,26 0-16,-25 24 15,24-24-15,-24 0 16,0 25-16,0-25 15,0 0 1,0 0 0,-1 0 62</inkml:trace>
  <inkml:trace contextRef="#ctx0" brushRef="#br0" timeOffset="34303.9021">21134 12129 0,'0'25'93,"0"0"-61,0 0-17,0 0 1,0 0-1,0 24 1,0-24 0,0 0-16,0 0 15,0-1-15,0 1 32,0 0-17,0 0 1,24-25 31,1 0-47,0 0 15,0 0-15,0 0 16,-1 0 0,1 0-1,0 0 16,-25-25-15,25 0 0,0 0-1,-1 1-15,1-26 0,-25 25 16,25 0 0,0-49-16,0 49 15,-25 0 1,24 25-1,-24-25 1,0 50 156,0 25-156,0-25-1,-24 0 1,24-1-16,0 1 15,-25 0-15,0 0 16,25 24-16,-25 1 16,25-25-16,-25 24 15,1 26-15,24-26 16,-25 26-16,25-50 16,-25 24-16,0 1 15,25-25-15,0-1 16,0 1-16,0 0 15,0 0 1,-25-25-16,25 25 16,0-1-16,-24 1 15,24 0 1,-25 0-16,0 0 0,0 24 16,0-24-1,25 0 16,-24-25-15,24 25 0,0-50 46,0-50-46,0 26-16,0-1 15,0 1-15,0 24 16,0 0-16,0 0 16,24 0-1,1 25 1,25 0-16,24-24 16,-24 24-16,24-25 15,-24 25-15,-1 0 16,1-25-16,0 25 15,-26 0-15,26 0 16,-25 0 0,0-25-1,0 25 1,-1 0-16,1-25 16,0 1-16,25 24 15,-26-50-15,26 25 16,-25 25-1,-25-25-15,25 25 16,-1 0 15,1 0-31,-25-24 78,25 24-78</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35:35.158"/>
    </inkml:context>
    <inkml:brush xml:id="br0">
      <inkml:brushProperty name="width" value="0.05292" units="cm"/>
      <inkml:brushProperty name="height" value="0.05292" units="cm"/>
      <inkml:brushProperty name="color" value="#FF0000"/>
    </inkml:brush>
  </inkml:definitions>
  <inkml:trace contextRef="#ctx0" brushRef="#br0">12402 10964 0,'-24'0'360,"-1"0"-329,0 0-31,0 0 16,0 0 15,1 0-16,-1 0-15,0 0 16,-25 0 0,25 0-1,1 0-15,24 24 16,-25-24-16,0 0 16,25 25-1,-25 0 16,25 0-15,-25 0 0,1-25-16,24 24 15,0 1-15,-25-25 16,25 50 0,-25-50-16,25 25 15,-25-25 1,25 25-16,0-1 15,-25 1-15,25 0 32,0 25-32,25-26 31,0-24-15,-25 25-1,25 0 32,-25 0-16,0 0 16,0-1-16,0 1-15,-25 0 0,0-25-1,0 25-15,-49 0 0,74-1 16,-25-24 0,-24 25-16,-1 0 15,0 0 1,1-25-16,49 25 15,-75-25 1,51 0 0,-1 0 15,-25 0 0,25 0-15,1 0-1,-1 0 1,0 0 15,25-25-31</inkml:trace>
  <inkml:trace contextRef="#ctx0" brushRef="#br0" timeOffset="783.977">13072 11385 0,'25'0'47,"0"0"-32,-1 0 1,1 0-16,25 0 15,-25 0 17,0 0-17,-1 0 1,1 0 31,0 0 0</inkml:trace>
  <inkml:trace contextRef="#ctx0" brushRef="#br0" timeOffset="1673.4013">12998 11509 0,'24'0'78,"1"0"-62,0 0 0,49 0-16,-24 25 15,0-25-15,49 0 16,-25 25-16,-24 0 0,24-25 15,-24 0-15,0 0 16,-26 0 0,-24 25-16,25-25 15,0 0 1,0 0 46</inkml:trace>
  <inkml:trace contextRef="#ctx0" brushRef="#br0" timeOffset="4219.0563">14436 11311 0,'0'-25'46,"-24"25"95,-1 0-125,-25 0-16,25 50 0,0-50 15,-24 49-15,24-24 16,-49 25-16,49-50 16,0 49-16,0-24 15,25 0 16,-25-25-31,25 25 32,0 0 15,0-1-1,0 1-30,25-25 47,-25 25-48,25-25-15,0 0 16,0 0-16,-1 0 15,1 0-15,25 0 16,-25 0-16,-1 0 16,1 0-16,25 0 15,-25 0-15,0 0 16,-1 0 0,1 0-1,0 0 16,0 0-15,-25-25 62,0 0-78,0 1 16,0-1-16,0 0 15,0 0 126,0 0 187,-25 25-312,25-24 78,0-1 93,0 0-156</inkml:trace>
  <inkml:trace contextRef="#ctx0" brushRef="#br0" timeOffset="6056.4719">12750 12452 0,'0'-25'93,"0"0"-61,0 1-17,0-1 1,0 0-1,0 0 1,-25 25 47,0 0-17,0 0-30,0 0 0,1 0-1,-1 0 1,0 0 0,0 0-1,0 0 1,25 25-1,-24-25-15,-1 25 16,0 0 15,25-1 1,-25 26-17,25-25 1,0 24-16,-25-24 15,25 0-15,0 0 16,0 0-16,0-1 16,0 1-1,0 0 1,0 0 0,0 0-1,-24-1 1,24 26-1,0-25 1,0 0 0,0-1 15,0 1 16,0 0 31,-25-25-47,25 25-15,0 0 15</inkml:trace>
  <inkml:trace contextRef="#ctx0" brushRef="#br0" timeOffset="7316.559">12179 12750 0,'25'0'62,"0"0"-46,0 0-16,-1 0 15,1 0 1,0 0 0,0 0 15,0 0 16,-1 0-32,1 0 1,0 0 31,0 0 0,0 0-32,-1 0 95</inkml:trace>
  <inkml:trace contextRef="#ctx0" brushRef="#br0" timeOffset="9122.6113">13072 12849 0,'0'25'78,"0"-1"-47,0 1 16,0 0-31,0 0 15,0 0-31,0-1 31,0 1 1,0 0-1,0 0-16,-25-25 1,25 25 0,-25-25-16,1 0 62,24-25 63,-25 0-125,25 0 0,-25 0 31,25 1-31,0-1 32,0 0 15,0 0 15,0 0-31,25 25 16,0 0 94</inkml:trace>
  <inkml:trace contextRef="#ctx0" brushRef="#br0" timeOffset="10805.7388">13196 12874 0,'25'0'62,"0"0"-30,0 0-17,-1 0 63,-24 24 16,25-24-94,-25 25 31,0 0-15,0 0 15,0 0-15,0-1-1,0 1 32,0 0-15,0 25-17,0-26 16,0 1 16,0 0 0,0 0-31,0-50 124,0-25-124,0 26-16,25-1 16,25 0-16,-50 0 15,0 0-15,24 1 16,-24-1 0,25 25-16,0 0 15,-25-25 1,25 25 15,0 0 32,-25-25-63,24 25 15,1-25-15,0 25 16,-25-24-1,25 24 1,0 0 31</inkml:trace>
  <inkml:trace contextRef="#ctx0" brushRef="#br0" timeOffset="12184.5707">14585 12303 0,'0'-25'0,"0"50"125,-25-25-110,25 25-15,-24-25 16,-1 0-16,25 25 16,-25 0-1,0-1-15,0 26 16,1 0 0,-1-26-16,0 26 15,0 0-15,0-1 16,0-24-16,1 25 15,24 24-15,-50-49 16,25 24-16,25 1 16,-25-25-16,1 24 15,24-24-15,0 25 0,0-25 16,0-1 0,-25 1-16,25 0 0,0 0 15,0 25-15,0-1 16,0-24-16,0 0 15,0 24-15,0-24 16,0 0-16,25 25 16,24-26-16,-24 26 15,0-25-15,24 0 16,1-1 0,-25-24-16,25 25 15,-26-25 1,1 25-1,0-25-15,25 0 16,-26 0 0,1 0-1,0 0 1,0 0 0,0 0 15,-1 0 16</inkml:trace>
  <inkml:trace contextRef="#ctx0" brushRef="#br0" timeOffset="13369.1271">15131 12998 0,'0'24'125,"-25"-24"-109,25 25-16,-25 0 16,25 0-1,0 0 1,-25-25-16,25 24 16,0 1-1,0 0 1,-24 0-1,24 0 48,0 0-16,0-1-32,0 1 64</inkml:trace>
  <inkml:trace contextRef="#ctx0" brushRef="#br0" timeOffset="14604.3164">15255 12799 0</inkml:trace>
  <inkml:trace contextRef="#ctx0" brushRef="#br0" timeOffset="15825.1829">15404 13122 0,'25'0'63,"-1"0"-48,1 0 17,0 0-17,0 0 1,0 0 46,-1 0-30,26 0-17,-25 0 1,0 0-1,-1 0-15,1 0 16,0 0 31</inkml:trace>
  <inkml:trace contextRef="#ctx0" brushRef="#br0" timeOffset="16738.6402">15230 13419 0,'25'0'0,"0"0"16,24 0-1,-24 0-15,25 0 16,-1 0-16,1 0 16,0 0-16,-26 0 15,1 0-15,0 0 16,0 0-1,0 0 17</inkml:trace>
  <inkml:trace contextRef="#ctx0" brushRef="#br0" timeOffset="18659.9117">16818 13022 0,'-25'0'15,"0"0"32,0 0-16,0 0-15,1 0-16,24 25 16,-25-25-1,25 25 1,-25-25-1,0 25 1,25 0-16,-25-1 16,25 1-16,0 0 15,-24 0-15,-1-25 16,25 25-16,0 0 16,0-1-1,0 1 16,0 0-15,0 0-16,0 0 16,0-1-16,0 1 15,0 0-15,0 0 16,0 0 0,0-1 15,25 1 16,-1-25-32,1 0 1,0 0 0,0 0-16,0 0 15,24 0 16,-24 0-15,0 0 0,0 0-1,-1 0 17,-24-25-17,25 1 16,-25-1-31,0 0 16,25 0-16,-25 0 16,25 1-16,0-1 15,-25 0-15,24 25 16,-24-25-16,0 0 16,25 25-1,-25-24 1,0-1-1,0-25-15,0 25 16,0 0 0,0 1-16,0-1 15,0 0 17,0 0-1</inkml:trace>
  <inkml:trace contextRef="#ctx0" brushRef="#br0" timeOffset="19492.6024">17835 13146 0</inkml:trace>
  <inkml:trace contextRef="#ctx0" brushRef="#br0" timeOffset="20621.243">17909 13519 0,'0'24'0,"0"1"31,0 0-31,0 0 31,-25 0-15,0-25 15,1 0 172,24 24-203,-50-24 16,25 0 0,0 0-1,1 0 1,-1 0 0,0 25 15</inkml:trace>
  <inkml:trace contextRef="#ctx0" brushRef="#br0" timeOffset="21901.2527">18355 13271 0,'0'24'141,"0"1"-125,0 0-16,0 0 31,0 0 16,0-1-16,0 1-15,0 0-1,0 0 1,0 0 0,0-1-1,0 1 1,0 0 62</inkml:trace>
  <inkml:trace contextRef="#ctx0" brushRef="#br0" timeOffset="22742.2034">18380 13097 0</inkml:trace>
  <inkml:trace contextRef="#ctx0" brushRef="#br0" timeOffset="23862.7805">18976 13097 0,'0'25'93,"0"-1"-93,0 26 16,-25-25 0,0 0-16,-49 49 15,49-24-15,-50-1 16,26 26-16,24-50 15,0-1-15,0 1 16,1-25 0,24 25-1,0 0 17,24-25 93,1 0-110,0 0-15,0 25 16,0-25-1,-1 0-15,1 0 0,0 0 16,0 0-16,0 0 16,-1 0-1,1 0-15,0 0 16,0 0-16,0 0 16,-1 0-1,1 0 16,0 0 1</inkml:trace>
  <inkml:trace contextRef="#ctx0" brushRef="#br0" timeOffset="25012.3047">19596 12700 0,'0'50'78,"0"-26"-78,0 1 16,-25 25-16,0 24 15,25-24-15,-25-25 16,0 24-16,1 26 15,24-51-15,0 1 16,0 25-16,0-25 16,-25-25-16,25 25 15,0-1-15,0 1 47,0 0-31,-25-25-1,25 25-15,0 0 16,0-1 0,0 1 31</inkml:trace>
  <inkml:trace contextRef="#ctx0" brushRef="#br0" timeOffset="26827.3738">20265 13022 0,'-24'0'125,"-26"0"-109,25 0-1,0 0 1,1 0 0,-1 0-16,0 0 15,25 25 1,-25-25-1,25 25-15,-25-25 16,1 25-16,24 0 16,-25-1-16,25 1 15,-25-25 1,25 25 0,0 0-1,0 0-15,0 0 16,0-1-1,0 1 17,0 0-1,0 0 0,25 0-15,0-1-1,24-24-15,-24 0 16,0 0-16,0 0 16,-1 25-16,1-25 0,25 0 15,-25 0-15,-1 0 32,1 0-32,0 0 0,0 0 31,0 0 0,-1 0-15,-24-25 46,25 25-31,-25-24-31,0-1 16,0 0 15,0 0 1,0 0-17,0 1 1,0-1-16,0 0 15,0 0 17,0 0-1,-25 0 63,1 25-63,-1 0 63,0 0-63</inkml:trace>
  <inkml:trace contextRef="#ctx0" brushRef="#br0" timeOffset="27693.3923">21010 13271 0</inkml:trace>
  <inkml:trace contextRef="#ctx0" brushRef="#br0" timeOffset="28768.4578">21010 13543 0,'0'25'47,"0"0"-32,0 0 32,-25-25-16,25 25-15,-25-25 0,0 0-1,0 0-15,25 24 16,-49-24-16,24 0 31,0 25 32,0-25-32,1 0-16,-1 0 17</inkml:trace>
  <inkml:trace contextRef="#ctx0" brushRef="#br0" timeOffset="30100.4905">21630 13295 0,'0'25'78,"0"0"-63,-25-25 1,25 25-16,-25 0 31,25-1 0,0 1-15,0 0 0,-25-25-1,25 25 1,0 0 31,0-1-32,0 1 1,0 0 15,0 0 1</inkml:trace>
  <inkml:trace contextRef="#ctx0" brushRef="#br0" timeOffset="30926.8166">21605 12923 0</inkml:trace>
  <inkml:trace contextRef="#ctx0" brushRef="#br0" timeOffset="31746.5675">21952 13320 0,'25'0'31,"0"25"-15,0-25 0,-1 0 15,1 0 0,0 0-31,0 0 31,0 0-15,-1 25-16,1-25 16,0 0-1,0 0 1,0 0 0,-1 0 30</inkml:trace>
  <inkml:trace contextRef="#ctx0" brushRef="#br0" timeOffset="32709.3193">22175 12948 0,'-24'0'16,"24"25"-16,-25 0 16,25-1-1,0 1-15,-25 0 16,0-25-16,25 25 16,0 0-16,0-1 15,-25 26 1,25-25-1,0 0 1,-24 0 0,24-1-1,0 1 1,0 0 93</inkml:trace>
  <inkml:trace contextRef="#ctx0" brushRef="#br0" timeOffset="33852.2072">22647 13419 0,'24'0'31,"1"0"1,0 0-32,0 0 31,0 0-15,0 0-1,-1 0 1,1 0-16,0 0 15,0 0 1,0 0 0,-1 0 15</inkml:trace>
  <inkml:trace contextRef="#ctx0" brushRef="#br0" timeOffset="34987.7414">22796 13022 0,'-25'0'16,"25"25"15,0 0-31,0 0 31,-25-25-15,25 25-1,0 24 1,0-24-16,0 0 0,0 0 16,0 49-16,0-49 15,0 25-15,0-1 16,0 1-16,0-1 15,0 1-15,0 0 16,0-26-16,0 1 16,0 0-1,0 0 17,0 0-17</inkml:trace>
  <inkml:trace contextRef="#ctx0" brushRef="#br0" timeOffset="36864.3861">23068 12998 0,'25'0'0,"0"0"15,0 0-15,24 0 16,-24 0-1,0 0 17,0 0-32,0 0 15,-25 24 1,24 1-16,-24 0 16,50-25-16,-50 25 15,25 0-15,0 24 16,-1-24-16,26 25 15,-50 24-15,50 1 16,-26-26-16,26 50 16,0-24-16,-26 24 15,1-49-15,0-1 16,0 1-16,-25-25 16,25-1-16,-25 1 15,0 0 1,0 0-16,0 0 15,0-1 17,0 1-1,0 0-15,0 0 15,-25-25 0,25 25-15,-25-25 62,0 0-31,0 0-16,1 24-15,-1-24-16,25 25 15,-25-25-15,0 0 16,0 0 15,1 0 0,24 25-31,-25-25 16,0 0 0</inkml:trace>
  <inkml:trace contextRef="#ctx0" brushRef="#br0" timeOffset="42500.7449">22671 13419 0,'0'-24'63,"-24"24"62,-1-25-63,0 25-31,25-25-31,-25 0 16,0 0-16,1 25 16,-1-49-16,-25 49 15,50-25-15,-25 25 16,1-25-16,-1 25 15,25-25-15,-25 25 47,25-25-15,0 1 61,0-1-61,0 0-17,0 0 16,0 0 16,0 1 16,0-1-48,25 25 1,0 0 0,-25-25-16,24 25 31,-24-25-15,25 25 30,-25-25 17,0 1 93</inkml:trace>
  <inkml:trace contextRef="#ctx0" brushRef="#br0" timeOffset="45858.0301">20613 12973 0,'0'25'219,"-25"-25"-219,0 24 15,25 1-15,0 0 16,-25-25-1,25 25-15,0 24 16,-25-49-16,1 25 0,24 25 16,0-25-16,0 0 15,0-1-15,0 1 32,0 0-17,0 0 79,0 0-63,24-25-15,1 0-16,0 24 15,0-24 32,0 0-15,-1 0-1,1 0 16,-25-24-16,25-1 16,-25 0-32,0 0-15,0 0 16,0 1-16,0-1 16,0 0-16,25 0 15,-25 0 1,0 0 0,0 1-1,0-1 16,0 0 1,-25 25 46,0 0-47,0 0-15,1 0-1,-1 0 1,0 0 15</inkml:trace>
  <inkml:trace contextRef="#ctx0" brushRef="#br0" timeOffset="46947.0717">17859 14883 0,'25'0'125,"0"0"-110,25 0-15,-26 0 16,26 0-16,0 0 16,-1 0-16,1 0 15,-25-25-15,-1 25 16,26 0-16,-25 0 16,0 0-1,-1 0 1,1 0 31,0 0 0</inkml:trace>
  <inkml:trace contextRef="#ctx0" brushRef="#br0" timeOffset="47889.2773">18157 15081 0,'25'0'15,"0"0"1,-1 0 0,1 0-16,0 0 15,0 0 1,0 0 0,-1 0-1,1 0 16,0 0 1,0 0 15,0 0-32,-1 0-15,1 0 16,0 0-1</inkml:trace>
  <inkml:trace contextRef="#ctx0" brushRef="#br0" timeOffset="49030.9106">18083 15329 0,'24'0'110,"1"0"-95,0 0-15,0 0 16,0 0-16,-1 0 16,1 0-1,0 0 1,0 0 31,0 0 0,-1 0 15,1 0-46,0 0-1,0 0 32,0 0 47</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37:22.211"/>
    </inkml:context>
    <inkml:brush xml:id="br0">
      <inkml:brushProperty name="width" value="0.05292" units="cm"/>
      <inkml:brushProperty name="height" value="0.05292" units="cm"/>
      <inkml:brushProperty name="color" value="#FF0000"/>
    </inkml:brush>
  </inkml:definitions>
  <inkml:trace contextRef="#ctx0" brushRef="#br0">14163 7565 0,'75'0'94,"-1"0"-94,26 0 16,-1 0-16,-25 0 15,-24 0-15,24 0 16,-24 0-16,-25 0 15,-1 0-15,1 0 16,0 0 0,0 0-16,0 0 93,49-24-93,-49 24 0,49-25 16,-24 25 0,74-50-16,0 25 0,-25 1 15,0 24-15,1-25 16,-26 25-16,0 0 16,-24 0-16,-25 0 15,0 0-15,-1 0 16</inkml:trace>
  <inkml:trace contextRef="#ctx0" brushRef="#br0" timeOffset="2516.149">8830 11137 0,'25'0'62,"0"0"-46,25 0-16,-26 0 15,26 0-15,-25 0 16,25 0-16,-1 0 16,-24 0-16,0 0 15,0 0 1,-1 0 0,1 0-16,0 0 15,0 0-15,0 0 16,-1 0-16,26 0 15,0 0-15,49 0 16,-25 0-16,25 0 16,25 0-16,25 0 15,-74 25-15,24-25 16,-25 0-16,-24 25 16,0-25-16,-26 0 0,1 0 15,0 0 1,-25 25-16,25-25 0,0 0 31,-1 0 0</inkml:trace>
  <inkml:trace contextRef="#ctx0" brushRef="#br0" timeOffset="4272.2628">14213 12477 0,'25'0'94,"0"0"-79,-1 0 1,1 0 15,0 0 16,0 0-31,0 0-1,0 0-15,-1 0 16,1 0 0,25 0-16,-25 0 15,-1 0 17,1 0-1,0 0 0,0 0 32,0 0-32,-1 0-16,1 0-15,0 0 16,0 0 0,0 0-1,-1 0-15</inkml:trace>
  <inkml:trace contextRef="#ctx0" brushRef="#br0" timeOffset="5422.5726">14436 14064 0,'50'0'0,"0"0"0,-1 0 15,1 0-15,-1 0 16,26 0-16,-50 0 15,-1 0-15,26 0 16,0 0-16,-26 0 16,26 0-16,24 0 15,-49 0-15,25 0 16,24 0-16,-24 0 16,-25 0-16,24 0 15,-24 0-15,25 0 16,-25 0-1,-1 0 1,1 0 0,0 0 15</inkml:trace>
  <inkml:trace contextRef="#ctx0" brushRef="#br0" timeOffset="6641.3174">14213 15329 0,'74'0'0,"-24"0"0,49 0 16,25 0-16,-24 0 16,-1 0-16,-25 0 15,1 0-15,-26 0 16,1 0-16,-25 0 16,-1 25-16,1-25 15,25 25-15,-25-25 16,24 25-16,1 0 15,-1-1-15,26-24 16,-25 25-16,24 0 16,-24-25-16,-26 25 15,1-25-15,25 0 16,-50 25-16,25-25 16,-1 0 15,1 0 47</inkml:trace>
  <inkml:trace contextRef="#ctx0" brushRef="#br0" timeOffset="9449.9265">9922 9699 0,'25'0'15,"-1"0"-15,-24-25 16,25 0-16,25 25 15,-25 0-15,24-25 16,-24 25-16,25 0 16,-25-25-16,-1 25 15,1 0-15,0 0 16,0 0 0,0 0-1,-1 0 1,1 0-1,0 0 17,-25 25 30,0 0-46,0 0 15,0 0-15,0-1 15,0 1-31,0 0 16,-25-25-1,0 25 1,1 0-1,24-1-15,-25-24 16,25 25-16,-25-25 16,25 25 15,-25-25-31,50 0 172,0 0-157,24 0-15,1 0 16,0 0-16,-1 0 16,26 0-16,-51 0 15,1 0 1,0 0 0,0 0-16,0 0 31,-1 0 16</inkml:trace>
  <inkml:trace contextRef="#ctx0" brushRef="#br0" timeOffset="12468.2885">9351 4242 0,'25'0'94,"0"0"-94,25 0 0,-26 0 16,26 0-16,0 0 15,-1 0-15,1 0 16,-1 0-16,-24 0 16,25 0-16,24 0 15,-49 0-15,0 0 16,0 0 0,-25 24-16,24-24 15,-24 25 48,0 0-48,0 0 17,0 0-17,0-1 1,0 1-1,-24 0 1,-1-25 0,25 25-16,-25 0 0,0-1 15,0-24 1,25 25 0,-24-25-16,48 0 109,1 0-109,25 0 16,-25 0-1,-1 0 16,1 0 1,-25 25 30,0 0-31,0 0 16,0-1-31,-25-24-16,25 25 16,-24 0-1,-1 0-15,0 0 16,0-1-16,0-24 15,25 25 1,-24 0 0,-1-25-16,0 25 15,-25 0 1,26-25 0,24 25 15,-25-25-31</inkml:trace>
  <inkml:trace contextRef="#ctx0" brushRef="#br0" timeOffset="14176.0877">8954 9426 0,'0'25'16,"0"-1"46,0 1-15,0 0-31,0 0-1,0 0-15,0-1 16,0 1-1,0 0-15,0 49 0,0-49 16,0 0 0,0 0-16,0 24 0,0 1 15,0-25-15,0 0 16,25-1-16,-25 1 16,0 0-16,0 0 15,0 0 1,0 0-1,0-1 17,0 1 77,0 0-109,0 0 16,0 0-16,0-1 15,0 1 1,0 0 15,0 0 16</inkml:trace>
  <inkml:trace contextRef="#ctx0" brushRef="#br0" timeOffset="15155.5102">10616 9277 0,'0'25'62,"-24"0"-46,-1-1 0,25 1-16,0 0 15,-25 0-15,0 0 16,25-1-16,0 1 16,-25 0-16,25 0 15,0 0-15,-24-25 16,24 24-16,-25 1 15,25 0 17,0 0-17</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6T16:37:52.049"/>
    </inkml:context>
    <inkml:brush xml:id="br0">
      <inkml:brushProperty name="width" value="0.05292" units="cm"/>
      <inkml:brushProperty name="height" value="0.05292" units="cm"/>
      <inkml:brushProperty name="color" value="#FF0000"/>
    </inkml:brush>
  </inkml:definitions>
  <inkml:trace contextRef="#ctx0" brushRef="#br0">6176 7144 0,'25'0'78,"0"0"-63,25 0 1,-26 0 0,1 0-1,0 0-15,0 0 16,0 0-16,24 0 16,-24 0-16,25 0 0,-1 0 15,-24 25-15,0-25 16,49 0-16,-49 24 15,25-24-15,-1 0 16,1 0-16,0 0 16,-26 0-16,1 0 15,25 0-15,-25 0 16,-1 0 0,1 0-1,0 0-15,0 0 16,24 0-1,-24 0 1,0 0 0,25 0-16,-26 0 31,1 0 0,0 0 0</inkml:trace>
  <inkml:trace contextRef="#ctx0" brushRef="#br0" timeOffset="1466.929">11881 7169 0,'25'0'0,"0"0"15,0 0-15,0 0 110,-1 0-95,26 0 1,-25 0 0,24 0-16,1 0 15,-25 0 1,0 0 15,0 0 0,-1 0 32</inkml:trace>
  <inkml:trace contextRef="#ctx0" brushRef="#br0" timeOffset="3512.9113">7367 10319 0,'25'0'0,"0"0"16,-1 0 15,1 0-15,0 0 31,25 0-32,-26 0 1,26 25 0,-25-25-16,24 24 15,1 1-15,0-25 16,-1 25-16,1 0 16,-1 0-16,26-25 15,-75 24-15,25 1 16,24-25-16,-24 0 31</inkml:trace>
  <inkml:trace contextRef="#ctx0" brushRef="#br0" timeOffset="4988.7727">12005 10195 0,'25'0'31,"0"0"0,0 0-15,0 0-16,-1 0 16,1-25-1,0 25 1,0 0 46,0 0-62,0 0 16,-1 0-16,1 0 16,25 0-16,-25 0 15,-1 0 1,1 0-16,0 0 78</inkml:trace>
  <inkml:trace contextRef="#ctx0" brushRef="#br0" timeOffset="6826.0845">7516 14362 0,'25'0'156,"-1"0"-140,26 0-16,-25 0 15,24 0-15,1 0 16,-25 0-16,49 0 16,-49 0-16,0 0 15,0 0-15,-1 0 16,1 0 15,0 0-15,0 0 62</inkml:trace>
  <inkml:trace contextRef="#ctx0" brushRef="#br0" timeOffset="8360.3517">7441 15329 0,'0'25'78,"0"0"0,25-25-63,0 0-15,0 0 0,0 25 16,24-25 0,-24 0-16,0 0 15,0 25 1,-1-25 0,1 0 15,0 0 0,0 0 47,0 0-47,-1 0-15,1 0 15</inkml:trace>
  <inkml:trace contextRef="#ctx0" brushRef="#br0" timeOffset="10708.3091">11757 14387 0,'25'0'157,"0"0"-157,0 0 15,24 0-15,-24 0 16,0 0-16,25 0 15,-26 0-15,1 0 16,0 0-16,0 0 16,0 0 140,-1 0-140</inkml:trace>
  <inkml:trace contextRef="#ctx0" brushRef="#br0" timeOffset="12739.212">11757 15553 0,'0'24'15,"25"-24"32,0 25-31,0-25-16,0 0 16,24 50-16,-24-50 15,25 25-15,-26-25 16,1 0-1,0 0 1,0 0 0,0 0 15,-1 0 0,1 0-15,0 0-1,0 0-15,25 0 16,-26 0 0,1 0 15,0 0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7BC382-84FB-4A9F-9807-23B8C27FAA9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246932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BC382-84FB-4A9F-9807-23B8C27FAA9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248519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BC382-84FB-4A9F-9807-23B8C27FAA9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272314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BC382-84FB-4A9F-9807-23B8C27FAA9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404478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BC382-84FB-4A9F-9807-23B8C27FAA9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121402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7BC382-84FB-4A9F-9807-23B8C27FAA98}"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89897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7BC382-84FB-4A9F-9807-23B8C27FAA98}"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169966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BC382-84FB-4A9F-9807-23B8C27FAA98}"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41196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BC382-84FB-4A9F-9807-23B8C27FAA98}"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189640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BC382-84FB-4A9F-9807-23B8C27FAA98}"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30286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BC382-84FB-4A9F-9807-23B8C27FAA98}"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274155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BC382-84FB-4A9F-9807-23B8C27FAA98}" type="datetimeFigureOut">
              <a:rPr lang="en-US" smtClean="0"/>
              <a:t>5/6/2020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9D977-1005-49AC-8F11-7BEE80819EA2}" type="slidenum">
              <a:rPr lang="en-US" smtClean="0"/>
              <a:t>‹#›</a:t>
            </a:fld>
            <a:endParaRPr lang="en-US"/>
          </a:p>
        </p:txBody>
      </p:sp>
    </p:spTree>
    <p:extLst>
      <p:ext uri="{BB962C8B-B14F-4D97-AF65-F5344CB8AC3E}">
        <p14:creationId xmlns:p14="http://schemas.microsoft.com/office/powerpoint/2010/main" val="2055143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brainkart.com/article/Code-Optimization_8109/"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is.sinica.edu.tw/~tshsu/compiler/2013/slides/slide6.pdf" TargetMode="External"/><Relationship Id="rId2" Type="http://schemas.openxmlformats.org/officeDocument/2006/relationships/hyperlink" Target="http://gn.dronacharya.info/itDept/Downloads/Questionpapers/6th_sem/CompilerDesign/Three_Address_Code.pdf" TargetMode="External"/><Relationship Id="rId1" Type="http://schemas.openxmlformats.org/officeDocument/2006/relationships/slideLayout" Target="../slideLayouts/slideLayout2.xml"/><Relationship Id="rId4" Type="http://schemas.openxmlformats.org/officeDocument/2006/relationships/hyperlink" Target="https://web.stanford.edu/class/archive/cs/cs143/cs143.1128/handouts/240%20TAC%20Examples.pdf"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Basic Block</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8217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Three code can be converted into basic block</a:t>
            </a:r>
            <a:endParaRPr lang="en-US" dirty="0"/>
          </a:p>
        </p:txBody>
      </p:sp>
      <p:sp>
        <p:nvSpPr>
          <p:cNvPr id="3" name="Content Placeholder 2"/>
          <p:cNvSpPr>
            <a:spLocks noGrp="1"/>
          </p:cNvSpPr>
          <p:nvPr>
            <p:ph idx="1"/>
          </p:nvPr>
        </p:nvSpPr>
        <p:spPr/>
        <p:txBody>
          <a:bodyPr>
            <a:normAutofit fontScale="77500" lnSpcReduction="20000"/>
          </a:bodyPr>
          <a:lstStyle/>
          <a:p>
            <a:r>
              <a:rPr lang="en-US" dirty="0"/>
              <a:t>Partitioning Intermediate Code Into Basic </a:t>
            </a:r>
            <a:r>
              <a:rPr lang="en-US" dirty="0" smtClean="0"/>
              <a:t>Blocks-</a:t>
            </a:r>
            <a:endParaRPr lang="en-US" dirty="0"/>
          </a:p>
          <a:p>
            <a:r>
              <a:rPr lang="en-US" dirty="0"/>
              <a:t>Any given code can be partitioned into basic blocks using the following </a:t>
            </a:r>
            <a:r>
              <a:rPr lang="en-US" dirty="0" smtClean="0"/>
              <a:t>rules-</a:t>
            </a:r>
            <a:endParaRPr lang="en-US" dirty="0"/>
          </a:p>
          <a:p>
            <a:r>
              <a:rPr lang="en-US" b="1" dirty="0"/>
              <a:t>Rule-01: Determining </a:t>
            </a:r>
            <a:r>
              <a:rPr lang="en-US" b="1" dirty="0" smtClean="0"/>
              <a:t>Leaders- </a:t>
            </a:r>
            <a:endParaRPr lang="en-US" b="1" dirty="0"/>
          </a:p>
          <a:p>
            <a:r>
              <a:rPr lang="en-US" dirty="0"/>
              <a:t>Following statements of the code are called as Leaders</a:t>
            </a:r>
            <a:r>
              <a:rPr lang="en-US" dirty="0" smtClean="0"/>
              <a:t>–</a:t>
            </a:r>
            <a:endParaRPr lang="en-US" dirty="0"/>
          </a:p>
          <a:p>
            <a:r>
              <a:rPr lang="en-US" dirty="0"/>
              <a:t>First statement of the code.</a:t>
            </a:r>
          </a:p>
          <a:p>
            <a:r>
              <a:rPr lang="en-US" dirty="0"/>
              <a:t>Statement that is a target of the conditional or unconditional </a:t>
            </a:r>
            <a:r>
              <a:rPr lang="en-US" dirty="0" err="1"/>
              <a:t>goto</a:t>
            </a:r>
            <a:r>
              <a:rPr lang="en-US" dirty="0"/>
              <a:t> statement.</a:t>
            </a:r>
          </a:p>
          <a:p>
            <a:r>
              <a:rPr lang="en-US" dirty="0"/>
              <a:t>Statement that appears immediately after a </a:t>
            </a:r>
            <a:r>
              <a:rPr lang="en-US" dirty="0" err="1"/>
              <a:t>goto</a:t>
            </a:r>
            <a:r>
              <a:rPr lang="en-US" dirty="0"/>
              <a:t> statement</a:t>
            </a:r>
            <a:r>
              <a:rPr lang="en-US" dirty="0" smtClean="0"/>
              <a:t>.</a:t>
            </a:r>
            <a:endParaRPr lang="en-US" dirty="0"/>
          </a:p>
          <a:p>
            <a:r>
              <a:rPr lang="en-US" b="1" dirty="0"/>
              <a:t>Rule-02: Determining Basic </a:t>
            </a:r>
            <a:r>
              <a:rPr lang="en-US" b="1" dirty="0" smtClean="0"/>
              <a:t>Blocks-</a:t>
            </a:r>
            <a:endParaRPr lang="en-US" dirty="0"/>
          </a:p>
          <a:p>
            <a:r>
              <a:rPr lang="en-US" dirty="0"/>
              <a:t>All the statements that follow the leader (including the leader) till the next leader appears form one basic block.</a:t>
            </a:r>
          </a:p>
          <a:p>
            <a:r>
              <a:rPr lang="en-US" dirty="0"/>
              <a:t>The first statement of the code is called as the first leader.</a:t>
            </a:r>
          </a:p>
          <a:p>
            <a:r>
              <a:rPr lang="en-US" dirty="0"/>
              <a:t>The block containing the first leader is called as Initial block.</a:t>
            </a:r>
          </a:p>
          <a:p>
            <a:endParaRPr lang="en-US" dirty="0"/>
          </a:p>
        </p:txBody>
      </p:sp>
    </p:spTree>
    <p:extLst>
      <p:ext uri="{BB962C8B-B14F-4D97-AF65-F5344CB8AC3E}">
        <p14:creationId xmlns:p14="http://schemas.microsoft.com/office/powerpoint/2010/main" val="1567829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analysis</a:t>
            </a:r>
            <a:endParaRPr lang="en-US" dirty="0"/>
          </a:p>
        </p:txBody>
      </p:sp>
      <p:sp>
        <p:nvSpPr>
          <p:cNvPr id="3" name="Content Placeholder 2"/>
          <p:cNvSpPr>
            <a:spLocks noGrp="1"/>
          </p:cNvSpPr>
          <p:nvPr>
            <p:ph idx="1"/>
          </p:nvPr>
        </p:nvSpPr>
        <p:spPr/>
        <p:txBody>
          <a:bodyPr/>
          <a:lstStyle/>
          <a:p>
            <a:r>
              <a:rPr lang="en-US" dirty="0"/>
              <a:t>Flow analysis is a fundamental prerequisite for many important types of code improvement. Generally control flow analysis precedes data flow analysis. Control flow analysis (CFA) represents flow of control usually in form of graphs, CFA constructs such as control flow graph, Call graph. Data flow analysis (DFA) is the process of asserting and collecting information prior to program execution about the possible modification, preservation, and use of certain entities (such as values or attributes of variables) in a computer program</a:t>
            </a:r>
            <a:r>
              <a:rPr lang="en-US" dirty="0" smtClean="0"/>
              <a:t>. Flow analysis is done by using flow graphs</a:t>
            </a:r>
            <a:endParaRPr lang="en-US" dirty="0"/>
          </a:p>
          <a:p>
            <a:endParaRPr lang="en-US" dirty="0"/>
          </a:p>
          <a:p>
            <a:endParaRPr lang="en-US" dirty="0"/>
          </a:p>
        </p:txBody>
      </p:sp>
    </p:spTree>
    <p:extLst>
      <p:ext uri="{BB962C8B-B14F-4D97-AF65-F5344CB8AC3E}">
        <p14:creationId xmlns:p14="http://schemas.microsoft.com/office/powerpoint/2010/main" val="339092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http://www.brainkart.com/media/extra/c3iFWH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0837" y="2920206"/>
            <a:ext cx="6410325" cy="2162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62375" y="5180710"/>
            <a:ext cx="5867247" cy="369332"/>
          </a:xfrm>
          <a:prstGeom prst="rect">
            <a:avLst/>
          </a:prstGeom>
        </p:spPr>
        <p:txBody>
          <a:bodyPr wrap="none">
            <a:spAutoFit/>
          </a:bodyPr>
          <a:lstStyle/>
          <a:p>
            <a:r>
              <a:rPr lang="en-US" dirty="0">
                <a:hlinkClick r:id="rId3"/>
              </a:rPr>
              <a:t>http://www.brainkart.com/article/Code-Optimization_8109/</a:t>
            </a:r>
            <a:endParaRPr lang="en-US" dirty="0"/>
          </a:p>
        </p:txBody>
      </p:sp>
    </p:spTree>
    <p:extLst>
      <p:ext uri="{BB962C8B-B14F-4D97-AF65-F5344CB8AC3E}">
        <p14:creationId xmlns:p14="http://schemas.microsoft.com/office/powerpoint/2010/main" val="2834205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Flow graph</a:t>
            </a:r>
            <a:endParaRPr lang="en-US" b="1" dirty="0"/>
          </a:p>
        </p:txBody>
      </p:sp>
      <p:sp>
        <p:nvSpPr>
          <p:cNvPr id="3" name="Content Placeholder 2"/>
          <p:cNvSpPr>
            <a:spLocks noGrp="1"/>
          </p:cNvSpPr>
          <p:nvPr>
            <p:ph idx="1"/>
          </p:nvPr>
        </p:nvSpPr>
        <p:spPr/>
        <p:txBody>
          <a:bodyPr/>
          <a:lstStyle/>
          <a:p>
            <a:r>
              <a:rPr lang="en-US" dirty="0"/>
              <a:t>A flow graph is a directed graph with flow control information added to the basic blocks.</a:t>
            </a:r>
          </a:p>
          <a:p>
            <a:r>
              <a:rPr lang="en-US" dirty="0"/>
              <a:t>The basic blocks serve as nodes of the flow graph.</a:t>
            </a:r>
          </a:p>
          <a:p>
            <a:r>
              <a:rPr lang="en-US" dirty="0"/>
              <a:t>There is a directed edge from block B1 to block B2 if B2 appears immediately after B1 in the code.</a:t>
            </a:r>
          </a:p>
        </p:txBody>
      </p:sp>
    </p:spTree>
    <p:extLst>
      <p:ext uri="{BB962C8B-B14F-4D97-AF65-F5344CB8AC3E}">
        <p14:creationId xmlns:p14="http://schemas.microsoft.com/office/powerpoint/2010/main" val="1275474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950259" y="2438872"/>
            <a:ext cx="6096000" cy="2862322"/>
          </a:xfrm>
          <a:prstGeom prst="rect">
            <a:avLst/>
          </a:prstGeom>
        </p:spPr>
        <p:txBody>
          <a:bodyPr>
            <a:spAutoFit/>
          </a:bodyPr>
          <a:lstStyle/>
          <a:p>
            <a:r>
              <a:rPr lang="en-US" dirty="0" err="1" smtClean="0"/>
              <a:t>int</a:t>
            </a:r>
            <a:r>
              <a:rPr lang="en-US" dirty="0" smtClean="0"/>
              <a:t> x = 0;</a:t>
            </a:r>
          </a:p>
          <a:p>
            <a:r>
              <a:rPr lang="en-US" dirty="0" smtClean="0"/>
              <a:t> </a:t>
            </a:r>
            <a:r>
              <a:rPr lang="en-US" dirty="0" err="1" smtClean="0"/>
              <a:t>int</a:t>
            </a:r>
            <a:r>
              <a:rPr lang="en-US" dirty="0" smtClean="0"/>
              <a:t> a[10];</a:t>
            </a:r>
          </a:p>
          <a:p>
            <a:r>
              <a:rPr lang="en-US" dirty="0" smtClean="0"/>
              <a:t>WHILE (x </a:t>
            </a:r>
            <a:r>
              <a:rPr lang="en-US" dirty="0"/>
              <a:t>&lt; </a:t>
            </a:r>
            <a:r>
              <a:rPr lang="en-US" dirty="0" smtClean="0"/>
              <a:t>10){ </a:t>
            </a:r>
          </a:p>
          <a:p>
            <a:r>
              <a:rPr lang="en-US" dirty="0" smtClean="0"/>
              <a:t>a[x] = </a:t>
            </a:r>
            <a:r>
              <a:rPr lang="en-US" dirty="0"/>
              <a:t>10;</a:t>
            </a:r>
          </a:p>
          <a:p>
            <a:r>
              <a:rPr lang="en-US" dirty="0" smtClean="0"/>
              <a:t>If( x == 4) </a:t>
            </a:r>
          </a:p>
          <a:p>
            <a:r>
              <a:rPr lang="en-US" dirty="0" smtClean="0"/>
              <a:t> x = x </a:t>
            </a:r>
            <a:r>
              <a:rPr lang="en-US" dirty="0"/>
              <a:t>- </a:t>
            </a:r>
            <a:r>
              <a:rPr lang="en-US" dirty="0" smtClean="0"/>
              <a:t>2;</a:t>
            </a:r>
          </a:p>
          <a:p>
            <a:r>
              <a:rPr lang="en-US" dirty="0"/>
              <a:t>x = x+1; </a:t>
            </a:r>
          </a:p>
          <a:p>
            <a:endParaRPr lang="en-US" dirty="0" smtClean="0"/>
          </a:p>
          <a:p>
            <a:r>
              <a:rPr lang="en-IN" dirty="0"/>
              <a:t>}</a:t>
            </a:r>
            <a:endParaRPr lang="en-US" dirty="0"/>
          </a:p>
          <a:p>
            <a:r>
              <a:rPr lang="en-US" dirty="0" err="1" smtClean="0"/>
              <a:t>int</a:t>
            </a:r>
            <a:r>
              <a:rPr lang="en-US" dirty="0" smtClean="0"/>
              <a:t> y =y+5;</a:t>
            </a:r>
            <a:endParaRPr lang="en-US" dirty="0"/>
          </a:p>
        </p:txBody>
      </p:sp>
      <p:sp>
        <p:nvSpPr>
          <p:cNvPr id="5" name="Rectangle 4"/>
          <p:cNvSpPr/>
          <p:nvPr/>
        </p:nvSpPr>
        <p:spPr>
          <a:xfrm>
            <a:off x="3881717" y="2161873"/>
            <a:ext cx="6096000" cy="3416320"/>
          </a:xfrm>
          <a:prstGeom prst="rect">
            <a:avLst/>
          </a:prstGeom>
        </p:spPr>
        <p:txBody>
          <a:bodyPr>
            <a:spAutoFit/>
          </a:bodyPr>
          <a:lstStyle/>
          <a:p>
            <a:r>
              <a:rPr lang="en-US" dirty="0" smtClean="0"/>
              <a:t>		x </a:t>
            </a:r>
            <a:r>
              <a:rPr lang="en-US" dirty="0"/>
              <a:t>:= </a:t>
            </a:r>
            <a:r>
              <a:rPr lang="en-US" dirty="0" smtClean="0"/>
              <a:t>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Tree>
    <p:extLst>
      <p:ext uri="{BB962C8B-B14F-4D97-AF65-F5344CB8AC3E}">
        <p14:creationId xmlns:p14="http://schemas.microsoft.com/office/powerpoint/2010/main" val="1156794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solidFill>
                  <a:schemeClr val="accent5"/>
                </a:solidFill>
              </a:rPr>
              <a:t>		x = 0</a:t>
            </a:r>
            <a:endParaRPr lang="en-US" dirty="0">
              <a:solidFill>
                <a:schemeClr val="accent5"/>
              </a:solidFill>
            </a:endParaRPr>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X=0</a:t>
            </a:r>
            <a:endParaRPr lang="en-US" dirty="0"/>
          </a:p>
        </p:txBody>
      </p:sp>
      <p:sp>
        <p:nvSpPr>
          <p:cNvPr id="7" name="Rectangle 6"/>
          <p:cNvSpPr/>
          <p:nvPr/>
        </p:nvSpPr>
        <p:spPr>
          <a:xfrm>
            <a:off x="-2" y="3416320"/>
            <a:ext cx="6096000" cy="1477328"/>
          </a:xfrm>
          <a:prstGeom prst="rect">
            <a:avLst/>
          </a:prstGeom>
        </p:spPr>
        <p:txBody>
          <a:bodyPr>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458739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solidFill>
                  <a:schemeClr val="accent1"/>
                </a:solidFill>
              </a:rPr>
              <a:t>Loopstart</a:t>
            </a:r>
            <a:r>
              <a:rPr lang="en-US" dirty="0" smtClean="0">
                <a:solidFill>
                  <a:schemeClr val="accent1"/>
                </a:solidFill>
              </a:rPr>
              <a:t>:	if x &lt; 10 </a:t>
            </a:r>
            <a:r>
              <a:rPr lang="en-US" dirty="0" err="1">
                <a:solidFill>
                  <a:schemeClr val="accent1"/>
                </a:solidFill>
              </a:rPr>
              <a:t>goto</a:t>
            </a:r>
            <a:r>
              <a:rPr lang="en-US" dirty="0">
                <a:solidFill>
                  <a:schemeClr val="accent1"/>
                </a:solidFill>
              </a:rPr>
              <a:t> </a:t>
            </a:r>
            <a:r>
              <a:rPr lang="en-US" dirty="0" smtClean="0">
                <a:solidFill>
                  <a:schemeClr val="accent1"/>
                </a:solidFill>
              </a:rPr>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 y="3416320"/>
            <a:ext cx="6096000" cy="1477328"/>
          </a:xfrm>
          <a:prstGeom prst="rect">
            <a:avLst/>
          </a:prstGeom>
        </p:spPr>
        <p:txBody>
          <a:bodyPr>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1039421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solidFill>
                  <a:schemeClr val="accent1"/>
                </a:solidFill>
              </a:rPr>
              <a:t>		</a:t>
            </a:r>
            <a:r>
              <a:rPr lang="en-IN" dirty="0" err="1" smtClean="0">
                <a:solidFill>
                  <a:schemeClr val="accent1"/>
                </a:solidFill>
              </a:rPr>
              <a:t>goto</a:t>
            </a:r>
            <a:r>
              <a:rPr lang="en-IN" dirty="0" smtClean="0">
                <a:solidFill>
                  <a:schemeClr val="accent1"/>
                </a:solidFill>
              </a:rPr>
              <a:t> False:</a:t>
            </a:r>
            <a:endParaRPr lang="en-US" dirty="0">
              <a:solidFill>
                <a:schemeClr val="accent1"/>
              </a:solidFill>
            </a:endParaRPr>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 y="3416320"/>
            <a:ext cx="6096000" cy="1477328"/>
          </a:xfrm>
          <a:prstGeom prst="rect">
            <a:avLst/>
          </a:prstGeom>
        </p:spPr>
        <p:txBody>
          <a:bodyPr>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1003598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solidFill>
                  <a:schemeClr val="accent1"/>
                </a:solidFill>
              </a:rPr>
              <a:t>True:		x = x+1</a:t>
            </a:r>
            <a:endParaRPr lang="en-US" dirty="0">
              <a:solidFill>
                <a:schemeClr val="accent1"/>
              </a:solidFill>
            </a:endParaRPr>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=x+1</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 y="3416320"/>
            <a:ext cx="6096000" cy="1477328"/>
          </a:xfrm>
          <a:prstGeom prst="rect">
            <a:avLst/>
          </a:prstGeom>
        </p:spPr>
        <p:txBody>
          <a:bodyPr>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1929974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solidFill>
                  <a:schemeClr val="accent1"/>
                </a:solidFill>
              </a:rPr>
              <a:t> 		a[x]= </a:t>
            </a:r>
            <a:r>
              <a:rPr lang="en-US" dirty="0">
                <a:solidFill>
                  <a:schemeClr val="accent1"/>
                </a:solidFill>
              </a:rPr>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p>
          <a:p>
            <a:pPr algn="ctr"/>
            <a:r>
              <a:rPr lang="en-IN" dirty="0" smtClean="0"/>
              <a:t>a[x]+10</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 y="3416320"/>
            <a:ext cx="6096000" cy="1477328"/>
          </a:xfrm>
          <a:prstGeom prst="rect">
            <a:avLst/>
          </a:prstGeom>
        </p:spPr>
        <p:txBody>
          <a:bodyPr>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3142860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18" y="297890"/>
            <a:ext cx="10515600" cy="1325563"/>
          </a:xfrm>
        </p:spPr>
        <p:txBody>
          <a:bodyPr>
            <a:normAutofit/>
          </a:bodyPr>
          <a:lstStyle/>
          <a:p>
            <a:r>
              <a:rPr lang="en-US" altLang="en-US" u="sng" dirty="0">
                <a:solidFill>
                  <a:srgbClr val="000000"/>
                </a:solidFill>
                <a:latin typeface="Times New Roman" panose="02020603050405020304" pitchFamily="18" charset="0"/>
                <a:cs typeface="Times New Roman" panose="02020603050405020304" pitchFamily="18" charset="0"/>
              </a:rPr>
              <a:t>THREE-ADDRESS </a:t>
            </a:r>
            <a:r>
              <a:rPr lang="en-US" altLang="en-US" u="sng" dirty="0" smtClean="0">
                <a:solidFill>
                  <a:srgbClr val="000000"/>
                </a:solidFill>
                <a:latin typeface="Times New Roman" panose="02020603050405020304" pitchFamily="18" charset="0"/>
                <a:cs typeface="Times New Roman" panose="02020603050405020304" pitchFamily="18" charset="0"/>
              </a:rPr>
              <a:t>STATEMENTS</a:t>
            </a:r>
            <a:br>
              <a:rPr lang="en-US" altLang="en-US" u="sng" dirty="0" smtClean="0">
                <a:solidFill>
                  <a:srgbClr val="000000"/>
                </a:solidFill>
                <a:latin typeface="Times New Roman" panose="02020603050405020304" pitchFamily="18" charset="0"/>
                <a:cs typeface="Times New Roman" panose="02020603050405020304" pitchFamily="18" charset="0"/>
              </a:rPr>
            </a:br>
            <a:endParaRPr lang="en-US" dirty="0"/>
          </a:p>
        </p:txBody>
      </p:sp>
      <p:sp>
        <p:nvSpPr>
          <p:cNvPr id="4" name="Rectangle 1"/>
          <p:cNvSpPr>
            <a:spLocks noGrp="1" noChangeArrowheads="1"/>
          </p:cNvSpPr>
          <p:nvPr>
            <p:ph idx="1"/>
          </p:nvPr>
        </p:nvSpPr>
        <p:spPr bwMode="auto">
          <a:xfrm>
            <a:off x="300318" y="1336023"/>
            <a:ext cx="1137728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cs typeface="Times New Roman" panose="02020603050405020304" pitchFamily="18" charset="0"/>
              </a:rPr>
              <a:t>Assignments.</a:t>
            </a:r>
            <a:endParaRPr kumimoji="0" lang="en-US" altLang="en-US" sz="2000" b="0" i="0" u="none" strike="noStrike" cap="none" normalizeH="0" baseline="0" dirty="0" smtClean="0">
              <a:ln>
                <a:noFill/>
              </a:ln>
              <a:solidFill>
                <a:srgbClr val="000000"/>
              </a:solidFill>
              <a:effectLst/>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cs typeface="Times New Roman" panose="02020603050405020304" pitchFamily="18" charset="0"/>
              </a:rPr>
              <a:t>Two possible forms:</a:t>
            </a:r>
          </a:p>
          <a:p>
            <a:pPr marL="1371600" marR="0" lvl="3" indent="-137160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cs typeface="Times New Roman" panose="02020603050405020304" pitchFamily="18" charset="0"/>
              </a:rPr>
              <a:t>x:= y op z where op is a binary arithmetic or logical operation,</a:t>
            </a:r>
          </a:p>
          <a:p>
            <a:pPr marL="1371600" marR="0" lvl="3" indent="-137160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cs typeface="Times New Roman" panose="02020603050405020304" pitchFamily="18" charset="0"/>
              </a:rPr>
              <a:t>x:= op y where op is a unary operation (minus, negation, conversion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cs typeface="Times New Roman" panose="02020603050405020304" pitchFamily="18" charset="0"/>
              </a:rPr>
              <a:t>Copy statements.</a:t>
            </a:r>
            <a:endParaRPr kumimoji="0" lang="en-US" altLang="en-US" sz="2000" b="0" i="0" u="none" strike="noStrike" cap="none" normalizeH="0" baseline="0" dirty="0" smtClean="0">
              <a:ln>
                <a:noFill/>
              </a:ln>
              <a:solidFill>
                <a:srgbClr val="000000"/>
              </a:solidFill>
              <a:effectLst/>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cs typeface="Times New Roman" panose="02020603050405020304" pitchFamily="18" charset="0"/>
              </a:rPr>
              <a:t>They have the form x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00000"/>
                </a:solidFill>
                <a:effectLst/>
                <a:cs typeface="Times New Roman" panose="02020603050405020304" pitchFamily="18" charset="0"/>
              </a:rPr>
              <a:t>Inconditional</a:t>
            </a:r>
            <a:r>
              <a:rPr kumimoji="0" lang="en-US" altLang="en-US" sz="2000" b="1" i="0" u="none" strike="noStrike" cap="none" normalizeH="0" baseline="0" dirty="0" smtClean="0">
                <a:ln>
                  <a:noFill/>
                </a:ln>
                <a:solidFill>
                  <a:srgbClr val="000000"/>
                </a:solidFill>
                <a:effectLst/>
                <a:cs typeface="Times New Roman" panose="02020603050405020304" pitchFamily="18" charset="0"/>
              </a:rPr>
              <a:t> jumps.</a:t>
            </a:r>
            <a:endParaRPr kumimoji="0" lang="en-US" altLang="en-US" sz="2000" b="0" i="0" u="none" strike="noStrike" cap="none" normalizeH="0" baseline="0" dirty="0" smtClean="0">
              <a:ln>
                <a:noFill/>
              </a:ln>
              <a:solidFill>
                <a:srgbClr val="000000"/>
              </a:solidFill>
              <a:effectLst/>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cs typeface="Times New Roman" panose="02020603050405020304" pitchFamily="18" charset="0"/>
              </a:rPr>
              <a:t>They have the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formgoto</a:t>
            </a:r>
            <a:r>
              <a:rPr kumimoji="0" lang="en-US" altLang="en-US" sz="2000" b="0" i="0" u="none" strike="noStrike" cap="none" normalizeH="0" baseline="0" dirty="0" smtClean="0">
                <a:ln>
                  <a:noFill/>
                </a:ln>
                <a:solidFill>
                  <a:srgbClr val="000000"/>
                </a:solidFill>
                <a:effectLst/>
                <a:cs typeface="Times New Roman" panose="02020603050405020304" pitchFamily="18" charset="0"/>
              </a:rPr>
              <a:t> L where L is a symbolic label of a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00000"/>
                </a:solidFill>
                <a:effectLst/>
                <a:cs typeface="Times New Roman" panose="02020603050405020304" pitchFamily="18" charset="0"/>
              </a:rPr>
              <a:t>inconditional</a:t>
            </a:r>
            <a:r>
              <a:rPr kumimoji="0" lang="en-US" altLang="en-US" sz="2000" b="1" i="0" u="none" strike="noStrike" cap="none" normalizeH="0" baseline="0" dirty="0" smtClean="0">
                <a:ln>
                  <a:noFill/>
                </a:ln>
                <a:solidFill>
                  <a:srgbClr val="000000"/>
                </a:solidFill>
                <a:effectLst/>
                <a:cs typeface="Times New Roman" panose="02020603050405020304" pitchFamily="18" charset="0"/>
              </a:rPr>
              <a:t> jumps.</a:t>
            </a:r>
            <a:endParaRPr kumimoji="0" lang="en-US" altLang="en-US" sz="2000" b="0" i="0" u="none" strike="noStrike" cap="none" normalizeH="0" baseline="0" dirty="0" smtClean="0">
              <a:ln>
                <a:noFill/>
              </a:ln>
              <a:solidFill>
                <a:srgbClr val="000000"/>
              </a:solidFill>
              <a:effectLst/>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cs typeface="Times New Roman" panose="02020603050405020304" pitchFamily="18" charset="0"/>
              </a:rPr>
              <a:t>They have the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formif</a:t>
            </a:r>
            <a:r>
              <a:rPr kumimoji="0" lang="en-US" altLang="en-US" sz="2000" b="0" i="0" u="none" strike="noStrike" cap="none" normalizeH="0" baseline="0" dirty="0" smtClean="0">
                <a:ln>
                  <a:noFill/>
                </a:ln>
                <a:solidFill>
                  <a:srgbClr val="000000"/>
                </a:solidFill>
                <a:effectLst/>
                <a:cs typeface="Times New Roman" panose="02020603050405020304" pitchFamily="18" charset="0"/>
              </a:rPr>
              <a:t> x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relop</a:t>
            </a:r>
            <a:r>
              <a:rPr kumimoji="0" lang="en-US" altLang="en-US" sz="2000" b="0" i="0" u="none" strike="noStrike" cap="none" normalizeH="0" baseline="0" dirty="0" smtClean="0">
                <a:ln>
                  <a:noFill/>
                </a:ln>
                <a:solidFill>
                  <a:srgbClr val="000000"/>
                </a:solidFill>
                <a:effectLst/>
                <a:cs typeface="Times New Roman" panose="02020603050405020304" pitchFamily="18" charset="0"/>
              </a:rPr>
              <a:t> y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goto</a:t>
            </a:r>
            <a:r>
              <a:rPr kumimoji="0" lang="en-US" altLang="en-US" sz="2000" b="0" i="0" u="none" strike="noStrike" cap="none" normalizeH="0" baseline="0" dirty="0" smtClean="0">
                <a:ln>
                  <a:noFill/>
                </a:ln>
                <a:solidFill>
                  <a:srgbClr val="000000"/>
                </a:solidFill>
                <a:effectLst/>
                <a:cs typeface="Times New Roman" panose="02020603050405020304" pitchFamily="18" charset="0"/>
              </a:rPr>
              <a:t> L where statement L is executed if x and y are in relation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relop</a:t>
            </a:r>
            <a:r>
              <a:rPr kumimoji="0" lang="en-US" altLang="en-US" sz="2000" b="0" i="0" u="none" strike="noStrike" cap="none" normalizeH="0" baseline="0" dirty="0" smtClean="0">
                <a:ln>
                  <a:noFill/>
                </a:ln>
                <a:solidFill>
                  <a:srgbClr val="000000"/>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cs typeface="Times New Roman" panose="02020603050405020304" pitchFamily="18" charset="0"/>
              </a:rPr>
              <a:t>Procedure calls.</a:t>
            </a:r>
            <a:endParaRPr kumimoji="0" lang="en-US" altLang="en-US" sz="2000" b="0" i="0" u="none" strike="noStrike" cap="none" normalizeH="0" baseline="0" dirty="0" smtClean="0">
              <a:ln>
                <a:noFill/>
              </a:ln>
              <a:solidFill>
                <a:srgbClr val="000000"/>
              </a:solidFill>
              <a:effectLst/>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cs typeface="Times New Roman" panose="02020603050405020304" pitchFamily="18" charset="0"/>
              </a:rPr>
              <a:t>They have the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formparam</a:t>
            </a:r>
            <a:r>
              <a:rPr kumimoji="0" lang="en-US" altLang="en-US" sz="2000" b="0" i="0" u="none" strike="noStrike" cap="none" normalizeH="0" baseline="0" dirty="0" smtClean="0">
                <a:ln>
                  <a:noFill/>
                </a:ln>
                <a:solidFill>
                  <a:srgbClr val="000000"/>
                </a:solidFill>
                <a:effectLst/>
                <a:cs typeface="Times New Roman" panose="02020603050405020304" pitchFamily="18" charset="0"/>
              </a:rPr>
              <a:t> x1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param</a:t>
            </a:r>
            <a:r>
              <a:rPr kumimoji="0" lang="en-US" altLang="en-US" sz="2000" b="0" i="0" u="none" strike="noStrike" cap="none" normalizeH="0" baseline="0" dirty="0" smtClean="0">
                <a:ln>
                  <a:noFill/>
                </a:ln>
                <a:solidFill>
                  <a:srgbClr val="000000"/>
                </a:solidFill>
                <a:effectLst/>
                <a:cs typeface="Times New Roman" panose="02020603050405020304" pitchFamily="18" charset="0"/>
              </a:rPr>
              <a:t> x2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param</a:t>
            </a:r>
            <a:r>
              <a:rPr kumimoji="0" lang="en-US" altLang="en-US" sz="2000" b="0" i="0" u="none" strike="noStrike" cap="none" normalizeH="0" baseline="0" dirty="0" smtClean="0">
                <a:ln>
                  <a:noFill/>
                </a:ln>
                <a:solidFill>
                  <a:srgbClr val="000000"/>
                </a:solidFill>
                <a:effectLst/>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xn</a:t>
            </a:r>
            <a:r>
              <a:rPr kumimoji="0" lang="en-US" altLang="en-US" sz="2000" b="0" i="0" u="none" strike="noStrike" cap="none" normalizeH="0" baseline="0" dirty="0" smtClean="0">
                <a:ln>
                  <a:noFill/>
                </a:ln>
                <a:solidFill>
                  <a:srgbClr val="000000"/>
                </a:solidFill>
                <a:effectLst/>
                <a:cs typeface="Times New Roman" panose="02020603050405020304" pitchFamily="18" charset="0"/>
              </a:rPr>
              <a:t> call p, n corresponding to the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procdure</a:t>
            </a:r>
            <a:r>
              <a:rPr kumimoji="0" lang="en-US" altLang="en-US" sz="2000" b="0" i="0" u="none" strike="noStrike" cap="none" normalizeH="0" baseline="0" dirty="0" smtClean="0">
                <a:ln>
                  <a:noFill/>
                </a:ln>
                <a:solidFill>
                  <a:srgbClr val="000000"/>
                </a:solidFill>
                <a:effectLst/>
                <a:cs typeface="Times New Roman" panose="02020603050405020304" pitchFamily="18" charset="0"/>
              </a:rPr>
              <a:t> call p(x1, x2, ..., </a:t>
            </a:r>
            <a:r>
              <a:rPr kumimoji="0" lang="en-US" altLang="en-US" sz="2000" b="0" i="0" u="none" strike="noStrike" cap="none" normalizeH="0" baseline="0" dirty="0" err="1" smtClean="0">
                <a:ln>
                  <a:noFill/>
                </a:ln>
                <a:solidFill>
                  <a:srgbClr val="000000"/>
                </a:solidFill>
                <a:effectLst/>
                <a:cs typeface="Times New Roman" panose="02020603050405020304" pitchFamily="18" charset="0"/>
              </a:rPr>
              <a:t>xn</a:t>
            </a:r>
            <a:r>
              <a:rPr kumimoji="0" lang="en-US" altLang="en-US" sz="2000" b="0" i="0" u="none" strike="noStrike" cap="none" normalizeH="0" baseline="0" dirty="0" smtClean="0">
                <a:ln>
                  <a:noFill/>
                </a:ln>
                <a:solidFill>
                  <a:srgbClr val="000000"/>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56513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solidFill>
                  <a:schemeClr val="accent1"/>
                </a:solidFill>
              </a:rPr>
              <a:t>		If x==4 </a:t>
            </a:r>
            <a:r>
              <a:rPr lang="en-US" dirty="0" err="1">
                <a:solidFill>
                  <a:schemeClr val="accent1"/>
                </a:solidFill>
              </a:rPr>
              <a:t>goto</a:t>
            </a:r>
            <a:r>
              <a:rPr lang="en-US" dirty="0">
                <a:solidFill>
                  <a:schemeClr val="accent1"/>
                </a:solidFill>
              </a:rPr>
              <a:t> </a:t>
            </a:r>
            <a:r>
              <a:rPr lang="en-US" dirty="0" smtClean="0">
                <a:solidFill>
                  <a:schemeClr val="accent1"/>
                </a:solidFill>
              </a:rPr>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p>
          <a:p>
            <a:pPr algn="ctr"/>
            <a:r>
              <a:rPr lang="en-IN" dirty="0" smtClean="0"/>
              <a:t>a[x]+10</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837765" y="4047957"/>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If(x==4)</a:t>
            </a:r>
            <a:endParaRPr lang="en-US" dirty="0"/>
          </a:p>
        </p:txBody>
      </p:sp>
      <p:cxnSp>
        <p:nvCxnSpPr>
          <p:cNvPr id="12" name="Straight Arrow Connector 11"/>
          <p:cNvCxnSpPr>
            <a:endCxn id="11" idx="0"/>
          </p:cNvCxnSpPr>
          <p:nvPr/>
        </p:nvCxnSpPr>
        <p:spPr>
          <a:xfrm flipH="1">
            <a:off x="3693459" y="3416320"/>
            <a:ext cx="1804146" cy="63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859307"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a:stCxn id="11" idx="2"/>
          </p:cNvCxnSpPr>
          <p:nvPr/>
        </p:nvCxnSpPr>
        <p:spPr>
          <a:xfrm>
            <a:off x="3693459" y="4800992"/>
            <a:ext cx="2142565"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21026" y="5432629"/>
            <a:ext cx="6096000" cy="1477328"/>
          </a:xfrm>
          <a:prstGeom prst="rect">
            <a:avLst/>
          </a:prstGeom>
        </p:spPr>
        <p:txBody>
          <a:bodyPr>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2102418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solidFill>
                  <a:schemeClr val="accent1"/>
                </a:solidFill>
              </a:rPr>
              <a:t>		</a:t>
            </a:r>
            <a:r>
              <a:rPr lang="en-IN" dirty="0" err="1">
                <a:solidFill>
                  <a:schemeClr val="accent1"/>
                </a:solidFill>
              </a:rPr>
              <a:t>g</a:t>
            </a:r>
            <a:r>
              <a:rPr lang="en-IN" dirty="0" err="1" smtClean="0">
                <a:solidFill>
                  <a:schemeClr val="accent1"/>
                </a:solidFill>
              </a:rPr>
              <a:t>oto</a:t>
            </a:r>
            <a:r>
              <a:rPr lang="en-IN" dirty="0" smtClean="0">
                <a:solidFill>
                  <a:schemeClr val="accent1"/>
                </a:solidFill>
              </a:rPr>
              <a:t> False1</a:t>
            </a:r>
          </a:p>
          <a:p>
            <a:r>
              <a:rPr lang="en-IN" dirty="0" smtClean="0"/>
              <a:t>True1:		x</a:t>
            </a:r>
            <a:r>
              <a:rPr lang="en-US" dirty="0" smtClean="0"/>
              <a:t> = x-2</a:t>
            </a:r>
          </a:p>
          <a:p>
            <a:r>
              <a:rPr lang="en-IN" dirty="0" smtClean="0"/>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p>
          <a:p>
            <a:pPr algn="ctr"/>
            <a:r>
              <a:rPr lang="en-IN" dirty="0" smtClean="0"/>
              <a:t>a[x]+10</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384172" y="4047957"/>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If(x==4)</a:t>
            </a:r>
            <a:endParaRPr lang="en-US" dirty="0"/>
          </a:p>
        </p:txBody>
      </p:sp>
      <p:cxnSp>
        <p:nvCxnSpPr>
          <p:cNvPr id="12" name="Straight Arrow Connector 11"/>
          <p:cNvCxnSpPr>
            <a:endCxn id="11" idx="0"/>
          </p:cNvCxnSpPr>
          <p:nvPr/>
        </p:nvCxnSpPr>
        <p:spPr>
          <a:xfrm flipH="1">
            <a:off x="5239866" y="3416320"/>
            <a:ext cx="1804146" cy="63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8544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a:stCxn id="11" idx="2"/>
          </p:cNvCxnSpPr>
          <p:nvPr/>
        </p:nvCxnSpPr>
        <p:spPr>
          <a:xfrm>
            <a:off x="5239866" y="4800992"/>
            <a:ext cx="2142565"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031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p:nvPr/>
        </p:nvCxnSpPr>
        <p:spPr>
          <a:xfrm flipH="1">
            <a:off x="1792940" y="4800992"/>
            <a:ext cx="2532524"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1550" y="3214566"/>
            <a:ext cx="3384174" cy="2031325"/>
          </a:xfrm>
          <a:prstGeom prst="rect">
            <a:avLst/>
          </a:prstGeom>
        </p:spPr>
        <p:txBody>
          <a:bodyPr wrap="square">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2377497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solidFill>
                  <a:schemeClr val="accent1"/>
                </a:solidFill>
              </a:rPr>
              <a:t>True1:		x</a:t>
            </a:r>
            <a:r>
              <a:rPr lang="en-US" dirty="0" smtClean="0">
                <a:solidFill>
                  <a:schemeClr val="accent1"/>
                </a:solidFill>
              </a:rPr>
              <a:t> = x-2</a:t>
            </a:r>
          </a:p>
          <a:p>
            <a:r>
              <a:rPr lang="en-IN" dirty="0" smtClean="0"/>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p>
          <a:p>
            <a:pPr algn="ctr"/>
            <a:r>
              <a:rPr lang="en-IN" dirty="0" smtClean="0"/>
              <a:t>a[x]+10</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384172" y="4047957"/>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If(x==4)</a:t>
            </a:r>
            <a:endParaRPr lang="en-US" dirty="0"/>
          </a:p>
        </p:txBody>
      </p:sp>
      <p:cxnSp>
        <p:nvCxnSpPr>
          <p:cNvPr id="12" name="Straight Arrow Connector 11"/>
          <p:cNvCxnSpPr>
            <a:endCxn id="11" idx="0"/>
          </p:cNvCxnSpPr>
          <p:nvPr/>
        </p:nvCxnSpPr>
        <p:spPr>
          <a:xfrm flipH="1">
            <a:off x="5239866" y="3416320"/>
            <a:ext cx="1804146" cy="63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8544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x=x-2</a:t>
            </a:r>
            <a:endParaRPr lang="en-US" dirty="0"/>
          </a:p>
        </p:txBody>
      </p:sp>
      <p:cxnSp>
        <p:nvCxnSpPr>
          <p:cNvPr id="17" name="Straight Arrow Connector 16"/>
          <p:cNvCxnSpPr>
            <a:stCxn id="11" idx="2"/>
          </p:cNvCxnSpPr>
          <p:nvPr/>
        </p:nvCxnSpPr>
        <p:spPr>
          <a:xfrm>
            <a:off x="5239866" y="4800992"/>
            <a:ext cx="2142565"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031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p:nvPr/>
        </p:nvCxnSpPr>
        <p:spPr>
          <a:xfrm flipH="1">
            <a:off x="1792940" y="4800992"/>
            <a:ext cx="2532524"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1550" y="3214566"/>
            <a:ext cx="3384174" cy="2031325"/>
          </a:xfrm>
          <a:prstGeom prst="rect">
            <a:avLst/>
          </a:prstGeom>
        </p:spPr>
        <p:txBody>
          <a:bodyPr wrap="square">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1972797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solidFill>
                  <a:schemeClr val="accent1"/>
                </a:solidFill>
              </a:rPr>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p>
          <a:p>
            <a:pPr algn="ctr"/>
            <a:r>
              <a:rPr lang="en-IN" dirty="0" smtClean="0"/>
              <a:t>a[x]+10</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384172" y="4047957"/>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If(x==4)</a:t>
            </a:r>
            <a:endParaRPr lang="en-US" dirty="0"/>
          </a:p>
        </p:txBody>
      </p:sp>
      <p:cxnSp>
        <p:nvCxnSpPr>
          <p:cNvPr id="12" name="Straight Arrow Connector 11"/>
          <p:cNvCxnSpPr>
            <a:endCxn id="11" idx="0"/>
          </p:cNvCxnSpPr>
          <p:nvPr/>
        </p:nvCxnSpPr>
        <p:spPr>
          <a:xfrm flipH="1">
            <a:off x="5239866" y="3416320"/>
            <a:ext cx="1804146" cy="63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8544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x=x-2</a:t>
            </a:r>
            <a:endParaRPr lang="en-US" dirty="0"/>
          </a:p>
        </p:txBody>
      </p:sp>
      <p:cxnSp>
        <p:nvCxnSpPr>
          <p:cNvPr id="17" name="Straight Arrow Connector 16"/>
          <p:cNvCxnSpPr>
            <a:stCxn id="11" idx="2"/>
          </p:cNvCxnSpPr>
          <p:nvPr/>
        </p:nvCxnSpPr>
        <p:spPr>
          <a:xfrm>
            <a:off x="5239866" y="4800992"/>
            <a:ext cx="2142565"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031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endParaRPr lang="en-US" dirty="0"/>
          </a:p>
        </p:txBody>
      </p:sp>
      <p:cxnSp>
        <p:nvCxnSpPr>
          <p:cNvPr id="16" name="Straight Arrow Connector 15"/>
          <p:cNvCxnSpPr/>
          <p:nvPr/>
        </p:nvCxnSpPr>
        <p:spPr>
          <a:xfrm flipH="1">
            <a:off x="1792940" y="4800992"/>
            <a:ext cx="2532524"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1550" y="3214566"/>
            <a:ext cx="3384174" cy="2031325"/>
          </a:xfrm>
          <a:prstGeom prst="rect">
            <a:avLst/>
          </a:prstGeom>
        </p:spPr>
        <p:txBody>
          <a:bodyPr wrap="square">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945519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solidFill>
                  <a:schemeClr val="accent1"/>
                </a:solidFill>
              </a:rPr>
              <a:t>False1:		x=x+1</a:t>
            </a:r>
          </a:p>
          <a:p>
            <a:r>
              <a:rPr lang="en-IN" dirty="0"/>
              <a:t>	</a:t>
            </a:r>
            <a:r>
              <a:rPr lang="en-IN" dirty="0" smtClean="0"/>
              <a:t>	</a:t>
            </a:r>
            <a:r>
              <a:rPr lang="en-IN" dirty="0" err="1" smtClean="0"/>
              <a:t>goto</a:t>
            </a:r>
            <a:r>
              <a:rPr lang="en-IN" dirty="0" smtClean="0"/>
              <a:t> </a:t>
            </a:r>
            <a:r>
              <a:rPr lang="en-IN" dirty="0" err="1" smtClean="0"/>
              <a:t>Loopstart</a:t>
            </a:r>
            <a:r>
              <a:rPr lang="en-IN" dirty="0" smtClean="0"/>
              <a:t>		</a:t>
            </a:r>
            <a:endParaRPr lang="en-US" dirty="0"/>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p>
          <a:p>
            <a:pPr algn="ctr"/>
            <a:r>
              <a:rPr lang="en-IN" dirty="0" smtClean="0"/>
              <a:t>a[x]+10</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384172" y="4047957"/>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If(x==4)</a:t>
            </a:r>
            <a:endParaRPr lang="en-US" dirty="0"/>
          </a:p>
        </p:txBody>
      </p:sp>
      <p:cxnSp>
        <p:nvCxnSpPr>
          <p:cNvPr id="12" name="Straight Arrow Connector 11"/>
          <p:cNvCxnSpPr>
            <a:endCxn id="11" idx="0"/>
          </p:cNvCxnSpPr>
          <p:nvPr/>
        </p:nvCxnSpPr>
        <p:spPr>
          <a:xfrm flipH="1">
            <a:off x="5239866" y="3416320"/>
            <a:ext cx="1804146" cy="63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8544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x=x-2</a:t>
            </a:r>
            <a:endParaRPr lang="en-US" dirty="0"/>
          </a:p>
        </p:txBody>
      </p:sp>
      <p:cxnSp>
        <p:nvCxnSpPr>
          <p:cNvPr id="17" name="Straight Arrow Connector 16"/>
          <p:cNvCxnSpPr>
            <a:stCxn id="11" idx="2"/>
          </p:cNvCxnSpPr>
          <p:nvPr/>
        </p:nvCxnSpPr>
        <p:spPr>
          <a:xfrm>
            <a:off x="5239866" y="4800992"/>
            <a:ext cx="2142565"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031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endParaRPr lang="en-US" dirty="0"/>
          </a:p>
        </p:txBody>
      </p:sp>
      <p:cxnSp>
        <p:nvCxnSpPr>
          <p:cNvPr id="16" name="Straight Arrow Connector 15"/>
          <p:cNvCxnSpPr/>
          <p:nvPr/>
        </p:nvCxnSpPr>
        <p:spPr>
          <a:xfrm flipH="1">
            <a:off x="1792940" y="4800992"/>
            <a:ext cx="2532524"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1"/>
            <a:endCxn id="14" idx="3"/>
          </p:cNvCxnSpPr>
          <p:nvPr/>
        </p:nvCxnSpPr>
        <p:spPr>
          <a:xfrm flipH="1">
            <a:off x="4011703" y="5622397"/>
            <a:ext cx="5737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a:xfrm>
            <a:off x="-51550" y="3214566"/>
            <a:ext cx="3384174" cy="2031325"/>
          </a:xfrm>
          <a:prstGeom prst="rect">
            <a:avLst/>
          </a:prstGeom>
        </p:spPr>
        <p:txBody>
          <a:bodyPr wrap="square">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1858618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a:solidFill>
                  <a:schemeClr val="accent1"/>
                </a:solidFill>
              </a:rPr>
              <a:t>	</a:t>
            </a:r>
            <a:r>
              <a:rPr lang="en-IN" dirty="0" smtClean="0">
                <a:solidFill>
                  <a:schemeClr val="accent1"/>
                </a:solidFill>
              </a:rPr>
              <a:t>	</a:t>
            </a:r>
            <a:r>
              <a:rPr lang="en-IN" dirty="0" err="1" smtClean="0">
                <a:solidFill>
                  <a:schemeClr val="accent1"/>
                </a:solidFill>
              </a:rPr>
              <a:t>goto</a:t>
            </a:r>
            <a:r>
              <a:rPr lang="en-IN" dirty="0" smtClean="0">
                <a:solidFill>
                  <a:schemeClr val="accent1"/>
                </a:solidFill>
              </a:rPr>
              <a:t> </a:t>
            </a:r>
            <a:r>
              <a:rPr lang="en-IN" dirty="0" err="1" smtClean="0">
                <a:solidFill>
                  <a:schemeClr val="accent1"/>
                </a:solidFill>
              </a:rPr>
              <a:t>Loopstart</a:t>
            </a:r>
            <a:r>
              <a:rPr lang="en-IN" dirty="0" smtClean="0">
                <a:solidFill>
                  <a:schemeClr val="accent1"/>
                </a:solidFill>
              </a:rPr>
              <a:t>		</a:t>
            </a:r>
            <a:endParaRPr lang="en-US" dirty="0">
              <a:solidFill>
                <a:schemeClr val="accent1"/>
              </a:solidFill>
            </a:endParaRPr>
          </a:p>
          <a:p>
            <a:r>
              <a:rPr lang="en-US" dirty="0" smtClean="0"/>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p>
          <a:p>
            <a:pPr algn="ctr"/>
            <a:r>
              <a:rPr lang="en-IN" dirty="0" smtClean="0"/>
              <a:t>a[x]+10</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384172" y="4047957"/>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If(x==4)</a:t>
            </a:r>
            <a:endParaRPr lang="en-US" dirty="0"/>
          </a:p>
        </p:txBody>
      </p:sp>
      <p:cxnSp>
        <p:nvCxnSpPr>
          <p:cNvPr id="12" name="Straight Arrow Connector 11"/>
          <p:cNvCxnSpPr>
            <a:endCxn id="11" idx="0"/>
          </p:cNvCxnSpPr>
          <p:nvPr/>
        </p:nvCxnSpPr>
        <p:spPr>
          <a:xfrm flipH="1">
            <a:off x="5239866" y="3416320"/>
            <a:ext cx="1804146" cy="63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8544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x=x-2</a:t>
            </a:r>
            <a:endParaRPr lang="en-US" dirty="0"/>
          </a:p>
        </p:txBody>
      </p:sp>
      <p:cxnSp>
        <p:nvCxnSpPr>
          <p:cNvPr id="17" name="Straight Arrow Connector 16"/>
          <p:cNvCxnSpPr>
            <a:stCxn id="11" idx="2"/>
          </p:cNvCxnSpPr>
          <p:nvPr/>
        </p:nvCxnSpPr>
        <p:spPr>
          <a:xfrm>
            <a:off x="5239866" y="4800992"/>
            <a:ext cx="2142565"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031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endParaRPr lang="en-US" dirty="0"/>
          </a:p>
        </p:txBody>
      </p:sp>
      <p:cxnSp>
        <p:nvCxnSpPr>
          <p:cNvPr id="16" name="Straight Arrow Connector 15"/>
          <p:cNvCxnSpPr/>
          <p:nvPr/>
        </p:nvCxnSpPr>
        <p:spPr>
          <a:xfrm flipH="1">
            <a:off x="1792940" y="4800992"/>
            <a:ext cx="2532524"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1"/>
            <a:endCxn id="14" idx="3"/>
          </p:cNvCxnSpPr>
          <p:nvPr/>
        </p:nvCxnSpPr>
        <p:spPr>
          <a:xfrm flipH="1">
            <a:off x="4011703" y="5622397"/>
            <a:ext cx="5737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14" idx="1"/>
            <a:endCxn id="14" idx="1"/>
          </p:cNvCxnSpPr>
          <p:nvPr/>
        </p:nvCxnSpPr>
        <p:spPr>
          <a:xfrm>
            <a:off x="300315" y="562239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p:cNvCxnSpPr>
          <p:nvPr/>
        </p:nvCxnSpPr>
        <p:spPr>
          <a:xfrm rot="10800000" flipH="1">
            <a:off x="300314" y="1435483"/>
            <a:ext cx="6010833" cy="4186915"/>
          </a:xfrm>
          <a:prstGeom prst="curvedConnector3">
            <a:avLst>
              <a:gd name="adj1" fmla="val -380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951254" y="3967589"/>
            <a:ext cx="3384174" cy="2031325"/>
          </a:xfrm>
          <a:prstGeom prst="rect">
            <a:avLst/>
          </a:prstGeom>
        </p:spPr>
        <p:txBody>
          <a:bodyPr wrap="square">
            <a:spAutoFit/>
          </a:bodyPr>
          <a:lstStyle/>
          <a:p>
            <a:r>
              <a:rPr lang="en-US" dirty="0"/>
              <a:t>The first tuple is a leader.</a:t>
            </a:r>
          </a:p>
          <a:p>
            <a:r>
              <a:rPr lang="en-US" dirty="0"/>
              <a:t>2 Tuple L is a leader if there is a tuple if ...</a:t>
            </a:r>
            <a:r>
              <a:rPr lang="en-US" dirty="0" err="1"/>
              <a:t>goto</a:t>
            </a:r>
            <a:r>
              <a:rPr lang="en-US" dirty="0"/>
              <a:t> L or</a:t>
            </a:r>
          </a:p>
          <a:p>
            <a:r>
              <a:rPr lang="en-US" dirty="0" err="1"/>
              <a:t>goto</a:t>
            </a:r>
            <a:r>
              <a:rPr lang="en-US" dirty="0"/>
              <a:t> L .</a:t>
            </a:r>
          </a:p>
          <a:p>
            <a:r>
              <a:rPr lang="en-US" dirty="0"/>
              <a:t>3 Tuple L is a leader if it immediately follows a tuple</a:t>
            </a:r>
          </a:p>
          <a:p>
            <a:r>
              <a:rPr lang="en-US" dirty="0"/>
              <a:t>if ...</a:t>
            </a:r>
            <a:r>
              <a:rPr lang="en-US" dirty="0" err="1"/>
              <a:t>goto</a:t>
            </a:r>
            <a:r>
              <a:rPr lang="en-US" dirty="0"/>
              <a:t> B or </a:t>
            </a:r>
            <a:r>
              <a:rPr lang="en-US" dirty="0" err="1"/>
              <a:t>goto</a:t>
            </a:r>
            <a:r>
              <a:rPr lang="en-US" dirty="0"/>
              <a:t> B .</a:t>
            </a:r>
          </a:p>
        </p:txBody>
      </p:sp>
    </p:spTree>
    <p:extLst>
      <p:ext uri="{BB962C8B-B14F-4D97-AF65-F5344CB8AC3E}">
        <p14:creationId xmlns:p14="http://schemas.microsoft.com/office/powerpoint/2010/main" val="3067678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smtClean="0"/>
              <a:t>		</a:t>
            </a:r>
            <a:r>
              <a:rPr lang="en-IN" dirty="0" err="1" smtClean="0"/>
              <a:t>goto</a:t>
            </a:r>
            <a:r>
              <a:rPr lang="en-IN" dirty="0" smtClean="0"/>
              <a:t> </a:t>
            </a:r>
            <a:r>
              <a:rPr lang="en-IN" dirty="0" err="1" smtClean="0"/>
              <a:t>Loopstart</a:t>
            </a:r>
            <a:r>
              <a:rPr lang="en-IN" dirty="0" smtClean="0"/>
              <a:t>		</a:t>
            </a:r>
            <a:endParaRPr lang="en-US" dirty="0" smtClean="0"/>
          </a:p>
          <a:p>
            <a:r>
              <a:rPr lang="en-US" dirty="0" smtClean="0">
                <a:solidFill>
                  <a:schemeClr val="accent1"/>
                </a:solidFill>
              </a:rPr>
              <a:t>False: 		y = y+5</a:t>
            </a:r>
          </a:p>
          <a:p>
            <a:r>
              <a:rPr lang="en-IN" dirty="0"/>
              <a:t>	</a:t>
            </a:r>
            <a:r>
              <a:rPr lang="en-IN" dirty="0" smtClean="0"/>
              <a:t>	end</a:t>
            </a:r>
            <a:endParaRPr lang="en-US" dirty="0"/>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p>
          <a:p>
            <a:pPr algn="ctr"/>
            <a:r>
              <a:rPr lang="en-IN" dirty="0" smtClean="0"/>
              <a:t>a[x]+10</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y=y+5</a:t>
            </a:r>
            <a:endParaRPr lang="en-US" dirty="0"/>
          </a:p>
        </p:txBody>
      </p:sp>
      <p:sp>
        <p:nvSpPr>
          <p:cNvPr id="11" name="Rectangle 10"/>
          <p:cNvSpPr/>
          <p:nvPr/>
        </p:nvSpPr>
        <p:spPr>
          <a:xfrm>
            <a:off x="3384172" y="4047957"/>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If(x==4)</a:t>
            </a:r>
            <a:endParaRPr lang="en-US" dirty="0"/>
          </a:p>
        </p:txBody>
      </p:sp>
      <p:cxnSp>
        <p:nvCxnSpPr>
          <p:cNvPr id="12" name="Straight Arrow Connector 11"/>
          <p:cNvCxnSpPr>
            <a:endCxn id="11" idx="0"/>
          </p:cNvCxnSpPr>
          <p:nvPr/>
        </p:nvCxnSpPr>
        <p:spPr>
          <a:xfrm flipH="1">
            <a:off x="5239866" y="3416320"/>
            <a:ext cx="1804146" cy="63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8544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x=x-2</a:t>
            </a:r>
            <a:endParaRPr lang="en-US" dirty="0"/>
          </a:p>
        </p:txBody>
      </p:sp>
      <p:cxnSp>
        <p:nvCxnSpPr>
          <p:cNvPr id="17" name="Straight Arrow Connector 16"/>
          <p:cNvCxnSpPr>
            <a:stCxn id="11" idx="2"/>
          </p:cNvCxnSpPr>
          <p:nvPr/>
        </p:nvCxnSpPr>
        <p:spPr>
          <a:xfrm>
            <a:off x="5239866" y="4800992"/>
            <a:ext cx="2142565"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031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endParaRPr lang="en-US" dirty="0"/>
          </a:p>
        </p:txBody>
      </p:sp>
      <p:cxnSp>
        <p:nvCxnSpPr>
          <p:cNvPr id="16" name="Straight Arrow Connector 15"/>
          <p:cNvCxnSpPr/>
          <p:nvPr/>
        </p:nvCxnSpPr>
        <p:spPr>
          <a:xfrm flipH="1">
            <a:off x="1792940" y="4800992"/>
            <a:ext cx="2532524"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1"/>
            <a:endCxn id="14" idx="3"/>
          </p:cNvCxnSpPr>
          <p:nvPr/>
        </p:nvCxnSpPr>
        <p:spPr>
          <a:xfrm flipH="1">
            <a:off x="4011703" y="5622397"/>
            <a:ext cx="5737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14" idx="1"/>
            <a:endCxn id="14" idx="1"/>
          </p:cNvCxnSpPr>
          <p:nvPr/>
        </p:nvCxnSpPr>
        <p:spPr>
          <a:xfrm>
            <a:off x="300315" y="562239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p:cNvCxnSpPr>
          <p:nvPr/>
        </p:nvCxnSpPr>
        <p:spPr>
          <a:xfrm rot="10800000" flipH="1">
            <a:off x="300314" y="1435483"/>
            <a:ext cx="6010833" cy="4186915"/>
          </a:xfrm>
          <a:prstGeom prst="curvedConnector3">
            <a:avLst>
              <a:gd name="adj1" fmla="val -380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323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505" y="0"/>
            <a:ext cx="6096000" cy="3416320"/>
          </a:xfrm>
          <a:prstGeom prst="rect">
            <a:avLst/>
          </a:prstGeom>
        </p:spPr>
        <p:txBody>
          <a:bodyPr>
            <a:spAutoFit/>
          </a:bodyPr>
          <a:lstStyle/>
          <a:p>
            <a:r>
              <a:rPr lang="en-US" dirty="0" smtClean="0"/>
              <a:t>		x = 0</a:t>
            </a:r>
            <a:endParaRPr lang="en-US" dirty="0"/>
          </a:p>
          <a:p>
            <a:r>
              <a:rPr lang="en-US" dirty="0" err="1" smtClean="0"/>
              <a:t>Loopstart</a:t>
            </a:r>
            <a:r>
              <a:rPr lang="en-US" dirty="0" smtClean="0"/>
              <a:t>:	if x &lt; 10 </a:t>
            </a:r>
            <a:r>
              <a:rPr lang="en-US" dirty="0" err="1"/>
              <a:t>goto</a:t>
            </a:r>
            <a:r>
              <a:rPr lang="en-US" dirty="0"/>
              <a:t> </a:t>
            </a:r>
            <a:r>
              <a:rPr lang="en-US" dirty="0" smtClean="0"/>
              <a:t>True:</a:t>
            </a:r>
          </a:p>
          <a:p>
            <a:r>
              <a:rPr lang="en-IN" dirty="0" smtClean="0"/>
              <a:t>		</a:t>
            </a:r>
            <a:r>
              <a:rPr lang="en-IN" dirty="0" err="1" smtClean="0"/>
              <a:t>goto</a:t>
            </a:r>
            <a:r>
              <a:rPr lang="en-IN" dirty="0" smtClean="0"/>
              <a:t> False:</a:t>
            </a:r>
            <a:endParaRPr lang="en-US" dirty="0"/>
          </a:p>
          <a:p>
            <a:r>
              <a:rPr lang="en-US" dirty="0" smtClean="0"/>
              <a:t>True:		x = x+1</a:t>
            </a:r>
            <a:endParaRPr lang="en-US" dirty="0"/>
          </a:p>
          <a:p>
            <a:r>
              <a:rPr lang="en-US" dirty="0" smtClean="0"/>
              <a:t> 		a[x]= </a:t>
            </a:r>
            <a:r>
              <a:rPr lang="en-US" dirty="0"/>
              <a:t>10</a:t>
            </a:r>
          </a:p>
          <a:p>
            <a:r>
              <a:rPr lang="en-US" dirty="0" smtClean="0"/>
              <a:t>		If x==4 </a:t>
            </a:r>
            <a:r>
              <a:rPr lang="en-US" dirty="0" err="1"/>
              <a:t>goto</a:t>
            </a:r>
            <a:r>
              <a:rPr lang="en-US" dirty="0"/>
              <a:t> </a:t>
            </a:r>
            <a:r>
              <a:rPr lang="en-US" dirty="0" smtClean="0"/>
              <a:t>True 1</a:t>
            </a:r>
          </a:p>
          <a:p>
            <a:r>
              <a:rPr lang="en-IN" dirty="0" smtClean="0"/>
              <a:t>		</a:t>
            </a:r>
            <a:r>
              <a:rPr lang="en-IN" dirty="0" err="1"/>
              <a:t>g</a:t>
            </a:r>
            <a:r>
              <a:rPr lang="en-IN" dirty="0" err="1" smtClean="0"/>
              <a:t>oto</a:t>
            </a:r>
            <a:r>
              <a:rPr lang="en-IN" dirty="0" smtClean="0"/>
              <a:t> False1</a:t>
            </a:r>
          </a:p>
          <a:p>
            <a:r>
              <a:rPr lang="en-IN" dirty="0" smtClean="0"/>
              <a:t>True1:		x</a:t>
            </a:r>
            <a:r>
              <a:rPr lang="en-US" dirty="0" smtClean="0"/>
              <a:t> = x-2</a:t>
            </a:r>
          </a:p>
          <a:p>
            <a:r>
              <a:rPr lang="en-IN" dirty="0" smtClean="0"/>
              <a:t>False1:		x=x+1</a:t>
            </a:r>
          </a:p>
          <a:p>
            <a:r>
              <a:rPr lang="en-IN" dirty="0" smtClean="0"/>
              <a:t>		</a:t>
            </a:r>
            <a:r>
              <a:rPr lang="en-IN" dirty="0" err="1" smtClean="0"/>
              <a:t>goto</a:t>
            </a:r>
            <a:r>
              <a:rPr lang="en-IN" dirty="0" smtClean="0"/>
              <a:t> </a:t>
            </a:r>
            <a:r>
              <a:rPr lang="en-IN" dirty="0" err="1" smtClean="0"/>
              <a:t>Loopstart</a:t>
            </a:r>
            <a:r>
              <a:rPr lang="en-IN" dirty="0" smtClean="0"/>
              <a:t>		</a:t>
            </a:r>
            <a:endParaRPr lang="en-US" dirty="0" smtClean="0"/>
          </a:p>
          <a:p>
            <a:r>
              <a:rPr lang="en-US" dirty="0" smtClean="0"/>
              <a:t>False: 		y = y+5</a:t>
            </a:r>
          </a:p>
          <a:p>
            <a:r>
              <a:rPr lang="en-IN" dirty="0"/>
              <a:t>	</a:t>
            </a:r>
            <a:r>
              <a:rPr lang="en-IN" dirty="0" smtClean="0"/>
              <a:t>	</a:t>
            </a:r>
            <a:r>
              <a:rPr lang="en-IN" dirty="0" smtClean="0">
                <a:solidFill>
                  <a:schemeClr val="accent1"/>
                </a:solidFill>
              </a:rPr>
              <a:t>end</a:t>
            </a:r>
            <a:endParaRPr lang="en-US" dirty="0">
              <a:solidFill>
                <a:schemeClr val="accent1"/>
              </a:solidFill>
            </a:endParaRPr>
          </a:p>
        </p:txBody>
      </p:sp>
      <p:sp>
        <p:nvSpPr>
          <p:cNvPr id="5" name="Rectangle 4"/>
          <p:cNvSpPr/>
          <p:nvPr/>
        </p:nvSpPr>
        <p:spPr>
          <a:xfrm>
            <a:off x="6347012" y="80691"/>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x</a:t>
            </a:r>
            <a:r>
              <a:rPr lang="en-IN" dirty="0" smtClean="0"/>
              <a:t>=0</a:t>
            </a:r>
            <a:endParaRPr lang="en-US" dirty="0"/>
          </a:p>
        </p:txBody>
      </p:sp>
      <p:sp>
        <p:nvSpPr>
          <p:cNvPr id="6" name="Rectangle 5"/>
          <p:cNvSpPr/>
          <p:nvPr/>
        </p:nvSpPr>
        <p:spPr>
          <a:xfrm>
            <a:off x="6347012" y="1134044"/>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If(x&lt;10)</a:t>
            </a:r>
            <a:endParaRPr lang="en-US" dirty="0"/>
          </a:p>
        </p:txBody>
      </p:sp>
      <p:cxnSp>
        <p:nvCxnSpPr>
          <p:cNvPr id="3" name="Straight Arrow Connector 2"/>
          <p:cNvCxnSpPr>
            <a:stCxn id="5" idx="2"/>
            <a:endCxn id="6" idx="0"/>
          </p:cNvCxnSpPr>
          <p:nvPr/>
        </p:nvCxnSpPr>
        <p:spPr>
          <a:xfrm>
            <a:off x="8202706" y="833726"/>
            <a:ext cx="0" cy="30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54588" y="1887079"/>
            <a:ext cx="1237130" cy="78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19883" y="1869154"/>
            <a:ext cx="954741" cy="75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8565" y="2663285"/>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p>
          <a:p>
            <a:pPr algn="ctr"/>
            <a:r>
              <a:rPr lang="en-IN" dirty="0" smtClean="0"/>
              <a:t>a[x]+10</a:t>
            </a:r>
            <a:endParaRPr lang="en-US" dirty="0"/>
          </a:p>
        </p:txBody>
      </p:sp>
      <p:sp>
        <p:nvSpPr>
          <p:cNvPr id="10" name="Rectangle 9"/>
          <p:cNvSpPr/>
          <p:nvPr/>
        </p:nvSpPr>
        <p:spPr>
          <a:xfrm>
            <a:off x="8373036" y="262218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y=y+5</a:t>
            </a:r>
            <a:endParaRPr lang="en-US" dirty="0"/>
          </a:p>
        </p:txBody>
      </p:sp>
      <p:sp>
        <p:nvSpPr>
          <p:cNvPr id="11" name="Rectangle 10"/>
          <p:cNvSpPr/>
          <p:nvPr/>
        </p:nvSpPr>
        <p:spPr>
          <a:xfrm>
            <a:off x="3384172" y="4047957"/>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If(x==4)</a:t>
            </a:r>
            <a:endParaRPr lang="en-US" dirty="0"/>
          </a:p>
        </p:txBody>
      </p:sp>
      <p:cxnSp>
        <p:nvCxnSpPr>
          <p:cNvPr id="12" name="Straight Arrow Connector 11"/>
          <p:cNvCxnSpPr>
            <a:endCxn id="11" idx="0"/>
          </p:cNvCxnSpPr>
          <p:nvPr/>
        </p:nvCxnSpPr>
        <p:spPr>
          <a:xfrm flipH="1">
            <a:off x="5239866" y="3416320"/>
            <a:ext cx="1804146" cy="631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8544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x=x-2</a:t>
            </a:r>
            <a:endParaRPr lang="en-US" dirty="0"/>
          </a:p>
        </p:txBody>
      </p:sp>
      <p:cxnSp>
        <p:nvCxnSpPr>
          <p:cNvPr id="17" name="Straight Arrow Connector 16"/>
          <p:cNvCxnSpPr>
            <a:stCxn id="11" idx="2"/>
          </p:cNvCxnSpPr>
          <p:nvPr/>
        </p:nvCxnSpPr>
        <p:spPr>
          <a:xfrm>
            <a:off x="5239866" y="4800992"/>
            <a:ext cx="2142565"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0315" y="5245879"/>
            <a:ext cx="3711388" cy="753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x=x+1</a:t>
            </a:r>
            <a:endParaRPr lang="en-US" dirty="0"/>
          </a:p>
        </p:txBody>
      </p:sp>
      <p:cxnSp>
        <p:nvCxnSpPr>
          <p:cNvPr id="16" name="Straight Arrow Connector 15"/>
          <p:cNvCxnSpPr/>
          <p:nvPr/>
        </p:nvCxnSpPr>
        <p:spPr>
          <a:xfrm flipH="1">
            <a:off x="1792940" y="4800992"/>
            <a:ext cx="2532524" cy="444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1"/>
            <a:endCxn id="14" idx="3"/>
          </p:cNvCxnSpPr>
          <p:nvPr/>
        </p:nvCxnSpPr>
        <p:spPr>
          <a:xfrm flipH="1">
            <a:off x="4011703" y="5622397"/>
            <a:ext cx="5737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14" idx="1"/>
            <a:endCxn id="14" idx="1"/>
          </p:cNvCxnSpPr>
          <p:nvPr/>
        </p:nvCxnSpPr>
        <p:spPr>
          <a:xfrm>
            <a:off x="300315" y="562239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p:cNvCxnSpPr>
          <p:nvPr/>
        </p:nvCxnSpPr>
        <p:spPr>
          <a:xfrm rot="10800000" flipH="1">
            <a:off x="300314" y="1435483"/>
            <a:ext cx="6010833" cy="4186915"/>
          </a:xfrm>
          <a:prstGeom prst="curvedConnector3">
            <a:avLst>
              <a:gd name="adj1" fmla="val -380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9482418" y="3753987"/>
            <a:ext cx="1492624" cy="712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exit</a:t>
            </a:r>
            <a:endParaRPr lang="en-US" dirty="0"/>
          </a:p>
        </p:txBody>
      </p:sp>
      <p:cxnSp>
        <p:nvCxnSpPr>
          <p:cNvPr id="20" name="Straight Arrow Connector 19"/>
          <p:cNvCxnSpPr>
            <a:stCxn id="10" idx="2"/>
            <a:endCxn id="2" idx="0"/>
          </p:cNvCxnSpPr>
          <p:nvPr/>
        </p:nvCxnSpPr>
        <p:spPr>
          <a:xfrm>
            <a:off x="10228730" y="3375224"/>
            <a:ext cx="0" cy="37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78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OPTIMIZATION OF BASIC </a:t>
            </a:r>
            <a:r>
              <a:rPr lang="en-US" dirty="0" smtClean="0"/>
              <a:t>BLOCKS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32941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Folding-</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expressions that contain the operands having constant values at compile time are evaluated.</a:t>
            </a:r>
          </a:p>
          <a:p>
            <a:r>
              <a:rPr lang="en-US" dirty="0"/>
              <a:t>Those expressions are then replaced with their respective results</a:t>
            </a:r>
            <a:r>
              <a:rPr lang="en-US" dirty="0" smtClean="0"/>
              <a:t>. </a:t>
            </a:r>
            <a:endParaRPr lang="en-US" dirty="0"/>
          </a:p>
          <a:p>
            <a:r>
              <a:rPr lang="en-US" dirty="0" smtClean="0"/>
              <a:t>Example-</a:t>
            </a:r>
            <a:endParaRPr lang="en-US" dirty="0"/>
          </a:p>
          <a:p>
            <a:r>
              <a:rPr lang="en-US" dirty="0"/>
              <a:t>Circumference of Circle  = (22/7) x Diameter</a:t>
            </a:r>
          </a:p>
          <a:p>
            <a:r>
              <a:rPr lang="en-IN" dirty="0" smtClean="0"/>
              <a:t>We will evaluate 22/7 =3.14 at compile time to save a division operation at run time..</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313400" y="89280"/>
              <a:ext cx="3840120" cy="1786320"/>
            </p14:xfrm>
          </p:contentPart>
        </mc:Choice>
        <mc:Fallback>
          <p:pic>
            <p:nvPicPr>
              <p:cNvPr id="4" name="Ink 3"/>
              <p:cNvPicPr/>
              <p:nvPr/>
            </p:nvPicPr>
            <p:blipFill>
              <a:blip r:embed="rId3"/>
              <a:stretch>
                <a:fillRect/>
              </a:stretch>
            </p:blipFill>
            <p:spPr>
              <a:xfrm>
                <a:off x="7304040" y="79920"/>
                <a:ext cx="3858840" cy="1805040"/>
              </a:xfrm>
              <a:prstGeom prst="rect">
                <a:avLst/>
              </a:prstGeom>
            </p:spPr>
          </p:pic>
        </mc:Fallback>
      </mc:AlternateContent>
    </p:spTree>
    <p:extLst>
      <p:ext uri="{BB962C8B-B14F-4D97-AF65-F5344CB8AC3E}">
        <p14:creationId xmlns:p14="http://schemas.microsoft.com/office/powerpoint/2010/main" val="3681881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06" y="190314"/>
            <a:ext cx="10515600" cy="1325563"/>
          </a:xfrm>
        </p:spPr>
        <p:txBody>
          <a:bodyPr/>
          <a:lstStyle/>
          <a:p>
            <a:r>
              <a:rPr lang="en-US" altLang="en-US" u="sng" dirty="0">
                <a:solidFill>
                  <a:srgbClr val="000000"/>
                </a:solidFill>
                <a:latin typeface="Times New Roman" panose="02020603050405020304" pitchFamily="18" charset="0"/>
                <a:cs typeface="Times New Roman" panose="02020603050405020304" pitchFamily="18" charset="0"/>
              </a:rPr>
              <a:t>THREE-ADDRESS STATEMENTS</a:t>
            </a:r>
            <a:br>
              <a:rPr lang="en-US" altLang="en-US" u="sng"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54106" y="1515877"/>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2000" b="1" dirty="0">
                <a:solidFill>
                  <a:srgbClr val="000000"/>
                </a:solidFill>
                <a:cs typeface="Times New Roman" panose="02020603050405020304" pitchFamily="18" charset="0"/>
              </a:rPr>
              <a:t>Return statement.</a:t>
            </a:r>
            <a:endParaRPr lang="en-US" altLang="en-US" sz="2000" dirty="0">
              <a:solidFill>
                <a:srgbClr val="000000"/>
              </a:solidFill>
              <a:cs typeface="Times New Roman" panose="02020603050405020304" pitchFamily="18" charset="0"/>
            </a:endParaRPr>
          </a:p>
          <a:p>
            <a:pPr marL="457200" lvl="1" indent="-457200" eaLnBrk="0" fontAlgn="base" hangingPunct="0">
              <a:lnSpc>
                <a:spcPct val="100000"/>
              </a:lnSpc>
              <a:spcBef>
                <a:spcPct val="0"/>
              </a:spcBef>
              <a:spcAft>
                <a:spcPct val="0"/>
              </a:spcAft>
              <a:buNone/>
            </a:pPr>
            <a:r>
              <a:rPr lang="en-US" altLang="en-US" sz="2000" dirty="0">
                <a:solidFill>
                  <a:srgbClr val="000000"/>
                </a:solidFill>
                <a:cs typeface="Times New Roman" panose="02020603050405020304" pitchFamily="18" charset="0"/>
              </a:rPr>
              <a:t>They have the form return y where y representing a returned value is optional.</a:t>
            </a:r>
          </a:p>
          <a:p>
            <a:pPr marL="0" lvl="0" indent="0" eaLnBrk="0" fontAlgn="base" hangingPunct="0">
              <a:lnSpc>
                <a:spcPct val="100000"/>
              </a:lnSpc>
              <a:spcBef>
                <a:spcPct val="0"/>
              </a:spcBef>
              <a:spcAft>
                <a:spcPct val="0"/>
              </a:spcAft>
              <a:buNone/>
            </a:pPr>
            <a:r>
              <a:rPr lang="en-US" altLang="en-US" sz="2000" b="1" dirty="0" smtClean="0">
                <a:solidFill>
                  <a:srgbClr val="000000"/>
                </a:solidFill>
                <a:cs typeface="Times New Roman" panose="02020603050405020304" pitchFamily="18" charset="0"/>
              </a:rPr>
              <a:t>Indexed </a:t>
            </a:r>
            <a:r>
              <a:rPr lang="en-US" altLang="en-US" sz="2000" b="1" dirty="0">
                <a:solidFill>
                  <a:srgbClr val="000000"/>
                </a:solidFill>
                <a:cs typeface="Times New Roman" panose="02020603050405020304" pitchFamily="18" charset="0"/>
              </a:rPr>
              <a:t>assignments.</a:t>
            </a:r>
            <a:endParaRPr lang="en-US" altLang="en-US" sz="2000" dirty="0">
              <a:solidFill>
                <a:srgbClr val="000000"/>
              </a:solidFill>
              <a:cs typeface="Times New Roman" panose="02020603050405020304" pitchFamily="18" charset="0"/>
            </a:endParaRPr>
          </a:p>
          <a:p>
            <a:pPr marL="457200" lvl="1" indent="-457200" eaLnBrk="0" fontAlgn="base" hangingPunct="0">
              <a:lnSpc>
                <a:spcPct val="100000"/>
              </a:lnSpc>
              <a:spcBef>
                <a:spcPct val="0"/>
              </a:spcBef>
              <a:spcAft>
                <a:spcPct val="0"/>
              </a:spcAft>
              <a:buNone/>
            </a:pPr>
            <a:r>
              <a:rPr lang="en-US" altLang="en-US" sz="2000" dirty="0">
                <a:solidFill>
                  <a:srgbClr val="000000"/>
                </a:solidFill>
                <a:cs typeface="Times New Roman" panose="02020603050405020304" pitchFamily="18" charset="0"/>
              </a:rPr>
              <a:t>They have the form x := y[</a:t>
            </a:r>
            <a:r>
              <a:rPr lang="en-US" altLang="en-US" sz="2000" dirty="0" err="1">
                <a:solidFill>
                  <a:srgbClr val="000000"/>
                </a:solidFill>
                <a:cs typeface="Times New Roman" panose="02020603050405020304" pitchFamily="18" charset="0"/>
              </a:rPr>
              <a:t>i</a:t>
            </a:r>
            <a:r>
              <a:rPr lang="en-US" altLang="en-US" sz="2000" dirty="0">
                <a:solidFill>
                  <a:srgbClr val="000000"/>
                </a:solidFill>
                <a:cs typeface="Times New Roman" panose="02020603050405020304" pitchFamily="18" charset="0"/>
              </a:rPr>
              <a:t>] or x[</a:t>
            </a:r>
            <a:r>
              <a:rPr lang="en-US" altLang="en-US" sz="2000" dirty="0" err="1">
                <a:solidFill>
                  <a:srgbClr val="000000"/>
                </a:solidFill>
                <a:cs typeface="Times New Roman" panose="02020603050405020304" pitchFamily="18" charset="0"/>
              </a:rPr>
              <a:t>i</a:t>
            </a:r>
            <a:r>
              <a:rPr lang="en-US" altLang="en-US" sz="2000" dirty="0">
                <a:solidFill>
                  <a:srgbClr val="000000"/>
                </a:solidFill>
                <a:cs typeface="Times New Roman" panose="02020603050405020304" pitchFamily="18" charset="0"/>
              </a:rPr>
              <a:t>] := y.</a:t>
            </a:r>
          </a:p>
          <a:p>
            <a:pPr marL="0" lvl="0" indent="0" eaLnBrk="0" fontAlgn="base" hangingPunct="0">
              <a:lnSpc>
                <a:spcPct val="100000"/>
              </a:lnSpc>
              <a:spcBef>
                <a:spcPct val="0"/>
              </a:spcBef>
              <a:spcAft>
                <a:spcPct val="0"/>
              </a:spcAft>
              <a:buNone/>
            </a:pPr>
            <a:r>
              <a:rPr lang="en-US" altLang="en-US" sz="2000" b="1" dirty="0">
                <a:solidFill>
                  <a:srgbClr val="000000"/>
                </a:solidFill>
                <a:cs typeface="Times New Roman" panose="02020603050405020304" pitchFamily="18" charset="0"/>
              </a:rPr>
              <a:t>Address assignments.</a:t>
            </a:r>
            <a:endParaRPr lang="en-US" altLang="en-US" sz="2000" dirty="0">
              <a:solidFill>
                <a:srgbClr val="000000"/>
              </a:solidFill>
              <a:cs typeface="Times New Roman" panose="02020603050405020304" pitchFamily="18" charset="0"/>
            </a:endParaRPr>
          </a:p>
          <a:p>
            <a:pPr marL="457200" lvl="1" indent="-457200" eaLnBrk="0" fontAlgn="base" hangingPunct="0">
              <a:lnSpc>
                <a:spcPct val="100000"/>
              </a:lnSpc>
              <a:spcBef>
                <a:spcPct val="0"/>
              </a:spcBef>
              <a:spcAft>
                <a:spcPct val="0"/>
              </a:spcAft>
              <a:buNone/>
            </a:pPr>
            <a:r>
              <a:rPr lang="en-US" altLang="en-US" sz="2000" dirty="0">
                <a:solidFill>
                  <a:srgbClr val="000000"/>
                </a:solidFill>
                <a:cs typeface="Times New Roman" panose="02020603050405020304" pitchFamily="18" charset="0"/>
              </a:rPr>
              <a:t>They have the form x := &amp;y which sets x to the location of y.</a:t>
            </a:r>
          </a:p>
          <a:p>
            <a:pPr marL="0" lvl="0" indent="0" eaLnBrk="0" fontAlgn="base" hangingPunct="0">
              <a:lnSpc>
                <a:spcPct val="100000"/>
              </a:lnSpc>
              <a:spcBef>
                <a:spcPct val="0"/>
              </a:spcBef>
              <a:spcAft>
                <a:spcPct val="0"/>
              </a:spcAft>
              <a:buNone/>
            </a:pPr>
            <a:r>
              <a:rPr lang="en-US" altLang="en-US" sz="2000" b="1" dirty="0">
                <a:solidFill>
                  <a:srgbClr val="000000"/>
                </a:solidFill>
                <a:cs typeface="Times New Roman" panose="02020603050405020304" pitchFamily="18" charset="0"/>
              </a:rPr>
              <a:t>Pointer assignments.</a:t>
            </a:r>
            <a:endParaRPr lang="en-US" altLang="en-US" sz="2000" dirty="0">
              <a:solidFill>
                <a:srgbClr val="000000"/>
              </a:solidFill>
              <a:cs typeface="Times New Roman" panose="02020603050405020304" pitchFamily="18" charset="0"/>
            </a:endParaRPr>
          </a:p>
          <a:p>
            <a:pPr marL="457200" lvl="1" indent="-457200" eaLnBrk="0" fontAlgn="base" hangingPunct="0">
              <a:lnSpc>
                <a:spcPct val="100000"/>
              </a:lnSpc>
              <a:spcBef>
                <a:spcPct val="0"/>
              </a:spcBef>
              <a:spcAft>
                <a:spcPct val="0"/>
              </a:spcAft>
              <a:buNone/>
            </a:pPr>
            <a:r>
              <a:rPr lang="en-US" altLang="en-US" sz="2000" dirty="0">
                <a:solidFill>
                  <a:srgbClr val="000000"/>
                </a:solidFill>
                <a:cs typeface="Times New Roman" panose="02020603050405020304" pitchFamily="18" charset="0"/>
              </a:rPr>
              <a:t>They have the form</a:t>
            </a:r>
          </a:p>
          <a:p>
            <a:pPr marL="1371600" lvl="3" indent="-1371600" eaLnBrk="0" fontAlgn="base" hangingPunct="0">
              <a:lnSpc>
                <a:spcPct val="100000"/>
              </a:lnSpc>
              <a:spcBef>
                <a:spcPct val="0"/>
              </a:spcBef>
              <a:spcAft>
                <a:spcPct val="0"/>
              </a:spcAft>
              <a:buFontTx/>
              <a:buChar char="•"/>
            </a:pPr>
            <a:r>
              <a:rPr lang="en-US" altLang="en-US" sz="2000" dirty="0">
                <a:solidFill>
                  <a:srgbClr val="000000"/>
                </a:solidFill>
                <a:cs typeface="Times New Roman" panose="02020603050405020304" pitchFamily="18" charset="0"/>
              </a:rPr>
              <a:t>x := *y where y is a pointer and which sets x to the value pointed to by y</a:t>
            </a:r>
          </a:p>
          <a:p>
            <a:pPr marL="1371600" lvl="3" indent="-1371600" eaLnBrk="0" fontAlgn="base" hangingPunct="0">
              <a:lnSpc>
                <a:spcPct val="100000"/>
              </a:lnSpc>
              <a:spcBef>
                <a:spcPct val="0"/>
              </a:spcBef>
              <a:spcAft>
                <a:spcPct val="0"/>
              </a:spcAft>
              <a:buFontTx/>
              <a:buChar char="•"/>
            </a:pPr>
            <a:r>
              <a:rPr lang="en-US" altLang="en-US" sz="2000" dirty="0">
                <a:solidFill>
                  <a:srgbClr val="000000"/>
                </a:solidFill>
                <a:cs typeface="Times New Roman" panose="02020603050405020304" pitchFamily="18" charset="0"/>
              </a:rPr>
              <a:t>*x := y which changes the location of the value pointed to by x.</a:t>
            </a:r>
          </a:p>
          <a:p>
            <a:r>
              <a:rPr lang="en-IN" sz="2000" dirty="0" smtClean="0"/>
              <a:t>Details are given on the links below</a:t>
            </a:r>
          </a:p>
          <a:p>
            <a:endParaRPr lang="en-US" sz="2000" dirty="0"/>
          </a:p>
        </p:txBody>
      </p:sp>
      <p:sp>
        <p:nvSpPr>
          <p:cNvPr id="4" name="Rectangle 3"/>
          <p:cNvSpPr/>
          <p:nvPr/>
        </p:nvSpPr>
        <p:spPr>
          <a:xfrm>
            <a:off x="354106" y="4654447"/>
            <a:ext cx="6096000" cy="923330"/>
          </a:xfrm>
          <a:prstGeom prst="rect">
            <a:avLst/>
          </a:prstGeom>
        </p:spPr>
        <p:txBody>
          <a:bodyPr>
            <a:spAutoFit/>
          </a:bodyPr>
          <a:lstStyle/>
          <a:p>
            <a:endParaRPr lang="en-US" dirty="0" smtClean="0">
              <a:hlinkClick r:id="rId2"/>
            </a:endParaRPr>
          </a:p>
          <a:p>
            <a:r>
              <a:rPr lang="en-US" dirty="0" smtClean="0">
                <a:hlinkClick r:id="rId2"/>
              </a:rPr>
              <a:t>http</a:t>
            </a:r>
            <a:r>
              <a:rPr lang="en-US" dirty="0">
                <a:hlinkClick r:id="rId2"/>
              </a:rPr>
              <a:t>://gn.dronacharya.info/itDept/Downloads/Questionpapers/6th_sem/CompilerDesign/Three_Address_Code.pdf</a:t>
            </a:r>
            <a:endParaRPr lang="en-US" dirty="0"/>
          </a:p>
        </p:txBody>
      </p:sp>
      <p:sp>
        <p:nvSpPr>
          <p:cNvPr id="5" name="Rectangle 4"/>
          <p:cNvSpPr/>
          <p:nvPr/>
        </p:nvSpPr>
        <p:spPr>
          <a:xfrm>
            <a:off x="6275295" y="4931446"/>
            <a:ext cx="6096000" cy="646331"/>
          </a:xfrm>
          <a:prstGeom prst="rect">
            <a:avLst/>
          </a:prstGeom>
        </p:spPr>
        <p:txBody>
          <a:bodyPr>
            <a:spAutoFit/>
          </a:bodyPr>
          <a:lstStyle/>
          <a:p>
            <a:r>
              <a:rPr lang="en-US" dirty="0">
                <a:hlinkClick r:id="rId3"/>
              </a:rPr>
              <a:t>https://www.iis.sinica.edu.tw/~tshsu/compiler/2013/slides/slide6.pdf</a:t>
            </a:r>
            <a:endParaRPr lang="en-US" dirty="0"/>
          </a:p>
        </p:txBody>
      </p:sp>
      <p:sp>
        <p:nvSpPr>
          <p:cNvPr id="6" name="Rectangle 5"/>
          <p:cNvSpPr/>
          <p:nvPr/>
        </p:nvSpPr>
        <p:spPr>
          <a:xfrm>
            <a:off x="2900082" y="5544049"/>
            <a:ext cx="6096000" cy="646331"/>
          </a:xfrm>
          <a:prstGeom prst="rect">
            <a:avLst/>
          </a:prstGeom>
        </p:spPr>
        <p:txBody>
          <a:bodyPr>
            <a:spAutoFit/>
          </a:bodyPr>
          <a:lstStyle/>
          <a:p>
            <a:r>
              <a:rPr lang="en-US" dirty="0">
                <a:hlinkClick r:id="rId4"/>
              </a:rPr>
              <a:t>https://web.stanford.edu/class/archive/cs/cs143/cs143.1128/handouts/240%20TAC%20Examples.pdf</a:t>
            </a:r>
            <a:endParaRPr lang="en-US" dirty="0"/>
          </a:p>
        </p:txBody>
      </p:sp>
    </p:spTree>
    <p:extLst>
      <p:ext uri="{BB962C8B-B14F-4D97-AF65-F5344CB8AC3E}">
        <p14:creationId xmlns:p14="http://schemas.microsoft.com/office/powerpoint/2010/main" val="2074301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a:t>
            </a:r>
            <a:r>
              <a:rPr lang="en-US" dirty="0" smtClean="0"/>
              <a:t>Propagation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some variable has been assigned some constant value, then it replaces that variable with its constant value in the further program during compilation.</a:t>
            </a:r>
          </a:p>
          <a:p>
            <a:r>
              <a:rPr lang="en-US" dirty="0"/>
              <a:t>The condition is that the value of variable must not get alter in between</a:t>
            </a:r>
            <a:r>
              <a:rPr lang="en-US" dirty="0" smtClean="0"/>
              <a:t>.</a:t>
            </a:r>
            <a:endParaRPr lang="en-US" dirty="0"/>
          </a:p>
          <a:p>
            <a:r>
              <a:rPr lang="en-US" dirty="0" smtClean="0"/>
              <a:t>Example-</a:t>
            </a:r>
            <a:endParaRPr lang="en-US" dirty="0"/>
          </a:p>
          <a:p>
            <a:r>
              <a:rPr lang="en-US" dirty="0"/>
              <a:t>pi </a:t>
            </a:r>
            <a:r>
              <a:rPr lang="en-US" dirty="0" smtClean="0"/>
              <a:t>= 3.14</a:t>
            </a:r>
          </a:p>
          <a:p>
            <a:r>
              <a:rPr lang="en-US" dirty="0" smtClean="0"/>
              <a:t>radius </a:t>
            </a:r>
            <a:r>
              <a:rPr lang="en-US" dirty="0"/>
              <a:t>= </a:t>
            </a:r>
            <a:r>
              <a:rPr lang="en-US" dirty="0" smtClean="0"/>
              <a:t>10</a:t>
            </a:r>
          </a:p>
          <a:p>
            <a:r>
              <a:rPr lang="en-US" dirty="0" smtClean="0"/>
              <a:t>Area </a:t>
            </a:r>
            <a:r>
              <a:rPr lang="en-US" dirty="0"/>
              <a:t>of circle = pi x radius x </a:t>
            </a:r>
            <a:r>
              <a:rPr lang="en-US" dirty="0" smtClean="0"/>
              <a:t>radius</a:t>
            </a:r>
            <a:endParaRPr lang="en-US" dirty="0"/>
          </a:p>
          <a:p>
            <a:r>
              <a:rPr lang="en-US" dirty="0" smtClean="0"/>
              <a:t>Substitutes </a:t>
            </a:r>
            <a:r>
              <a:rPr lang="en-US" dirty="0"/>
              <a:t>the value of variables ‘pi’ and ‘radius’ at compile time.</a:t>
            </a:r>
          </a:p>
          <a:p>
            <a:r>
              <a:rPr lang="en-US" dirty="0" smtClean="0"/>
              <a:t>Evaluate </a:t>
            </a:r>
            <a:r>
              <a:rPr lang="en-US" dirty="0"/>
              <a:t>the expression 3.14 x 10 x </a:t>
            </a:r>
            <a:r>
              <a:rPr lang="en-US" dirty="0" smtClean="0"/>
              <a:t>10, then </a:t>
            </a:r>
            <a:r>
              <a:rPr lang="en-US" dirty="0"/>
              <a:t>replaced with its result 314</a:t>
            </a:r>
            <a:r>
              <a:rPr lang="en-US" dirty="0" smtClean="0"/>
              <a:t>.</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581240" y="276840"/>
              <a:ext cx="1545120" cy="1411200"/>
            </p14:xfrm>
          </p:contentPart>
        </mc:Choice>
        <mc:Fallback>
          <p:pic>
            <p:nvPicPr>
              <p:cNvPr id="4" name="Ink 3"/>
              <p:cNvPicPr/>
              <p:nvPr/>
            </p:nvPicPr>
            <p:blipFill>
              <a:blip r:embed="rId3"/>
              <a:stretch>
                <a:fillRect/>
              </a:stretch>
            </p:blipFill>
            <p:spPr>
              <a:xfrm>
                <a:off x="7571880" y="267480"/>
                <a:ext cx="1563840" cy="1429920"/>
              </a:xfrm>
              <a:prstGeom prst="rect">
                <a:avLst/>
              </a:prstGeom>
            </p:spPr>
          </p:pic>
        </mc:Fallback>
      </mc:AlternateContent>
    </p:spTree>
    <p:extLst>
      <p:ext uri="{BB962C8B-B14F-4D97-AF65-F5344CB8AC3E}">
        <p14:creationId xmlns:p14="http://schemas.microsoft.com/office/powerpoint/2010/main" val="695155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Sub-Expression</a:t>
            </a:r>
          </a:p>
        </p:txBody>
      </p:sp>
      <p:sp>
        <p:nvSpPr>
          <p:cNvPr id="3" name="Content Placeholder 2"/>
          <p:cNvSpPr>
            <a:spLocks noGrp="1"/>
          </p:cNvSpPr>
          <p:nvPr>
            <p:ph idx="1"/>
          </p:nvPr>
        </p:nvSpPr>
        <p:spPr/>
        <p:txBody>
          <a:bodyPr/>
          <a:lstStyle/>
          <a:p>
            <a:r>
              <a:rPr lang="en-US" dirty="0"/>
              <a:t>The expression that has been already computed before and appears again in the code for computation</a:t>
            </a:r>
          </a:p>
          <a:p>
            <a:r>
              <a:rPr lang="en-US" dirty="0" smtClean="0"/>
              <a:t>Redundant </a:t>
            </a:r>
            <a:r>
              <a:rPr lang="en-US" dirty="0"/>
              <a:t>expressions are eliminated to avoid their </a:t>
            </a:r>
            <a:r>
              <a:rPr lang="en-US" dirty="0" smtClean="0"/>
              <a:t>re-computation. The </a:t>
            </a:r>
            <a:r>
              <a:rPr lang="en-US" dirty="0"/>
              <a:t>already computed result is used in the further program when </a:t>
            </a:r>
            <a:r>
              <a:rPr lang="en-US" dirty="0" smtClean="0"/>
              <a:t>required.</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378024300"/>
              </p:ext>
            </p:extLst>
          </p:nvPr>
        </p:nvGraphicFramePr>
        <p:xfrm>
          <a:off x="1379146" y="4001294"/>
          <a:ext cx="6029325" cy="2133600"/>
        </p:xfrm>
        <a:graphic>
          <a:graphicData uri="http://schemas.openxmlformats.org/drawingml/2006/table">
            <a:tbl>
              <a:tblPr/>
              <a:tblGrid>
                <a:gridCol w="4177592"/>
                <a:gridCol w="1851733"/>
              </a:tblGrid>
              <a:tr h="0">
                <a:tc>
                  <a:txBody>
                    <a:bodyPr/>
                    <a:lstStyle/>
                    <a:p>
                      <a:pPr algn="ctr"/>
                      <a:r>
                        <a:rPr lang="en-US" sz="1200" b="1" dirty="0">
                          <a:effectLst/>
                        </a:rPr>
                        <a:t>Code Before Optimization</a:t>
                      </a:r>
                      <a:endParaRPr lang="en-US" dirty="0">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Code After Optimization</a:t>
                      </a:r>
                      <a:endParaRPr lang="en-US">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fontAlgn="base"/>
                      <a:r>
                        <a:rPr lang="en-US" dirty="0">
                          <a:effectLst/>
                        </a:rPr>
                        <a:t>S1 = 4 x </a:t>
                      </a:r>
                      <a:r>
                        <a:rPr lang="en-US" dirty="0" err="1">
                          <a:effectLst/>
                        </a:rPr>
                        <a:t>i</a:t>
                      </a:r>
                      <a:endParaRPr lang="en-US" dirty="0">
                        <a:effectLst/>
                      </a:endParaRPr>
                    </a:p>
                    <a:p>
                      <a:pPr fontAlgn="base"/>
                      <a:r>
                        <a:rPr lang="en-US" dirty="0">
                          <a:effectLst/>
                        </a:rPr>
                        <a:t>S2 = a[S1]</a:t>
                      </a:r>
                    </a:p>
                    <a:p>
                      <a:pPr fontAlgn="base"/>
                      <a:r>
                        <a:rPr lang="en-US" dirty="0">
                          <a:effectLst/>
                        </a:rPr>
                        <a:t>S3 = 4 x j</a:t>
                      </a:r>
                    </a:p>
                    <a:p>
                      <a:pPr fontAlgn="base"/>
                      <a:r>
                        <a:rPr lang="en-US" dirty="0">
                          <a:effectLst/>
                        </a:rPr>
                        <a:t>S4 = 4 x </a:t>
                      </a:r>
                      <a:r>
                        <a:rPr lang="en-US" dirty="0" err="1">
                          <a:effectLst/>
                        </a:rPr>
                        <a:t>i</a:t>
                      </a:r>
                      <a:r>
                        <a:rPr lang="en-US" dirty="0">
                          <a:effectLst/>
                        </a:rPr>
                        <a:t>  </a:t>
                      </a:r>
                      <a:r>
                        <a:rPr lang="en-US" b="1" dirty="0" smtClean="0">
                          <a:effectLst/>
                        </a:rPr>
                        <a:t>//Redundant</a:t>
                      </a:r>
                      <a:r>
                        <a:rPr lang="en-US" b="1" dirty="0">
                          <a:effectLst/>
                        </a:rPr>
                        <a:t>  Expression</a:t>
                      </a:r>
                      <a:endParaRPr lang="en-US" dirty="0">
                        <a:effectLst/>
                      </a:endParaRPr>
                    </a:p>
                    <a:p>
                      <a:pPr fontAlgn="base"/>
                      <a:r>
                        <a:rPr lang="en-US" dirty="0">
                          <a:effectLst/>
                        </a:rPr>
                        <a:t>S5 = n</a:t>
                      </a:r>
                    </a:p>
                    <a:p>
                      <a:pPr fontAlgn="base"/>
                      <a:r>
                        <a:rPr lang="en-US" dirty="0">
                          <a:effectLst/>
                        </a:rPr>
                        <a:t>S6 = b[S4] + S5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base"/>
                      <a:r>
                        <a:rPr lang="pt-BR" dirty="0">
                          <a:effectLst/>
                        </a:rPr>
                        <a:t>S1 = 4 x i</a:t>
                      </a:r>
                    </a:p>
                    <a:p>
                      <a:pPr fontAlgn="base"/>
                      <a:r>
                        <a:rPr lang="pt-BR" dirty="0">
                          <a:effectLst/>
                        </a:rPr>
                        <a:t>S2 = a[S1]</a:t>
                      </a:r>
                    </a:p>
                    <a:p>
                      <a:pPr fontAlgn="base"/>
                      <a:r>
                        <a:rPr lang="pt-BR" dirty="0">
                          <a:effectLst/>
                        </a:rPr>
                        <a:t>S3 = 4 x j</a:t>
                      </a:r>
                    </a:p>
                    <a:p>
                      <a:pPr fontAlgn="base"/>
                      <a:r>
                        <a:rPr lang="pt-BR" dirty="0">
                          <a:effectLst/>
                        </a:rPr>
                        <a:t>S5 = n</a:t>
                      </a:r>
                    </a:p>
                    <a:p>
                      <a:pPr fontAlgn="base"/>
                      <a:r>
                        <a:rPr lang="pt-BR" dirty="0">
                          <a:effectLst/>
                        </a:rPr>
                        <a:t>S6 = b[S1] + S5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419840" y="812520"/>
              <a:ext cx="8679960" cy="5224320"/>
            </p14:xfrm>
          </p:contentPart>
        </mc:Choice>
        <mc:Fallback>
          <p:pic>
            <p:nvPicPr>
              <p:cNvPr id="5" name="Ink 4"/>
              <p:cNvPicPr/>
              <p:nvPr/>
            </p:nvPicPr>
            <p:blipFill>
              <a:blip r:embed="rId3"/>
              <a:stretch>
                <a:fillRect/>
              </a:stretch>
            </p:blipFill>
            <p:spPr>
              <a:xfrm>
                <a:off x="1410480" y="803160"/>
                <a:ext cx="8698680" cy="5243040"/>
              </a:xfrm>
              <a:prstGeom prst="rect">
                <a:avLst/>
              </a:prstGeom>
            </p:spPr>
          </p:pic>
        </mc:Fallback>
      </mc:AlternateContent>
    </p:spTree>
    <p:extLst>
      <p:ext uri="{BB962C8B-B14F-4D97-AF65-F5344CB8AC3E}">
        <p14:creationId xmlns:p14="http://schemas.microsoft.com/office/powerpoint/2010/main" val="2657234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Movement</a:t>
            </a:r>
          </a:p>
        </p:txBody>
      </p:sp>
      <p:sp>
        <p:nvSpPr>
          <p:cNvPr id="3" name="Content Placeholder 2"/>
          <p:cNvSpPr>
            <a:spLocks noGrp="1"/>
          </p:cNvSpPr>
          <p:nvPr>
            <p:ph idx="1"/>
          </p:nvPr>
        </p:nvSpPr>
        <p:spPr/>
        <p:txBody>
          <a:bodyPr/>
          <a:lstStyle/>
          <a:p>
            <a:r>
              <a:rPr lang="en-US" dirty="0" smtClean="0"/>
              <a:t>Code </a:t>
            </a:r>
            <a:r>
              <a:rPr lang="en-US" dirty="0"/>
              <a:t>present inside the loop is moved out if it does not matter whether it is present inside or </a:t>
            </a:r>
            <a:r>
              <a:rPr lang="en-US" dirty="0" smtClean="0"/>
              <a:t>outside. </a:t>
            </a:r>
          </a:p>
          <a:p>
            <a:r>
              <a:rPr lang="en-US" dirty="0" smtClean="0"/>
              <a:t>One example is given on slide 4</a:t>
            </a:r>
            <a:endParaRPr lang="en-US" dirty="0"/>
          </a:p>
        </p:txBody>
      </p:sp>
    </p:spTree>
    <p:extLst>
      <p:ext uri="{BB962C8B-B14F-4D97-AF65-F5344CB8AC3E}">
        <p14:creationId xmlns:p14="http://schemas.microsoft.com/office/powerpoint/2010/main" val="1097673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Code Elimination</a:t>
            </a:r>
          </a:p>
        </p:txBody>
      </p:sp>
      <p:sp>
        <p:nvSpPr>
          <p:cNvPr id="3" name="Content Placeholder 2"/>
          <p:cNvSpPr>
            <a:spLocks noGrp="1"/>
          </p:cNvSpPr>
          <p:nvPr>
            <p:ph idx="1"/>
          </p:nvPr>
        </p:nvSpPr>
        <p:spPr/>
        <p:txBody>
          <a:bodyPr/>
          <a:lstStyle/>
          <a:p>
            <a:r>
              <a:rPr lang="en-US" dirty="0" smtClean="0"/>
              <a:t>Statements </a:t>
            </a:r>
            <a:r>
              <a:rPr lang="en-US" dirty="0"/>
              <a:t>of the code which either never executes or are unreachable or their output is never used are eliminated.</a:t>
            </a:r>
          </a:p>
        </p:txBody>
      </p:sp>
      <p:graphicFrame>
        <p:nvGraphicFramePr>
          <p:cNvPr id="4" name="Table 3"/>
          <p:cNvGraphicFramePr>
            <a:graphicFrameLocks noGrp="1"/>
          </p:cNvGraphicFramePr>
          <p:nvPr>
            <p:extLst>
              <p:ext uri="{D42A27DB-BD31-4B8C-83A1-F6EECF244321}">
                <p14:modId xmlns:p14="http://schemas.microsoft.com/office/powerpoint/2010/main" val="369324595"/>
              </p:ext>
            </p:extLst>
          </p:nvPr>
        </p:nvGraphicFramePr>
        <p:xfrm>
          <a:off x="1533891" y="2874707"/>
          <a:ext cx="6029325" cy="1859280"/>
        </p:xfrm>
        <a:graphic>
          <a:graphicData uri="http://schemas.openxmlformats.org/drawingml/2006/table">
            <a:tbl>
              <a:tblPr/>
              <a:tblGrid>
                <a:gridCol w="3134938"/>
                <a:gridCol w="2894387"/>
              </a:tblGrid>
              <a:tr h="0">
                <a:tc>
                  <a:txBody>
                    <a:bodyPr/>
                    <a:lstStyle/>
                    <a:p>
                      <a:pPr algn="ctr"/>
                      <a:r>
                        <a:rPr lang="en-US" sz="1200" b="1" dirty="0">
                          <a:effectLst/>
                        </a:rPr>
                        <a:t>Code Before Optimization</a:t>
                      </a:r>
                      <a:endParaRPr lang="en-US" dirty="0">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dirty="0">
                          <a:effectLst/>
                        </a:rPr>
                        <a:t>Code After Optimization</a:t>
                      </a:r>
                      <a:endParaRPr lang="en-US" dirty="0">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fontAlgn="base"/>
                      <a:r>
                        <a:rPr lang="en-US">
                          <a:effectLst/>
                        </a:rPr>
                        <a:t>i = 0 ;</a:t>
                      </a:r>
                    </a:p>
                    <a:p>
                      <a:pPr fontAlgn="base"/>
                      <a:r>
                        <a:rPr lang="en-US">
                          <a:effectLst/>
                        </a:rPr>
                        <a:t>if (i == 1)</a:t>
                      </a:r>
                    </a:p>
                    <a:p>
                      <a:pPr fontAlgn="base"/>
                      <a:r>
                        <a:rPr lang="en-US">
                          <a:effectLst/>
                        </a:rPr>
                        <a:t>{</a:t>
                      </a:r>
                    </a:p>
                    <a:p>
                      <a:pPr fontAlgn="base"/>
                      <a:r>
                        <a:rPr lang="en-US">
                          <a:effectLst/>
                        </a:rPr>
                        <a:t>a = x + 5 ;</a:t>
                      </a:r>
                    </a:p>
                    <a:p>
                      <a:pPr fontAlgn="base"/>
                      <a:r>
                        <a:rPr lang="en-US">
                          <a:effectLst/>
                        </a:rPr>
                        <a:t>}</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dirty="0" err="1">
                          <a:effectLst/>
                        </a:rPr>
                        <a:t>i</a:t>
                      </a:r>
                      <a:r>
                        <a:rPr lang="en-US" dirty="0">
                          <a:effectLst/>
                        </a:rPr>
                        <a:t> = 0 ;</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607400" y="3438000"/>
              <a:ext cx="2946960" cy="1536120"/>
            </p14:xfrm>
          </p:contentPart>
        </mc:Choice>
        <mc:Fallback>
          <p:pic>
            <p:nvPicPr>
              <p:cNvPr id="5" name="Ink 4"/>
              <p:cNvPicPr/>
              <p:nvPr/>
            </p:nvPicPr>
            <p:blipFill>
              <a:blip r:embed="rId3"/>
              <a:stretch>
                <a:fillRect/>
              </a:stretch>
            </p:blipFill>
            <p:spPr>
              <a:xfrm>
                <a:off x="1598040" y="3428640"/>
                <a:ext cx="2965680" cy="1554840"/>
              </a:xfrm>
              <a:prstGeom prst="rect">
                <a:avLst/>
              </a:prstGeom>
            </p:spPr>
          </p:pic>
        </mc:Fallback>
      </mc:AlternateContent>
    </p:spTree>
    <p:extLst>
      <p:ext uri="{BB962C8B-B14F-4D97-AF65-F5344CB8AC3E}">
        <p14:creationId xmlns:p14="http://schemas.microsoft.com/office/powerpoint/2010/main" val="29266826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 Reduction</a:t>
            </a:r>
          </a:p>
        </p:txBody>
      </p:sp>
      <p:graphicFrame>
        <p:nvGraphicFramePr>
          <p:cNvPr id="4" name="Content Placeholder 3"/>
          <p:cNvGraphicFramePr>
            <a:graphicFrameLocks noGrp="1"/>
          </p:cNvGraphicFramePr>
          <p:nvPr>
            <p:ph idx="1"/>
          </p:nvPr>
        </p:nvGraphicFramePr>
        <p:xfrm>
          <a:off x="3081337" y="3620294"/>
          <a:ext cx="6029325" cy="762000"/>
        </p:xfrm>
        <a:graphic>
          <a:graphicData uri="http://schemas.openxmlformats.org/drawingml/2006/table">
            <a:tbl>
              <a:tblPr/>
              <a:tblGrid>
                <a:gridCol w="3127430"/>
                <a:gridCol w="2901895"/>
              </a:tblGrid>
              <a:tr h="0">
                <a:tc>
                  <a:txBody>
                    <a:bodyPr/>
                    <a:lstStyle/>
                    <a:p>
                      <a:pPr algn="ctr"/>
                      <a:r>
                        <a:rPr lang="en-US" sz="1200" b="1">
                          <a:effectLst/>
                        </a:rPr>
                        <a:t>Code Before Optimization</a:t>
                      </a:r>
                      <a:endParaRPr lang="en-US">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200" b="1">
                          <a:effectLst/>
                        </a:rPr>
                        <a:t>Code After Optimization</a:t>
                      </a:r>
                      <a:endParaRPr lang="en-US">
                        <a:effectLst/>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en-US">
                          <a:effectLst/>
                        </a:rPr>
                        <a:t>B = A x 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dirty="0">
                          <a:effectLst/>
                        </a:rPr>
                        <a:t>B = A + A</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
            </a:r>
            <a:r>
              <a:rPr lang="en-US" dirty="0" smtClean="0"/>
              <a:t>eplace the expensive and costly operators with the simple and cheaper ones</a:t>
            </a:r>
          </a:p>
          <a:p>
            <a:r>
              <a:rPr lang="en-IN" dirty="0" smtClean="0"/>
              <a:t>X *4</a:t>
            </a:r>
          </a:p>
          <a:p>
            <a:r>
              <a:rPr lang="en-IN" dirty="0" smtClean="0"/>
              <a:t>X&lt;&lt;2</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750320" y="2509200"/>
              <a:ext cx="6661800" cy="1821960"/>
            </p14:xfrm>
          </p:contentPart>
        </mc:Choice>
        <mc:Fallback>
          <p:pic>
            <p:nvPicPr>
              <p:cNvPr id="3" name="Ink 2"/>
              <p:cNvPicPr/>
              <p:nvPr/>
            </p:nvPicPr>
            <p:blipFill>
              <a:blip r:embed="rId3"/>
              <a:stretch>
                <a:fillRect/>
              </a:stretch>
            </p:blipFill>
            <p:spPr>
              <a:xfrm>
                <a:off x="1740960" y="2499840"/>
                <a:ext cx="6680520" cy="1840680"/>
              </a:xfrm>
              <a:prstGeom prst="rect">
                <a:avLst/>
              </a:prstGeom>
            </p:spPr>
          </p:pic>
        </mc:Fallback>
      </mc:AlternateContent>
    </p:spTree>
    <p:extLst>
      <p:ext uri="{BB962C8B-B14F-4D97-AF65-F5344CB8AC3E}">
        <p14:creationId xmlns:p14="http://schemas.microsoft.com/office/powerpoint/2010/main" val="2001288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Algebric</a:t>
            </a:r>
            <a:r>
              <a:rPr lang="en-IN" dirty="0" smtClean="0"/>
              <a:t> simplifications</a:t>
            </a:r>
            <a:endParaRPr lang="en-US" dirty="0"/>
          </a:p>
        </p:txBody>
      </p:sp>
      <p:sp>
        <p:nvSpPr>
          <p:cNvPr id="3" name="Content Placeholder 2"/>
          <p:cNvSpPr>
            <a:spLocks noGrp="1"/>
          </p:cNvSpPr>
          <p:nvPr>
            <p:ph idx="1"/>
          </p:nvPr>
        </p:nvSpPr>
        <p:spPr/>
        <p:txBody>
          <a:bodyPr/>
          <a:lstStyle/>
          <a:p>
            <a:r>
              <a:rPr lang="en-US" dirty="0"/>
              <a:t>In the algebraic transformation, we can change the set of expression into an algebraically equivalent set. Thus the expression x:= x + 0 or x:= x *1 can be eliminated from a basic block without changing the set of expression.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081040" y="3268440"/>
              <a:ext cx="3420360" cy="1500480"/>
            </p14:xfrm>
          </p:contentPart>
        </mc:Choice>
        <mc:Fallback>
          <p:pic>
            <p:nvPicPr>
              <p:cNvPr id="4" name="Ink 3"/>
              <p:cNvPicPr/>
              <p:nvPr/>
            </p:nvPicPr>
            <p:blipFill>
              <a:blip r:embed="rId3"/>
              <a:stretch>
                <a:fillRect/>
              </a:stretch>
            </p:blipFill>
            <p:spPr>
              <a:xfrm>
                <a:off x="5071680" y="3259080"/>
                <a:ext cx="3439080" cy="1519200"/>
              </a:xfrm>
              <a:prstGeom prst="rect">
                <a:avLst/>
              </a:prstGeom>
            </p:spPr>
          </p:pic>
        </mc:Fallback>
      </mc:AlternateContent>
    </p:spTree>
    <p:extLst>
      <p:ext uri="{BB962C8B-B14F-4D97-AF65-F5344CB8AC3E}">
        <p14:creationId xmlns:p14="http://schemas.microsoft.com/office/powerpoint/2010/main" val="31613878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 optimization</a:t>
            </a:r>
            <a:endParaRPr lang="en-US" dirty="0"/>
          </a:p>
        </p:txBody>
      </p:sp>
      <p:sp>
        <p:nvSpPr>
          <p:cNvPr id="3" name="Content Placeholder 2"/>
          <p:cNvSpPr>
            <a:spLocks noGrp="1"/>
          </p:cNvSpPr>
          <p:nvPr>
            <p:ph idx="1"/>
          </p:nvPr>
        </p:nvSpPr>
        <p:spPr/>
        <p:txBody>
          <a:bodyPr/>
          <a:lstStyle/>
          <a:p>
            <a:r>
              <a:rPr lang="en-IN" dirty="0" smtClean="0"/>
              <a:t>Code movement and induction variables</a:t>
            </a:r>
            <a:endParaRPr lang="en-US" dirty="0" smtClean="0"/>
          </a:p>
          <a:p>
            <a:r>
              <a:rPr lang="en-US" dirty="0" smtClean="0"/>
              <a:t> </a:t>
            </a:r>
            <a:r>
              <a:rPr lang="en-US" dirty="0"/>
              <a:t>Loop unrolling – rewrite loop to do </a:t>
            </a:r>
            <a:r>
              <a:rPr lang="en-US" dirty="0" smtClean="0"/>
              <a:t>more work </a:t>
            </a:r>
            <a:r>
              <a:rPr lang="en-US" dirty="0"/>
              <a:t>in each loop </a:t>
            </a:r>
            <a:r>
              <a:rPr lang="en-US" dirty="0" smtClean="0"/>
              <a:t>iteration</a:t>
            </a:r>
            <a:endParaRPr lang="en-US" dirty="0"/>
          </a:p>
          <a:p>
            <a:r>
              <a:rPr lang="en-US" dirty="0" smtClean="0"/>
              <a:t> </a:t>
            </a:r>
            <a:r>
              <a:rPr lang="en-US" dirty="0"/>
              <a:t>Loop fusion – turn two (or more) </a:t>
            </a:r>
            <a:r>
              <a:rPr lang="en-US" dirty="0" smtClean="0"/>
              <a:t>loops into </a:t>
            </a:r>
            <a:r>
              <a:rPr lang="en-US" dirty="0"/>
              <a:t>one</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071960" y="3947040"/>
              <a:ext cx="4492080" cy="1571760"/>
            </p14:xfrm>
          </p:contentPart>
        </mc:Choice>
        <mc:Fallback>
          <p:pic>
            <p:nvPicPr>
              <p:cNvPr id="4" name="Ink 3"/>
              <p:cNvPicPr/>
              <p:nvPr/>
            </p:nvPicPr>
            <p:blipFill>
              <a:blip r:embed="rId3"/>
              <a:stretch>
                <a:fillRect/>
              </a:stretch>
            </p:blipFill>
            <p:spPr>
              <a:xfrm>
                <a:off x="4062600" y="3937680"/>
                <a:ext cx="4510800" cy="1590480"/>
              </a:xfrm>
              <a:prstGeom prst="rect">
                <a:avLst/>
              </a:prstGeom>
            </p:spPr>
          </p:pic>
        </mc:Fallback>
      </mc:AlternateContent>
    </p:spTree>
    <p:extLst>
      <p:ext uri="{BB962C8B-B14F-4D97-AF65-F5344CB8AC3E}">
        <p14:creationId xmlns:p14="http://schemas.microsoft.com/office/powerpoint/2010/main" val="134668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unrolling</a:t>
            </a:r>
            <a:endParaRPr lang="en-US" dirty="0"/>
          </a:p>
        </p:txBody>
      </p:sp>
      <p:sp>
        <p:nvSpPr>
          <p:cNvPr id="3" name="Content Placeholder 2"/>
          <p:cNvSpPr>
            <a:spLocks noGrp="1"/>
          </p:cNvSpPr>
          <p:nvPr>
            <p:ph idx="1"/>
          </p:nvPr>
        </p:nvSpPr>
        <p:spPr/>
        <p:txBody>
          <a:bodyPr>
            <a:normAutofit lnSpcReduction="10000"/>
          </a:bodyPr>
          <a:lstStyle/>
          <a:p>
            <a:r>
              <a:rPr lang="en-US" dirty="0"/>
              <a:t>for(</a:t>
            </a:r>
            <a:r>
              <a:rPr lang="en-US" dirty="0" err="1"/>
              <a:t>i</a:t>
            </a:r>
            <a:r>
              <a:rPr lang="en-US" dirty="0"/>
              <a:t> = 0; </a:t>
            </a:r>
            <a:r>
              <a:rPr lang="en-US" dirty="0" err="1"/>
              <a:t>i</a:t>
            </a:r>
            <a:r>
              <a:rPr lang="en-US" dirty="0"/>
              <a:t> &lt; N; </a:t>
            </a:r>
            <a:r>
              <a:rPr lang="en-US" dirty="0" err="1"/>
              <a:t>i</a:t>
            </a:r>
            <a:r>
              <a:rPr lang="en-US" dirty="0"/>
              <a:t>++) {</a:t>
            </a:r>
          </a:p>
          <a:p>
            <a:r>
              <a:rPr lang="en-US" dirty="0"/>
              <a:t> // do something related to </a:t>
            </a:r>
            <a:r>
              <a:rPr lang="en-US" dirty="0" err="1"/>
              <a:t>i</a:t>
            </a:r>
            <a:endParaRPr lang="en-US" dirty="0"/>
          </a:p>
          <a:p>
            <a:r>
              <a:rPr lang="en-US" dirty="0"/>
              <a:t>}</a:t>
            </a:r>
          </a:p>
          <a:p>
            <a:r>
              <a:rPr lang="en-US" dirty="0"/>
              <a:t>--&gt;</a:t>
            </a:r>
          </a:p>
          <a:p>
            <a:r>
              <a:rPr lang="en-US" dirty="0"/>
              <a:t>for(</a:t>
            </a:r>
            <a:r>
              <a:rPr lang="en-US" dirty="0" err="1"/>
              <a:t>i</a:t>
            </a:r>
            <a:r>
              <a:rPr lang="en-US" dirty="0"/>
              <a:t> = 0; </a:t>
            </a:r>
            <a:r>
              <a:rPr lang="en-US" dirty="0" err="1"/>
              <a:t>i</a:t>
            </a:r>
            <a:r>
              <a:rPr lang="en-US" dirty="0"/>
              <a:t> &lt; N; </a:t>
            </a:r>
            <a:r>
              <a:rPr lang="en-US" dirty="0" err="1"/>
              <a:t>i</a:t>
            </a:r>
            <a:r>
              <a:rPr lang="en-US" dirty="0"/>
              <a:t>+=3) {</a:t>
            </a:r>
          </a:p>
          <a:p>
            <a:r>
              <a:rPr lang="en-US" dirty="0"/>
              <a:t> // do something related to </a:t>
            </a:r>
            <a:r>
              <a:rPr lang="en-US" dirty="0" err="1"/>
              <a:t>i</a:t>
            </a:r>
            <a:endParaRPr lang="en-US" dirty="0"/>
          </a:p>
          <a:p>
            <a:r>
              <a:rPr lang="en-US" dirty="0"/>
              <a:t> // do something related to i+1</a:t>
            </a:r>
          </a:p>
          <a:p>
            <a:r>
              <a:rPr lang="en-US" dirty="0"/>
              <a:t> // do something related to i+2</a:t>
            </a:r>
          </a:p>
          <a:p>
            <a:r>
              <a:rPr lang="en-US" dirty="0"/>
              <a: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178800" y="1527120"/>
              <a:ext cx="2563200" cy="4072320"/>
            </p14:xfrm>
          </p:contentPart>
        </mc:Choice>
        <mc:Fallback>
          <p:pic>
            <p:nvPicPr>
              <p:cNvPr id="4" name="Ink 3"/>
              <p:cNvPicPr/>
              <p:nvPr/>
            </p:nvPicPr>
            <p:blipFill>
              <a:blip r:embed="rId3"/>
              <a:stretch>
                <a:fillRect/>
              </a:stretch>
            </p:blipFill>
            <p:spPr>
              <a:xfrm>
                <a:off x="3169440" y="1517760"/>
                <a:ext cx="2581920" cy="4091040"/>
              </a:xfrm>
              <a:prstGeom prst="rect">
                <a:avLst/>
              </a:prstGeom>
            </p:spPr>
          </p:pic>
        </mc:Fallback>
      </mc:AlternateContent>
    </p:spTree>
    <p:extLst>
      <p:ext uri="{BB962C8B-B14F-4D97-AF65-F5344CB8AC3E}">
        <p14:creationId xmlns:p14="http://schemas.microsoft.com/office/powerpoint/2010/main" val="2359885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fusion</a:t>
            </a:r>
          </a:p>
        </p:txBody>
      </p:sp>
      <p:sp>
        <p:nvSpPr>
          <p:cNvPr id="3" name="Content Placeholder 2"/>
          <p:cNvSpPr>
            <a:spLocks noGrp="1"/>
          </p:cNvSpPr>
          <p:nvPr>
            <p:ph idx="1"/>
          </p:nvPr>
        </p:nvSpPr>
        <p:spPr/>
        <p:txBody>
          <a:bodyPr>
            <a:normAutofit fontScale="85000" lnSpcReduction="20000"/>
          </a:bodyPr>
          <a:lstStyle/>
          <a:p>
            <a:r>
              <a:rPr lang="en-US" dirty="0"/>
              <a:t>for(</a:t>
            </a:r>
            <a:r>
              <a:rPr lang="en-US" dirty="0" err="1"/>
              <a:t>i</a:t>
            </a:r>
            <a:r>
              <a:rPr lang="en-US" dirty="0"/>
              <a:t> = 0; </a:t>
            </a:r>
            <a:r>
              <a:rPr lang="en-US" dirty="0" err="1"/>
              <a:t>i</a:t>
            </a:r>
            <a:r>
              <a:rPr lang="en-US" dirty="0"/>
              <a:t> &lt; N; </a:t>
            </a:r>
            <a:r>
              <a:rPr lang="en-US" dirty="0" err="1"/>
              <a:t>i</a:t>
            </a:r>
            <a:r>
              <a:rPr lang="en-US" dirty="0"/>
              <a:t>++) {</a:t>
            </a:r>
          </a:p>
          <a:p>
            <a:r>
              <a:rPr lang="en-US" dirty="0"/>
              <a:t> // do “work A” related to </a:t>
            </a:r>
            <a:r>
              <a:rPr lang="en-US" dirty="0" err="1"/>
              <a:t>i</a:t>
            </a:r>
            <a:endParaRPr lang="en-US" dirty="0"/>
          </a:p>
          <a:p>
            <a:r>
              <a:rPr lang="en-US" dirty="0"/>
              <a:t>}</a:t>
            </a:r>
          </a:p>
          <a:p>
            <a:r>
              <a:rPr lang="en-US" dirty="0"/>
              <a:t>for(</a:t>
            </a:r>
            <a:r>
              <a:rPr lang="en-US" dirty="0" err="1"/>
              <a:t>i</a:t>
            </a:r>
            <a:r>
              <a:rPr lang="en-US" dirty="0"/>
              <a:t> = 0; </a:t>
            </a:r>
            <a:r>
              <a:rPr lang="en-US" dirty="0" err="1"/>
              <a:t>i</a:t>
            </a:r>
            <a:r>
              <a:rPr lang="en-US" dirty="0"/>
              <a:t> &lt; N; </a:t>
            </a:r>
            <a:r>
              <a:rPr lang="en-US" dirty="0" err="1"/>
              <a:t>i</a:t>
            </a:r>
            <a:r>
              <a:rPr lang="en-US" dirty="0"/>
              <a:t>++) {</a:t>
            </a:r>
          </a:p>
          <a:p>
            <a:r>
              <a:rPr lang="en-US" dirty="0"/>
              <a:t> // do “work B” related to </a:t>
            </a:r>
            <a:r>
              <a:rPr lang="en-US" dirty="0" err="1"/>
              <a:t>i</a:t>
            </a:r>
            <a:endParaRPr lang="en-US" dirty="0"/>
          </a:p>
          <a:p>
            <a:r>
              <a:rPr lang="en-US" dirty="0"/>
              <a:t>}</a:t>
            </a:r>
          </a:p>
          <a:p>
            <a:r>
              <a:rPr lang="en-US" dirty="0"/>
              <a:t>--&gt;</a:t>
            </a:r>
          </a:p>
          <a:p>
            <a:r>
              <a:rPr lang="en-US" dirty="0"/>
              <a:t>for(</a:t>
            </a:r>
            <a:r>
              <a:rPr lang="en-US" dirty="0" err="1"/>
              <a:t>i</a:t>
            </a:r>
            <a:r>
              <a:rPr lang="en-US" dirty="0"/>
              <a:t> = 0; </a:t>
            </a:r>
            <a:r>
              <a:rPr lang="en-US" dirty="0" err="1"/>
              <a:t>i</a:t>
            </a:r>
            <a:r>
              <a:rPr lang="en-US" dirty="0"/>
              <a:t> &lt; N; </a:t>
            </a:r>
            <a:r>
              <a:rPr lang="en-US" dirty="0" err="1"/>
              <a:t>i</a:t>
            </a:r>
            <a:r>
              <a:rPr lang="en-US" dirty="0"/>
              <a:t>++) {</a:t>
            </a:r>
          </a:p>
          <a:p>
            <a:r>
              <a:rPr lang="en-US" dirty="0"/>
              <a:t> // do “work A” related to </a:t>
            </a:r>
            <a:r>
              <a:rPr lang="en-US" dirty="0" err="1"/>
              <a:t>i</a:t>
            </a:r>
            <a:endParaRPr lang="en-US" dirty="0"/>
          </a:p>
          <a:p>
            <a:r>
              <a:rPr lang="en-US" dirty="0"/>
              <a:t> // do “work B” related to </a:t>
            </a:r>
            <a:r>
              <a:rPr lang="en-US" dirty="0" smtClean="0"/>
              <a:t>I</a:t>
            </a:r>
          </a:p>
          <a:p>
            <a:r>
              <a:rPr lang="en-IN" dirty="0"/>
              <a:t>}</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223360" y="2571840"/>
              <a:ext cx="2259720" cy="3072240"/>
            </p14:xfrm>
          </p:contentPart>
        </mc:Choice>
        <mc:Fallback>
          <p:pic>
            <p:nvPicPr>
              <p:cNvPr id="4" name="Ink 3"/>
              <p:cNvPicPr/>
              <p:nvPr/>
            </p:nvPicPr>
            <p:blipFill>
              <a:blip r:embed="rId3"/>
              <a:stretch>
                <a:fillRect/>
              </a:stretch>
            </p:blipFill>
            <p:spPr>
              <a:xfrm>
                <a:off x="2214000" y="2562480"/>
                <a:ext cx="2278440" cy="3090960"/>
              </a:xfrm>
              <a:prstGeom prst="rect">
                <a:avLst/>
              </a:prstGeom>
            </p:spPr>
          </p:pic>
        </mc:Fallback>
      </mc:AlternateContent>
    </p:spTree>
    <p:extLst>
      <p:ext uri="{BB962C8B-B14F-4D97-AF65-F5344CB8AC3E}">
        <p14:creationId xmlns:p14="http://schemas.microsoft.com/office/powerpoint/2010/main" val="4231273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Next class global optimizations(machine independent)</a:t>
            </a:r>
            <a:endParaRPr lang="en-US" dirty="0"/>
          </a:p>
        </p:txBody>
      </p:sp>
      <p:sp>
        <p:nvSpPr>
          <p:cNvPr id="3" name="Content Placeholder 2"/>
          <p:cNvSpPr>
            <a:spLocks noGrp="1"/>
          </p:cNvSpPr>
          <p:nvPr>
            <p:ph idx="1"/>
          </p:nvPr>
        </p:nvSpPr>
        <p:spPr/>
        <p:txBody>
          <a:bodyPr/>
          <a:lstStyle/>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777120" y="1134000"/>
              <a:ext cx="3134880" cy="3679560"/>
            </p14:xfrm>
          </p:contentPart>
        </mc:Choice>
        <mc:Fallback>
          <p:pic>
            <p:nvPicPr>
              <p:cNvPr id="4" name="Ink 3"/>
              <p:cNvPicPr/>
              <p:nvPr/>
            </p:nvPicPr>
            <p:blipFill>
              <a:blip r:embed="rId3"/>
              <a:stretch>
                <a:fillRect/>
              </a:stretch>
            </p:blipFill>
            <p:spPr>
              <a:xfrm>
                <a:off x="3767760" y="1124640"/>
                <a:ext cx="3153600" cy="3698280"/>
              </a:xfrm>
              <a:prstGeom prst="rect">
                <a:avLst/>
              </a:prstGeom>
            </p:spPr>
          </p:pic>
        </mc:Fallback>
      </mc:AlternateContent>
    </p:spTree>
    <p:extLst>
      <p:ext uri="{BB962C8B-B14F-4D97-AF65-F5344CB8AC3E}">
        <p14:creationId xmlns:p14="http://schemas.microsoft.com/office/powerpoint/2010/main" val="3048020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 OPTIMIZATION</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1800" dirty="0"/>
              <a:t>The </a:t>
            </a:r>
            <a:r>
              <a:rPr lang="en-US" sz="1800" dirty="0" smtClean="0"/>
              <a:t>IR (three address code) </a:t>
            </a:r>
            <a:r>
              <a:rPr lang="en-US" sz="1800" dirty="0"/>
              <a:t>produced </a:t>
            </a:r>
            <a:r>
              <a:rPr lang="en-US" sz="1800" dirty="0" smtClean="0"/>
              <a:t>by compiling </a:t>
            </a:r>
            <a:r>
              <a:rPr lang="en-US" sz="1800" dirty="0"/>
              <a:t>can often be made to run faster or take less space, or both. This improvement is achieved by program transformations that are traditionally called optimizations. </a:t>
            </a:r>
          </a:p>
          <a:p>
            <a:pPr marL="0" indent="0">
              <a:buNone/>
            </a:pPr>
            <a:r>
              <a:rPr lang="en-US" sz="1800" dirty="0" smtClean="0"/>
              <a:t>Optimizations </a:t>
            </a:r>
            <a:r>
              <a:rPr lang="en-US" sz="1800" dirty="0"/>
              <a:t>are classified into two categories. They are</a:t>
            </a:r>
          </a:p>
          <a:p>
            <a:pPr marL="0" indent="0">
              <a:buNone/>
            </a:pPr>
            <a:r>
              <a:rPr lang="en-US" sz="1800" dirty="0" smtClean="0"/>
              <a:t>•     </a:t>
            </a:r>
            <a:r>
              <a:rPr lang="en-US" sz="1800" b="1" dirty="0"/>
              <a:t>Machine independent optimizations</a:t>
            </a:r>
            <a:r>
              <a:rPr lang="en-US" sz="1800" b="1" dirty="0" smtClean="0"/>
              <a:t>:</a:t>
            </a:r>
            <a:r>
              <a:rPr lang="en-US" sz="1800" dirty="0" smtClean="0"/>
              <a:t/>
            </a:r>
            <a:br>
              <a:rPr lang="en-US" sz="1800" dirty="0" smtClean="0"/>
            </a:br>
            <a:r>
              <a:rPr lang="en-US" sz="1800" dirty="0"/>
              <a:t>Machine independent optimizations are program transformations that improve the target code without taking into consideration any properties of the target </a:t>
            </a:r>
            <a:r>
              <a:rPr lang="en-US" sz="1800" dirty="0" err="1" smtClean="0"/>
              <a:t>machine.that</a:t>
            </a:r>
            <a:r>
              <a:rPr lang="en-US" sz="1800" dirty="0" smtClean="0"/>
              <a:t> is done by IRs like three address code</a:t>
            </a:r>
          </a:p>
          <a:p>
            <a:pPr marL="0" indent="0">
              <a:buNone/>
            </a:pPr>
            <a:endParaRPr lang="en-US" sz="1800" dirty="0" smtClean="0"/>
          </a:p>
          <a:p>
            <a:pPr marL="0" indent="0">
              <a:buNone/>
            </a:pPr>
            <a:r>
              <a:rPr lang="en-US" sz="1800" dirty="0" smtClean="0"/>
              <a:t>for </a:t>
            </a:r>
            <a:r>
              <a:rPr lang="en-US" sz="1800" dirty="0"/>
              <a:t>( </a:t>
            </a:r>
            <a:r>
              <a:rPr lang="en-US" sz="1800" dirty="0" err="1"/>
              <a:t>int</a:t>
            </a:r>
            <a:r>
              <a:rPr lang="en-US" sz="1800" dirty="0"/>
              <a:t> x=0; x &lt; </a:t>
            </a:r>
            <a:r>
              <a:rPr lang="en-US" sz="1800" dirty="0" err="1"/>
              <a:t>string.length</a:t>
            </a:r>
            <a:r>
              <a:rPr lang="en-US" sz="1800" dirty="0"/>
              <a:t>(); x++) </a:t>
            </a:r>
            <a:r>
              <a:rPr lang="en-US" sz="1800" dirty="0" smtClean="0"/>
              <a:t>{</a:t>
            </a:r>
            <a:endParaRPr lang="en-US" sz="1800" dirty="0"/>
          </a:p>
          <a:p>
            <a:pPr marL="0" indent="0">
              <a:buNone/>
            </a:pPr>
            <a:r>
              <a:rPr lang="en-US" sz="1800" dirty="0"/>
              <a:t>    //other code here</a:t>
            </a:r>
          </a:p>
          <a:p>
            <a:pPr marL="0" indent="0">
              <a:buNone/>
            </a:pPr>
            <a:r>
              <a:rPr lang="en-US" sz="1800" dirty="0" smtClean="0"/>
              <a:t>}</a:t>
            </a:r>
          </a:p>
          <a:p>
            <a:pPr marL="0" indent="0">
              <a:buNone/>
            </a:pPr>
            <a:endParaRPr lang="en-IN" sz="1800" dirty="0" smtClean="0"/>
          </a:p>
          <a:p>
            <a:pPr marL="0" indent="0">
              <a:buNone/>
            </a:pPr>
            <a:endParaRPr lang="en-US" sz="1800" dirty="0"/>
          </a:p>
          <a:p>
            <a:pPr marL="0" indent="0">
              <a:buNone/>
            </a:pPr>
            <a:r>
              <a:rPr lang="en-US" sz="1800" b="1" dirty="0" smtClean="0"/>
              <a:t>•     </a:t>
            </a:r>
            <a:r>
              <a:rPr lang="en-US" sz="1800" b="1" dirty="0"/>
              <a:t>Machine </a:t>
            </a:r>
            <a:r>
              <a:rPr lang="en-US" sz="1800" b="1" dirty="0" smtClean="0"/>
              <a:t>dependent </a:t>
            </a:r>
            <a:r>
              <a:rPr lang="en-US" sz="1800" b="1" dirty="0"/>
              <a:t>optimizations</a:t>
            </a:r>
            <a:r>
              <a:rPr lang="en-US" sz="1800" b="1" dirty="0" smtClean="0"/>
              <a:t>:</a:t>
            </a:r>
            <a:endParaRPr lang="en-US" sz="1800" dirty="0" smtClean="0"/>
          </a:p>
          <a:p>
            <a:pPr marL="0" indent="0">
              <a:buNone/>
            </a:pPr>
            <a:r>
              <a:rPr lang="en-US" sz="1800" dirty="0"/>
              <a:t>Machine </a:t>
            </a:r>
            <a:r>
              <a:rPr lang="en-US" sz="1800" dirty="0" err="1"/>
              <a:t>dependant</a:t>
            </a:r>
            <a:r>
              <a:rPr lang="en-US" sz="1800" dirty="0"/>
              <a:t> optimizations are based on register allocation and utilization of special machine-instruction sequences.</a:t>
            </a:r>
          </a:p>
        </p:txBody>
      </p:sp>
      <p:sp>
        <p:nvSpPr>
          <p:cNvPr id="9" name="TextBox 8"/>
          <p:cNvSpPr txBox="1"/>
          <p:nvPr/>
        </p:nvSpPr>
        <p:spPr>
          <a:xfrm>
            <a:off x="5951255" y="3401129"/>
            <a:ext cx="2393091" cy="1477328"/>
          </a:xfrm>
          <a:prstGeom prst="rect">
            <a:avLst/>
          </a:prstGeom>
          <a:noFill/>
        </p:spPr>
        <p:txBody>
          <a:bodyPr wrap="none" rtlCol="0">
            <a:spAutoFit/>
          </a:bodyPr>
          <a:lstStyle/>
          <a:p>
            <a:r>
              <a:rPr lang="en-IN" dirty="0" err="1"/>
              <a:t>i</a:t>
            </a:r>
            <a:r>
              <a:rPr lang="en-IN" dirty="0" err="1" smtClean="0"/>
              <a:t>nt</a:t>
            </a:r>
            <a:r>
              <a:rPr lang="en-IN" dirty="0" smtClean="0"/>
              <a:t> y= </a:t>
            </a:r>
            <a:r>
              <a:rPr lang="en-US" dirty="0" err="1"/>
              <a:t>string.length</a:t>
            </a:r>
            <a:r>
              <a:rPr lang="en-US" dirty="0" smtClean="0"/>
              <a:t>();</a:t>
            </a:r>
          </a:p>
          <a:p>
            <a:r>
              <a:rPr lang="en-US" dirty="0" smtClean="0"/>
              <a:t>for </a:t>
            </a:r>
            <a:r>
              <a:rPr lang="en-US" dirty="0"/>
              <a:t>( </a:t>
            </a:r>
            <a:r>
              <a:rPr lang="en-US" dirty="0" err="1"/>
              <a:t>int</a:t>
            </a:r>
            <a:r>
              <a:rPr lang="en-US" dirty="0"/>
              <a:t> x=0; x </a:t>
            </a:r>
            <a:r>
              <a:rPr lang="en-US" dirty="0" smtClean="0"/>
              <a:t>&lt;y; </a:t>
            </a:r>
            <a:r>
              <a:rPr lang="en-US" dirty="0"/>
              <a:t>x++) {</a:t>
            </a:r>
          </a:p>
          <a:p>
            <a:r>
              <a:rPr lang="en-US" dirty="0"/>
              <a:t>    //other code here</a:t>
            </a:r>
          </a:p>
          <a:p>
            <a:r>
              <a:rPr lang="en-US" dirty="0"/>
              <a:t>}</a:t>
            </a:r>
          </a:p>
          <a:p>
            <a:endParaRPr lang="en-US" dirty="0"/>
          </a:p>
        </p:txBody>
      </p:sp>
    </p:spTree>
    <p:extLst>
      <p:ext uri="{BB962C8B-B14F-4D97-AF65-F5344CB8AC3E}">
        <p14:creationId xmlns:p14="http://schemas.microsoft.com/office/powerpoint/2010/main" val="2515098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independent transformations</a:t>
            </a:r>
            <a:br>
              <a:rPr lang="en-US" dirty="0"/>
            </a:br>
            <a:endParaRPr lang="en-US" dirty="0"/>
          </a:p>
        </p:txBody>
      </p:sp>
      <p:sp>
        <p:nvSpPr>
          <p:cNvPr id="3" name="Content Placeholder 2"/>
          <p:cNvSpPr>
            <a:spLocks noGrp="1"/>
          </p:cNvSpPr>
          <p:nvPr>
            <p:ph idx="1"/>
          </p:nvPr>
        </p:nvSpPr>
        <p:spPr/>
        <p:txBody>
          <a:bodyPr/>
          <a:lstStyle/>
          <a:p>
            <a:r>
              <a:rPr lang="en-US" dirty="0"/>
              <a:t>1. replace a redundant computation with a reference</a:t>
            </a:r>
          </a:p>
          <a:p>
            <a:r>
              <a:rPr lang="en-US" dirty="0"/>
              <a:t>2. move evaluation to a less frequently executed place</a:t>
            </a:r>
          </a:p>
          <a:p>
            <a:r>
              <a:rPr lang="en-US" dirty="0"/>
              <a:t>3. specialize some general purpose code</a:t>
            </a:r>
          </a:p>
          <a:p>
            <a:r>
              <a:rPr lang="en-US" dirty="0"/>
              <a:t>4. find useless code and remove it</a:t>
            </a:r>
          </a:p>
          <a:p>
            <a:r>
              <a:rPr lang="en-US" dirty="0"/>
              <a:t>5. expose an opportunity for another optimization</a:t>
            </a:r>
          </a:p>
        </p:txBody>
      </p:sp>
    </p:spTree>
    <p:extLst>
      <p:ext uri="{BB962C8B-B14F-4D97-AF65-F5344CB8AC3E}">
        <p14:creationId xmlns:p14="http://schemas.microsoft.com/office/powerpoint/2010/main" val="2378151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dependent </a:t>
            </a:r>
            <a:r>
              <a:rPr lang="en-US" dirty="0" smtClean="0"/>
              <a:t>transformations</a:t>
            </a:r>
            <a:endParaRPr lang="en-US" dirty="0"/>
          </a:p>
        </p:txBody>
      </p:sp>
      <p:sp>
        <p:nvSpPr>
          <p:cNvPr id="3" name="Content Placeholder 2"/>
          <p:cNvSpPr>
            <a:spLocks noGrp="1"/>
          </p:cNvSpPr>
          <p:nvPr>
            <p:ph idx="1"/>
          </p:nvPr>
        </p:nvSpPr>
        <p:spPr/>
        <p:txBody>
          <a:bodyPr/>
          <a:lstStyle/>
          <a:p>
            <a:r>
              <a:rPr lang="en-US" dirty="0"/>
              <a:t>1. replace a costly operation with a cheaper one</a:t>
            </a:r>
          </a:p>
          <a:p>
            <a:r>
              <a:rPr lang="en-US" dirty="0"/>
              <a:t>2. hide latency</a:t>
            </a:r>
          </a:p>
          <a:p>
            <a:r>
              <a:rPr lang="en-US" dirty="0"/>
              <a:t>3. replace a sequence of instructions with a </a:t>
            </a:r>
            <a:r>
              <a:rPr lang="en-US" dirty="0" smtClean="0"/>
              <a:t>more powerful </a:t>
            </a:r>
            <a:r>
              <a:rPr lang="en-US" dirty="0"/>
              <a:t>one</a:t>
            </a:r>
          </a:p>
        </p:txBody>
      </p:sp>
    </p:spTree>
    <p:extLst>
      <p:ext uri="{BB962C8B-B14F-4D97-AF65-F5344CB8AC3E}">
        <p14:creationId xmlns:p14="http://schemas.microsoft.com/office/powerpoint/2010/main" val="3035200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Optimization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transformations provided </a:t>
            </a:r>
            <a:r>
              <a:rPr lang="en-US" dirty="0" smtClean="0"/>
              <a:t>by </a:t>
            </a:r>
            <a:r>
              <a:rPr lang="en-US" dirty="0"/>
              <a:t>optimizing </a:t>
            </a:r>
            <a:r>
              <a:rPr lang="en-US" dirty="0" smtClean="0"/>
              <a:t>should </a:t>
            </a:r>
            <a:r>
              <a:rPr lang="en-US" dirty="0"/>
              <a:t>have several properties</a:t>
            </a:r>
            <a:r>
              <a:rPr lang="en-US" dirty="0" smtClean="0"/>
              <a:t>.</a:t>
            </a:r>
          </a:p>
          <a:p>
            <a:pPr marL="514350" indent="-514350">
              <a:buFont typeface="+mj-lt"/>
              <a:buAutoNum type="arabicPeriod"/>
            </a:pPr>
            <a:r>
              <a:rPr lang="en-US" dirty="0" smtClean="0"/>
              <a:t>Correctness: The </a:t>
            </a:r>
            <a:r>
              <a:rPr lang="en-US" dirty="0"/>
              <a:t>transformation must preserve the meaning of programs. That is, the optimization must not change the output produced by a program for a given input, or cause an error such as division by zero, that was not present in the original source program</a:t>
            </a:r>
            <a:r>
              <a:rPr lang="en-US" dirty="0" smtClean="0"/>
              <a:t>.</a:t>
            </a:r>
          </a:p>
          <a:p>
            <a:pPr marL="514350" indent="-514350">
              <a:buFont typeface="+mj-lt"/>
              <a:buAutoNum type="arabicPeriod"/>
            </a:pPr>
            <a:r>
              <a:rPr lang="en-US" dirty="0" smtClean="0"/>
              <a:t>Profitability: Transformation </a:t>
            </a:r>
            <a:r>
              <a:rPr lang="en-US" dirty="0"/>
              <a:t>must, on the average, speedup programs by a measurable amount. We are also interested in reducing the size of the compiled code although the size of the code has less importance than it once had. Not every transformation succeeds in improving every program, occasionally an “optimization” may slow down a program slightly</a:t>
            </a:r>
            <a:r>
              <a:rPr lang="en-US" dirty="0" smtClean="0"/>
              <a:t>.</a:t>
            </a:r>
          </a:p>
          <a:p>
            <a:pPr marL="514350" indent="-514350">
              <a:buFont typeface="+mj-lt"/>
              <a:buAutoNum type="arabicPeriod"/>
            </a:pPr>
            <a:r>
              <a:rPr lang="en-US" dirty="0" smtClean="0"/>
              <a:t>Performance: The </a:t>
            </a:r>
            <a:r>
              <a:rPr lang="en-US" dirty="0"/>
              <a:t>transformation must be worth the effort. It does not make sense for a compiler writer to expend the intellectual effort to implement a code improving transformation and have the compiler expend the additional time compiling source programs if this effort is not repaid when the target programs are executed. “Peephole” transformations of this kind are simple enough and beneficial enough to be included in any compiler.</a:t>
            </a:r>
          </a:p>
        </p:txBody>
      </p:sp>
    </p:spTree>
    <p:extLst>
      <p:ext uri="{BB962C8B-B14F-4D97-AF65-F5344CB8AC3E}">
        <p14:creationId xmlns:p14="http://schemas.microsoft.com/office/powerpoint/2010/main" val="3587629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Block </a:t>
            </a:r>
            <a:endParaRPr lang="en-US" b="1" dirty="0"/>
          </a:p>
        </p:txBody>
      </p:sp>
      <p:sp>
        <p:nvSpPr>
          <p:cNvPr id="3" name="Content Placeholder 2"/>
          <p:cNvSpPr>
            <a:spLocks noGrp="1"/>
          </p:cNvSpPr>
          <p:nvPr>
            <p:ph idx="1"/>
          </p:nvPr>
        </p:nvSpPr>
        <p:spPr/>
        <p:txBody>
          <a:bodyPr/>
          <a:lstStyle/>
          <a:p>
            <a:r>
              <a:rPr lang="en-US" dirty="0"/>
              <a:t> </a:t>
            </a:r>
            <a:r>
              <a:rPr lang="en-US" dirty="0" smtClean="0"/>
              <a:t>Basic </a:t>
            </a:r>
            <a:r>
              <a:rPr lang="en-US" dirty="0"/>
              <a:t>block is a straight-line code sequence with no branches in </a:t>
            </a:r>
            <a:r>
              <a:rPr lang="en-US" dirty="0" smtClean="0"/>
              <a:t>except </a:t>
            </a:r>
            <a:r>
              <a:rPr lang="en-US" dirty="0"/>
              <a:t>to the entry and no branches out except at the </a:t>
            </a:r>
            <a:r>
              <a:rPr lang="en-US" dirty="0" smtClean="0"/>
              <a:t>exit</a:t>
            </a:r>
          </a:p>
          <a:p>
            <a:r>
              <a:rPr lang="en-US" dirty="0"/>
              <a:t>The code in a basic block has:</a:t>
            </a:r>
          </a:p>
          <a:p>
            <a:pPr marL="0" indent="0">
              <a:buNone/>
            </a:pPr>
            <a:r>
              <a:rPr lang="en-US" dirty="0" smtClean="0"/>
              <a:t>One </a:t>
            </a:r>
            <a:r>
              <a:rPr lang="en-US" dirty="0"/>
              <a:t>entry point, meaning no code within it is the destination of a jump instruction anywhere in the program.</a:t>
            </a:r>
          </a:p>
          <a:p>
            <a:pPr marL="0" indent="0">
              <a:buNone/>
            </a:pPr>
            <a:r>
              <a:rPr lang="en-US" dirty="0"/>
              <a:t>One exit point, meaning only the last instruction can cause the program to begin executing code in a different basic block.</a:t>
            </a:r>
          </a:p>
        </p:txBody>
      </p:sp>
    </p:spTree>
    <p:extLst>
      <p:ext uri="{BB962C8B-B14F-4D97-AF65-F5344CB8AC3E}">
        <p14:creationId xmlns:p14="http://schemas.microsoft.com/office/powerpoint/2010/main" val="897394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They do not contain any kind of jump statements in them.</a:t>
            </a:r>
          </a:p>
          <a:p>
            <a:r>
              <a:rPr lang="en-US" dirty="0"/>
              <a:t>There is no possibility of branching or getting halt in the middle.</a:t>
            </a:r>
          </a:p>
          <a:p>
            <a:r>
              <a:rPr lang="en-US" dirty="0"/>
              <a:t>All the statements execute in the same order they appear.</a:t>
            </a:r>
          </a:p>
          <a:p>
            <a:r>
              <a:rPr lang="en-US" dirty="0"/>
              <a:t>They do not lose </a:t>
            </a:r>
            <a:r>
              <a:rPr lang="en-US" dirty="0" smtClean="0"/>
              <a:t>the </a:t>
            </a:r>
            <a:r>
              <a:rPr lang="en-US" dirty="0"/>
              <a:t>flow control of the program</a:t>
            </a:r>
            <a:r>
              <a:rPr lang="en-US" dirty="0" smtClean="0"/>
              <a:t>.</a:t>
            </a:r>
          </a:p>
          <a:p>
            <a:r>
              <a:rPr lang="en-US" dirty="0"/>
              <a:t>The instruction in each position dominates, or always executes before, all those in later positions.</a:t>
            </a:r>
          </a:p>
          <a:p>
            <a:r>
              <a:rPr lang="en-US" dirty="0"/>
              <a:t>No other instruction executes between two instructions in the </a:t>
            </a:r>
            <a:r>
              <a:rPr lang="en-US" dirty="0" err="1"/>
              <a:t>sequenc</a:t>
            </a:r>
            <a:endParaRPr lang="en-US" dirty="0"/>
          </a:p>
        </p:txBody>
      </p:sp>
    </p:spTree>
    <p:extLst>
      <p:ext uri="{BB962C8B-B14F-4D97-AF65-F5344CB8AC3E}">
        <p14:creationId xmlns:p14="http://schemas.microsoft.com/office/powerpoint/2010/main" val="1814229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 address code new</Template>
  <TotalTime>430</TotalTime>
  <Words>2065</Words>
  <Application>Microsoft Office PowerPoint</Application>
  <PresentationFormat>Widescreen</PresentationFormat>
  <Paragraphs>472</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Basic Block</vt:lpstr>
      <vt:lpstr>THREE-ADDRESS STATEMENTS </vt:lpstr>
      <vt:lpstr>THREE-ADDRESS STATEMENTS </vt:lpstr>
      <vt:lpstr>CODE OPTIMIZATION</vt:lpstr>
      <vt:lpstr>Machine independent transformations </vt:lpstr>
      <vt:lpstr>Machine dependent transformations</vt:lpstr>
      <vt:lpstr>Properties of Optimization</vt:lpstr>
      <vt:lpstr>Basic Block </vt:lpstr>
      <vt:lpstr>PowerPoint Presentation</vt:lpstr>
      <vt:lpstr>Three code can be converted into basic block</vt:lpstr>
      <vt:lpstr>Flow analysis</vt:lpstr>
      <vt:lpstr>PowerPoint Presentation</vt:lpstr>
      <vt:lpstr>Flow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 OF BASIC BLOCKS</vt:lpstr>
      <vt:lpstr>Constant Folding- </vt:lpstr>
      <vt:lpstr>Constant Propagation</vt:lpstr>
      <vt:lpstr>Common Sub-Expression</vt:lpstr>
      <vt:lpstr>Code Movement</vt:lpstr>
      <vt:lpstr>Dead Code Elimination</vt:lpstr>
      <vt:lpstr>Strength Reduction</vt:lpstr>
      <vt:lpstr>Algebric simplifications</vt:lpstr>
      <vt:lpstr>Loop optimization</vt:lpstr>
      <vt:lpstr>unrolling</vt:lpstr>
      <vt:lpstr>fusion</vt:lpstr>
      <vt:lpstr>Next class global optimizations(machine independent)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address code(IR) </dc:title>
  <dc:creator>Bilal Haider</dc:creator>
  <cp:lastModifiedBy>Bilal Haider</cp:lastModifiedBy>
  <cp:revision>27</cp:revision>
  <dcterms:created xsi:type="dcterms:W3CDTF">2020-05-05T17:48:51Z</dcterms:created>
  <dcterms:modified xsi:type="dcterms:W3CDTF">2020-05-06T17:11:12Z</dcterms:modified>
</cp:coreProperties>
</file>