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3"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9" r:id="rId21"/>
    <p:sldId id="280" r:id="rId22"/>
    <p:sldId id="278" r:id="rId23"/>
    <p:sldId id="281" r:id="rId24"/>
    <p:sldId id="283" r:id="rId25"/>
    <p:sldId id="282"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27T17:42:17.660"/>
    </inkml:context>
    <inkml:brush xml:id="br0">
      <inkml:brushProperty name="width" value="0.05292" units="cm"/>
      <inkml:brushProperty name="height" value="0.05292" units="cm"/>
      <inkml:brushProperty name="color" value="#FF0000"/>
    </inkml:brush>
  </inkml:definitions>
  <inkml:trace contextRef="#ctx0" brushRef="#br0">25747 3919 0,'0'75'140,"0"-26"-140,0 26 0,0-51 16,0 51-16,0-1 15,0 25 1,0-49-16,0 0 16</inkml:trace>
  <inkml:trace contextRef="#ctx0" brushRef="#br0" timeOffset="1479.7164">26020 3721 0,'0'-50'0,"25"0"16,0 50 234,24 0-250,1 0 16,-25 25-1,0 25 142,24 24-142,-24-24 1,-25-25-1,0 0 1,0-1-16,0 1 31,-25 25-31,-24 24 16,49-49 31</inkml:trace>
  <inkml:trace contextRef="#ctx0" brushRef="#br0" timeOffset="1838.6776">25921 4142 0</inkml:trace>
  <inkml:trace contextRef="#ctx0" brushRef="#br0" timeOffset="2758.2766">26715 3944 0</inkml:trace>
  <inkml:trace contextRef="#ctx0" brushRef="#br0" timeOffset="3662.5299">26665 4539 0,'-25'-25'219,"25"-49"-219</inkml:trace>
  <inkml:trace contextRef="#ctx0" brushRef="#br0" timeOffset="4446.6669">26392 3746 0,'25'0'94,"0"0"-94,0 0 15,24 0 1</inkml:trace>
  <inkml:trace contextRef="#ctx0" brushRef="#br0" timeOffset="4990.7394">26913 4018 0,'25'50'63,"-25"49"-48,0-24-15,0-26 16,0 1 0,0 24-1,-25-49-15,0 25 0,0-1 0,1-24 31,-1-25-15,0 0 0,-25 0 15,26 0-15,-1 0-16,0 0 0,0 0 15,-24 0 16,24 0 16,0 0-47,0 0 16</inkml:trace>
  <inkml:trace contextRef="#ctx0" brushRef="#br0" timeOffset="5742.5902">26516 4564 0,'25'0'47,"25"-50"-31,-26-24-16,1-25 15,-25 0-15,25 24 16,0 1-16,0 24 15,-25 1 1,0-1 78,24 50-79,1 0 17,0 0-1,0 0-15,0 0-16,-1 0 15,26 0-15,-25-25 16,24 0-16,1 25 15,0-24-15,-25 24 32,-1 0-32,1 0 15,0 0-15</inkml:trace>
  <inkml:trace contextRef="#ctx0" brushRef="#br0" timeOffset="7662.485">27632 3845 0,'0'-25'16,"-49"25"78,24 0-79,-25 0-15,26 0 32,-1 0-32,0 0 15,-49 0 1,24 50-16,0-1 16,-24-24-16,24 25 15,50-26 16,-24 1-31,24 0 47,0 25-31,0-26 15,0 1-31,24 0 16,1-25-16,0 25 15,0 0 17,0-1-32,-1-24 15,1 25 1,0 0 0,25 0-1,-1 24-15,-24-24 47,25-25-47,-50 25 16,24-25-16,1 0 47,0 0-47,0 0 15,0 0 32,-1 0-31,26-50 62,-50 26-63,0-1 110,0 0-93,0-25-32,0 1 0,0 24 15,-25 0-15,25 0 63,-25 25-48,1-49 17,24-1-17,0 1-15,-25 49 16,25-25 0,0 0 171</inkml:trace>
  <inkml:trace contextRef="#ctx0" brushRef="#br0" timeOffset="9598.6399">24482 5259 0,'50'0'31,"-25"49"-15,24-49-16,-24 25 0,25 0 15,-26 0 1,26-25-16,-50 24 31,25-24-31,49 50 0,-49-25 16,0-25-16,25 25 15,-26-1-15,26-24 16,24 0-16,26 0 0,-1 0 16,-50 0-1,26 0-15,-26 0 16,26 0-16,-26 0 16,-24 0 15,0 0-31,25 0 0,-26 0 15,26 0 1,-25 0 0,0 0-16,-1 0 31,-48 25 141,-1 25-157,25 49-15,0-74 16,0 24-16,0-24 16,0 0-16,0 25 15,-25 24 1,-25-24-16,50-1 16,-49 26-16</inkml:trace>
  <inkml:trace contextRef="#ctx0" brushRef="#br0" timeOffset="10791.2393">25623 6375 0,'0'49'15,"0"-24"1,0 25-16,0-25 16,0-1-16,0 1 0,0 0 15,0 0 1,-25 24-16,25 1 16,0 24-1,0-24-15,0 99 16,0-75-1,0-49-15,-24 50 16,-1-51-16,25 26 16,0 0-16,0-1 31,0 50-31,-25-24 0,0 74 16,25-75-16,0 50 15,0-74 1,0 148-16,0-123 15,0-26-15,0-24 16,-25 0 15,25 74 16,-24 50-31,-26 0-16,50-100 15,0 50-15,-25-49 16,25 0-16,0-26 16,0 1-16,0 25 0,0-25 15,0 24 32,0 51-47,0-51 16,0 1-16,0-1 0,0-24 47,0 50-32,0-51 17,0 1-32,-25-25 15,25 25 1,0 49-1,-24-24-15,24-25 16,0 24-16,0-24 31,0 0-31,0 0 16,-25-25 46,0 0-46,0 0 15,-24 0-31,24 49 16,0-49-16,-25 0 16,1 0-1,24 0-15,-25 0 0,26 0 16,-51 0-1,25 0-15,-49 0 16,50 0-16,-26 0 0,50 0 16,-24 0-16,-1 0 31,25 0 0,1 0-15</inkml:trace>
  <inkml:trace contextRef="#ctx0" brushRef="#br0" timeOffset="12126.4759">26467 5928 0,'-25'0'47,"25"25"-47,-25 74 15,25-49 17,0 24-32,-25 1 0,25-1 0,0-24 15,0-1-15,0 51 16,0-51-16,0 1 16,0-1-16,0 26 15,0-26-15,0 51 31,0-1-31,0-74 16,0 24-16,0-24 31,0 25-31,0-25 0,0-1 16,0 26-16,0 0 16,0-1-1,-25-24 1,25 0-16</inkml:trace>
  <inkml:trace contextRef="#ctx0" brushRef="#br0" timeOffset="13547.837">26442 5978 0,'25'0'16,"-1"0"15,26 0 1,-25 0-1,0 0-16,-1 0 1,1 0 0,0 0-1,0 0 1,0 0-16,24 0 31,-49 25-15,50 0-1,-25-1-15,-1 1 16,51 0-16,-75 0 16,49 0-16,-24-25 15,-25 49 173,0-24-188,-25 0 0,1 0 15,-1-25-15,0 0 16,0 0 15,0 0-31,1 0 0,-1 0 0,-25 0 16,25 0-16,-24 0 16,24 0-16,0 49 0,-24-49 31,24 0 0,0 0-15,0 0-1,0 0 63</inkml:trace>
  <inkml:trace contextRef="#ctx0" brushRef="#br0" timeOffset="13899.3917">26938 6598 0</inkml:trace>
  <inkml:trace contextRef="#ctx0" brushRef="#br0" timeOffset="14861.7345">27037 6648 0,'25'49'0,"0"-49"47,-25 25-32,0 25 1,0-1-16,0-24 31,0 0-31,0 0 31,0 0-15,-25-25 0,0 0-1,0-25 126,25-75-125,0 76-1,50-1 1,-25-50-16,24 75 125,-24 0-94,-25-24-31,25 24 16,0 0 46,0 0-46,-1 0 31,1 0-16</inkml:trace>
  <inkml:trace contextRef="#ctx0" brushRef="#br0" timeOffset="16094.1714">27508 6747 0,'50'0'0,"0"0"31,-1 0-15,-24 0-16,0 0 0,24 0 16,1 0-16,-25 0 15,0 0-15,-25-25 16,0 0 31,0 0-32,0 1-15,0-1 16,0-25 31,-25 50 0,0 0-47,0 0 15,0 0 1,-24 0 0,-1 0-16,1 0 15,24 0 17,0 0-32,0 0 0,0 0 15,-24 0 1,-1 0-16,1 25 15,49 25 1,0-26 15,0 1-31,0 0 16,0 0 0,0 0 15,0-1-16,0 1 1,0 0 0,49 0 15,-24 0-31,0 0 16,0-25 15,-1 0-31,1 49 0,0-49 0,25 0 31,-1 25 16,-24 0-16,0-25 0,0 0-15,-1 0-16,1 0 0,25 0 16,-1 0-1,-24-25 17</inkml:trace>
  <inkml:trace contextRef="#ctx0" brushRef="#br0" timeOffset="17278.5267">28426 6598 0,'0'-25'78,"-25"25"-62,1 0-16,-26 0 15,0 0-15,26 0 32,-26 0 15,0 0-47,-24 0 15,49 0-15,0 25 16,25 0-16,-25-25 15,25 25-15,-24-1 16,24 1-16,0 0 16,0 25 46,0-26-31,0 26-15,24-50 0,1 25-16,0-25 15,0 0 1,0 50-16,0-50 16,24 0-1,-24 0 32,0 0-31,0 0-1,-1 0-15,1 0 16,25 0 31,-25 0 93,49 0-140</inkml:trace>
  <inkml:trace contextRef="#ctx0" brushRef="#br0" timeOffset="18772.1887">28848 6796 0,'49'0'31,"-24"-49"-15,-25-1-1,0 25-15,0 1 172,-25 24-156,1 0 15,-1 0-15,0 0-16,0 0 15,-24 0 1,24 24-1,0 1 1,-25 50 78,50 24-63,0-74-31,0 0 31,0-1-15,0 1 15,0 25-15,25-50-16,0 0 15,25 0 1,-26 0-16,1 0 16,0 0-16,0 0 0,24 0 15,-24 0 1,0 0 93,-25-25-93,0 0-16,0 0 0,0-49 16,0 49-1,0 0 1,0 0-16,0 1 31</inkml:trace>
  <inkml:trace contextRef="#ctx0" brushRef="#br0" timeOffset="18870.9252">28947 6796 0</inkml:trace>
  <inkml:trace contextRef="#ctx0" brushRef="#br0" timeOffset="19332.6753">28972 6821 0,'25'0'0,"-1"0"16,26 0 0,0 0 15,-25 0-31,-1 0 0,1 0 15,0 0 1,0 0 15,0 0-31,-1 0 16</inkml:trace>
  <inkml:trace contextRef="#ctx0" brushRef="#br0" timeOffset="20310.9384">29567 5556 0,'0'75'32,"-25"-1"-17,-24 75 1,49-25-16,-25-25 0,-25 25 15,50-74-15,0-1 16,0 26-16,-49-1 31,49-49-31,0 49 16,-25-24-16,25-25 16,0 24 202,0 1-218,0 0 16,0-1 0,0-24-1,0 0-15,0 0 0,0 0 16,0-1 31</inkml:trace>
  <inkml:trace contextRef="#ctx0" brushRef="#br0" timeOffset="21064.2445">30113 5457 0,'-25'25'0,"0"0"0,0 24 15,25 1 1,-24-1-16,-1-24 16,-25 74-16,25 1 31,-24 24-31,49 0 0,-25-75 0,0 51 16,-24 48-16,24 26 15,0-25 1,0 25-16,-24 74 0,-26 99 15,50-223 1,1-50-16,-1-24 31</inkml:trace>
  <inkml:trace contextRef="#ctx0" brushRef="#br0" timeOffset="23346.7043">25375 15379 0,'25'0'16,"0"0"15,24 0-15,1 0-16,0 0 16,24 0-1,-24 0-15,24 0 16,0 0-16,-24-25 0,-25 25 15,0 0 1,49 0-16,-24 0 16,-25 0-16,24 0 31,-98 99 94,-1 25-109,50-49-16,0 74 15,0-50-15,0-25 16,-50 25-1,50-24-15,0-26 0,0-24 16,0 0-16,0 25 31,0-1-31,0 75 0,0-74 16,0 24-16,0 26 0,0 48 16,0-98-16,0 0 15,-24-50 173,-1 0-141,0 0-32,-25 0-15,25 0 16,-24 0-16,-26 0 0,51 0 31,-1 0-31,0 0 0,-25 0 16,26 0-16,-26 0 15,25 0-15,-49 0 16,24 49-16,-49-24 16,74-25-16,-24 0 15,24 25-15,0-25 16,0 0-1,0 0 1,1 0-16,-1 25 63,25-1-1,25-24-31,-1 50-31,1-50 16,25 50-16,-25-50 16</inkml:trace>
  <inkml:trace contextRef="#ctx0" brushRef="#br0" timeOffset="24374.5598">26615 15156 0,'-24'74'109,"24"50"-93,-25 0-1,25-49-15,0 24 16,-25 25-16,25-25 16,0-49-1,-50-1-15,50-24 0,0 0 16,0 24 203,-24-49-188,-1 0-15</inkml:trace>
  <inkml:trace contextRef="#ctx0" brushRef="#br0" timeOffset="25862.3038">26491 15081 0,'25'0'31,"25"0"1,-25 0-17,-1 0 1,-24-25-16,50 1 31,0-1-31,-1-25 0,1 1 16,-25 24-1,-1 0 1,1 25-16,0 0 16,0 0 31,0 0-32,-1 0 16,26 25 32,-50 0-47,25-1-16,-25 51 15,25-26-15,-25 1 16,0-25 93,0 0-93,0-1-16,0 1 15,0 0 1,0 49-16,0-49 16,0 25-16,0-25 15,0 0-15,-25-1 16,25 1 15,-25-25 16,-25 50-16,26-50 1,-1 0-17,0 0 16,0 0-15,0 0-16,-24 0 31,24 0-15,0 0-16,0 0 16,1 0-16,-1 0 15,0 0 1,0 0-16,0 0 140,25 25-124,0-1 15,0 1-31,25 25 16</inkml:trace>
  <inkml:trace contextRef="#ctx0" brushRef="#br0" timeOffset="27863.5024">27583 15627 0,'-25'-25'109,"0"25"-77,0 0-17,-24 0 16,-1 0-15,25 0 0,1 0-1,-1 0 1,0 0-16,0 25 16,25 0-16,0 0 31,0 24-16,0-24 48,0 0-47,0 0 15,0-1 0,0 1-15,0 0-1,25-25 1,-25 25 0,50-25-1,-26 0 16,1 0-31,0 0 16,0 0-16,24 0 31,-24 0-15,0 0-16,0 0 31,0 0-15,-1 0-1,1 0 64,0 0-33,0 0-14,-25-25-1,0-25-15,0 26-16,0-1 15,0 0 1,0 0-1,-25 25 79,0-49-63,0 24-15,1 0 0,-1 25 93</inkml:trace>
  <inkml:trace contextRef="#ctx0" brushRef="#br0" timeOffset="28441.8372">28153 15577 0</inkml:trace>
  <inkml:trace contextRef="#ctx0" brushRef="#br0" timeOffset="29393.0397">28153 15577 0,'-24'0'15,"-1"0"-15,-25 0 31,25 25-15,0-25 0,1 25-1,-26 0 17,25 49-32,25-49 31,0 0-16,0 0 1,0 24-16,0-24 31,0 25-15,25-50 0,0 24-16,0 1 15,-1 0 48,-24 25 62,-24-50-125,-1 0 31,-25 0 0,25 0-15,1 0-1,-1 0-15,0 24 0,0-24 32,-24 0-1,24 0 16,0 0 0,0 0-47,0 0 62,25 25-15,0 0 16,25-25-48,25 0 16</inkml:trace>
  <inkml:trace contextRef="#ctx0" brushRef="#br0" timeOffset="30686.31">28600 14808 0,'0'-24'63,"-25"24"-63,-49 49 15,49 1-15,0-1 16,-25 26-16,50-50 0,0 49 16,0-24-16,-49-1 15,49 26-15,0-26 16,0-24 15,0 25-31,0-1 0,0 26 16,0-26-16,-50 1 15,50 0-15,0-26 16,0 1-16,0 25 16,0-1 15,0-24-31,0 0 0,0 25 15,0-26-15,0 1 16,0 25-16,0-25 0,0-1 0,0 1 47,-25 25 15,25-25 79,-24-25-125</inkml:trace>
  <inkml:trace contextRef="#ctx0" brushRef="#br0" timeOffset="31718.7706">28079 15304 0,'25'0'32,"24"0"-1,-24 0 0,0 0-31,0 25 0,0-25 16,-1 0-1,1 0-15,0 25 16,0-25-16,24 25 16,1-25-16,0 0 0,49 0 31,-50 25-31,-24-25 0,0 0 15,25 0-15,-1 0 63</inkml:trace>
  <inkml:trace contextRef="#ctx0" brushRef="#br0" timeOffset="33176.6257">29319 15652 0,'0'-25'15,"-25"25"-15,1 0 32,-1 0-17,0 0 1,0 0-16,-49 0 15,-1 0-15,26 0 16,-1 0-16,0 0 16,-49 0-16,25 0 15,-1 0 1,1 0 0,24 25-16,26-25 0,-26 0 15,50 25-15,0 24 78,-25-49-62,0 25-16,25 0 16,0 0-1,0 24 1,0-24 15,0 0-15,0 24-16,0-24 15,25-25-15,0 25 0,25 0 32,-50 0 14,24-25-46,26 24 16,-25-24 15,0 25-15,-25 0 0,24-25 15,-24 25-31,25-25 15,25 0-15,-50 25 16,25-25 0,-1 0-16,1 0 15,0 0-15,0 0 16,0 0 0,24 24 30,-24-24 126,0 0-109,24 0-48,51 0-15,-26 0 16,-24 0-16</inkml:trace>
  <inkml:trace contextRef="#ctx0" brushRef="#br0" timeOffset="35910.1104">29741 15850 0,'0'-25'78,"0"-49"-78,0 49 0,0 0 0,0-24 16,0 24 15,0 0 63,-50 25-63,25 0-15,-49 0-16,0 0 15,24 0-15,0 25 16,1 0-16,-1 0 15,25-1 1,1 26 0,24-25-1,-25-25 17,25 25-17,0-1-15,0 1 16,0 0-16,0 0 31,0 0-31,0-1 16,0 26-16,25-50 31,-1 25-15,1 0 15,25-1 0,-25-24 0,-1 0-31,1 0 16,0 0-16,25 0 16,-26 0-1,26 0 1,-25 0-16,0 0 31,24-74-31,1 49 16,-50 0-16,25 1 0,-25-1 15,24 0 1,1 0 0,-25 0-16,0 1 15,0-1 16,0-25-31,0 25 0,0 1 0,0-1 16,25 0 265,0 25-218,0 0-63,-1 0 15,1 25 17,0 0 15,0-25-47,0 0 46,24 24-30,-24 26 187,-25-25-187,-25-25-1,25 49 17,-74 26-32,49-26 0,0-49 15,0 0 17,1 0-1,-1 25 16,0-25-16,0 0 0,0 0-15,25 25-16,-24-25 15,-1 0 1,0 0 0,0 0-16,0 0 15,1 25-15,-26 24 47,50-24-47,0 50 0,0-51 16,0 1 15,0 0-15,0 0 15,0 24-31,25-49 0,0 25 31,24-25 0,1 0-31,-25 0 0,-1 0 16,1 0 0,0 0-1,25 0 1,-26 0 31,1 0-32,-25-49-15,25 24 16,-25 0-16,0-25 47,0 1-31,0 24-16,0-25 15,0 26-15,0-1 31,0 0-31,0 0 0</inkml:trace>
  <inkml:trace contextRef="#ctx0" brushRef="#br0" timeOffset="36916.777">30460 14461 0,'0'25'46,"0"0"-46,-25 49 32,25-24-32,-24-1 15,-1 1-15,25 0 16,-25-26 0,25 26-16,-50 24 0,26 1 0,24-1 15,0 1 1,0 24-16,0 0 15,0-24-15,0-1 16,0 25-16,-50 0 16,50-24-16,-25 24 15,25 0-15,-50 0 16,50-24-16,0-26 16,0 1-1,0 49-15,0-24 16,0-50 62,0-1-62,25-48 62</inkml:trace>
  <inkml:trace contextRef="#ctx0" brushRef="#br0" timeOffset="38376.139">30857 14461 0,'-50'25'47,"50"25"-31,-24 24-16,24 0 15,-25 50 1,0 50-1,25-124-15,-50 49 0,50-25 16,0 1 0,0-1-1,-24-49-15,-1 25 0,25-1 16,0-24 0,0 25-16,-50-1 0,25 1 31,25 24-31,-24-24 0,-1-1 15,25-24-15,-25 50 32,0-51-32,0 1 15,-24 0 157,49 0-172,-50-25 16</inkml:trace>
  <inkml:trace contextRef="#ctx0" brushRef="#br0" timeOffset="40231.9783">25400 18132 0,'0'25'0,"0"0"16,50-25-1,-26 0 1,26 0-16,-25 0 16,0 0-16,-1 0 15,1 0 1,25 0-16,49 0 15,-25 0-15,75 0 16,-74 0-16,24 0 31,-74 0-31,0 0 0,24 0 32,-24 0-1,0 0-16,0 0-15,24 0 16,-24 0-16,25 0 16,-26 0-1,1 0 1,0 0-16</inkml:trace>
  <inkml:trace contextRef="#ctx0" brushRef="#br0" timeOffset="42134.2781">27558 18033 0,'25'-25'93,"-25"0"-77,25-24-16,-25 24 16,0-49-16,49 24 0,-49 0 15,0 26-15,0-1 0,0 0 16,0 0-1,-25 25 282,-24 0-281,-1 0-16,-24 0 16,49 0-1,0 0 1,25 50 187,0-25-187,0-1-1,25 1 16,-25 0-15,0 0 0,25-25-1,-25 49 1,25-24 15,-25 0-31,24 25 63,-24-26-48,25-24-15,-25 25 16,25-25-16,0 50 16,0-50-1,24 25 16,-24-1-15,25 1 15,-26 0-15,-24 0 0,25-25 15,0 25-16,25-25 17,-50 24-17,24-24-15,1 0 47,25 0-31,-25 0 93,-1-24-109,1-51 16</inkml:trace>
  <inkml:trace contextRef="#ctx0" brushRef="#br0" timeOffset="43166.921">28129 17512 0,'0'25'125,"0"0"-125,0 0 16,0 49-16,0 0 15,0 1-15,0-26 16,0 1-1,0-25-15,0 24 47,-25-24 0,25 0-31,-25 0-1,25 0 32,0-1-47,-25-24 32,25 50-32,0-25 15,0 0-15,0-1 0,0 26 16,0-25-16,0 0 47,0-1-47,0 1 31,-25 0 16,50-75 109,-25 1-140</inkml:trace>
  <inkml:trace contextRef="#ctx0" brushRef="#br0" timeOffset="43828.2134">28129 17413 0,'49'-25'141,"-24"0"-126,0 25-15,0-25 0,-1 25 16,1-24-16,0 24 31</inkml:trace>
  <inkml:trace contextRef="#ctx0" brushRef="#br0" timeOffset="44646.6439">28377 17314 0,'24'0'47,"-24"24"0,50-24-47,-50 25 16,0 25-16,25 24 15,0-49 1,-25 0 15,0 25-31,0-26 16,0 1 0,0 0 109,0 25-94,0-1-16,-25-49 1,-25 50 0,25-50 46,1 0-62,-1 0 16,0 0-1,0 0 17,-24 0-17,24 0 32,0 0-16,0 0-31</inkml:trace>
  <inkml:trace contextRef="#ctx0" brushRef="#br0" timeOffset="45422.6614">28798 17363 0,'25'0'94,"-25"25"-79,0 25-15,0-26 0,0 51 16</inkml:trace>
  <inkml:trace contextRef="#ctx0" brushRef="#br0" timeOffset="45967.8247">28897 16991 0</inkml:trace>
  <inkml:trace contextRef="#ctx0" brushRef="#br0" timeOffset="46743.3124">29096 16619 0,'0'25'63,"0"25"-48,0 74-15,0-50 16,0 25 0,0-24-16,0 24 15,0 0-15,0-25 16,0 1 0,0-26-16,0 1 15,0 0-15,0-25 0,0 24 16,0 1-16,0-1 15,0 1-15,0 0 16,0-26-16,0 26 16,0-25-1,0 0 1,0 24-16,0-24 16</inkml:trace>
  <inkml:trace contextRef="#ctx0" brushRef="#br0" timeOffset="48007.1853">29493 17462 0,'-50'0'141,"-24"0"-126,24 50-15,-24-25 16,74 49 46,0-49-62,0 25 16,0-25-16,49-1 16,-49 1 15,50 0-15,-50 0-1,25-25-15,0 25 16,-1-25-1,1 24 1,0-24 0,0 25-1,24-25 1,26 25-16,-26-25 0,26 0 16,-26 0-16,-24 0 31,0 0-31,-25-25 78,0-24-78,0-1 31,0 25-31,0 0 16,0 1-16,0-1 15,0-25-15,-25 1 0,0 49 16,25-25-16,0 0 16,-24 25-16,-26-25 47,25 0-32</inkml:trace>
  <inkml:trace contextRef="#ctx0" brushRef="#br0" timeOffset="48075.005">29592 17462 0,'-50'0'16,"174"25"-16,-198-50 0</inkml:trace>
  <inkml:trace contextRef="#ctx0" brushRef="#br0" timeOffset="48278.7909">29493 17462 0,'0'-24'172</inkml:trace>
  <inkml:trace contextRef="#ctx0" brushRef="#br0" timeOffset="51262.842">18852 1786 0,'24'0'156,"26"0"-156,0 0 0,-1 0 15,-24 0 17,0 0-32,0 0 15,24 0-15,1 0 0,24 0 0,25 0 32,-24 0-32,24 0 15,-74 0 32</inkml:trace>
  <inkml:trace contextRef="#ctx0" brushRef="#br0" timeOffset="56589.8703">20265 744 0,'0'50'31,"0"49"-15,0-49-16,0-26 15,0 26 16,0-25-31,0 0 16,0-1-16,0 1 16,0 25 46,0-1-62,0 1 0,0 24 16,0-24-16,0-25 15,0 24 1,0-24 0,0 74-16,0-24 0,0 24 15,0-49 1,0-25 0,0 24-16,0-24 109</inkml:trace>
  <inkml:trace contextRef="#ctx0" brushRef="#br0" timeOffset="58134.7747">20315 819 0,'50'0'16,"-1"24"-16,-24 1 0,25 74 0,-1-74 15,-24 25 1,-25-1-16,25-49 15,-25 25-15,25 25 16,-1-25 0,1 49-16,25-24 15,-25 24-15,49 75 16,25-25-16,-49-50 0,-25 26 16,0-51-16,-1-24 15,1 25 1,0-1-16,0-24 15,24 25 1,-49-1 0,0-24-1</inkml:trace>
  <inkml:trace contextRef="#ctx0" brushRef="#br0" timeOffset="59141.7254">20265 1612 0,'149'0'125,"-74"0"-125,-51 0 0,26 0 16,24 0-16,-24 0 15,-25 0-15,25 0 16,-1 0-16,1-25 16,-25 25-16,24 0 0,-24 0 15,0 0 1,0 0-1,-1 0-15,1 0 0,0 0 47,25 0-47,-26 0 16,76 0-16,-51 0 16,-24 0-16,0 0 31,0-24 94,-50-26-125</inkml:trace>
  <inkml:trace contextRef="#ctx0" brushRef="#br0" timeOffset="66838.3546">13395 1935 0,'24'25'47,"51"-1"-47,24 26 15,-74-50-15,49 50 0,25-1 16,1 1-16,-1-50 15,25 25-15,-75-25 16,26 24-16,74 1 16,24 0-16,75 0 15,50 0-15,49-1 16,100-24-16,99 0 16,198 0-16,124 0 15,149 0-15,124 0 0,49 0 16,-173 0-16,0 0 15,-148 0 1,-125 0 0,-124 0-16,-223 0 15,-100 0 1,-123 0-16,-25 0 0,0 0 16,24 0-16,-24 0 15,223 0 1,25 0-16,50-24 0,-51-76 15,-98 51-15,-25-26 16,-99 26 0,-26-1-16,-123 50 15</inkml:trace>
  <inkml:trace contextRef="#ctx0" brushRef="#br0" timeOffset="68105.9314">13717 10542 0,'74'50'0,"26"-1"15,24 50-15,0-49 16,-50-50 0,50 25-16,124 0 0,50-25 15,24 0-15,26 0 16,-51 0-16,26 0 16,-1 0-16,50 0 0,25 0 15,149 0-15,49 0 16,149 0-1,273 49-15,149 1 32,-25-25-32,74-25 0,-148 0 0,-124 0 15,-125 0-15,-222 0 16,-175 0-16,150 49 16,-522-49-16,1 0 15,-25 0 1,0 0-16,-1 0 15,1 0-15</inkml:trace>
  <inkml:trace contextRef="#ctx0" brushRef="#br0" timeOffset="69804.7014">12229 15180 0,'74'0'78,"75"0"-78,-25 50 16,-74-50-16,49 0 15,74 25-15,51 0 16,-1-25-1,25 0-15,0 0 16,645 0 0,-496 0-1,3026 0 17,-2133 0-32,173 0 15,26 0-15,-76-25 16,-123-74-16,-273 49 0,-273 50 15,-272 0-15,-150 0 0,-49 0 16,-75 0-16,-173 0 16,74 0-1,-24 0-15,-1 0 0,25 0 16,25 0 0,199 0-16,-25 0 15,-1 0 1,1 0-16,-25 0 0,-50 0 15,-49 0-15,-150 0 16</inkml:trace>
  <inkml:trace contextRef="#ctx0" brushRef="#br0" timeOffset="77490.4528">21059 10170 0,'-25'0'47,"1"0"-47,-1 0 16,-50 0-16,51 0 15,-26 0-15,25 0 0,0 0 16,-24 0-16,24 0 31,0 0 1,0 0-17,0 0 16,1 25 16,24 0-31,0-1 15,0 1-15,0 25-16,0 24 15,24 1-15,-24-51 16,100 100-16,-26-49 16,-49-50-16,0-25 15,0 49-15,24 1 16,-24-25 0,0-25 46,-25 24-62,-25-24 125,0 0-125,0 0 16,1 0 15,-26 25-15,25 0-16,0-25 15,25 25-15,-24-25 16,-1 49-1,-25-24-15,-24 25 16,-1-25 0,50-1 15,1-24-31,-1 25 0,25 0 47,0 0 0,-50 25-47,50-26 15,0 1 32,0 0-47</inkml:trace>
  <inkml:trace contextRef="#ctx0" brushRef="#br0" timeOffset="82042.599">13246 12303 0,'25'0'16,"-1"0"-1,1 0-15,25 50 16,-1-50 0,75 0-16,25 0 0,-25 0 15,-25 0-15,1 0 0,24 0 16,-50 0-16,-24 0 16,49-50-1,-25 50 1,-24-25-16,24 25 0,-49 0 15,50 0 1,-51-24 0,26 24-16,0 0 0,24-25 15,-24 25-15,49 0 0,-25 0 16,1 0-16,-26 0 16,1 0-1,-1 0-15,1 0 16,0 0-16,-1 0 0,26 0 15,-50 0 1,24 0-16,-24 0 16,0 0-1,0 0-15,-1 0 16,26 0-16,-25 0 16,0 0 15,-1 0-16,1 0 1,0 25-16,0-25 16,0 0-16,24 0 47,-24 0-16</inkml:trace>
  <inkml:trace contextRef="#ctx0" brushRef="#br0" timeOffset="83092.9326">13891 14511 0,'0'0'16,"49"0"-16,-24 0 15,25 0 16,-26 0-15,1 0-16,25 0 16,-1 25-16,26-25 15,-26 0-15,1 0 16,25 0 0,-1 0-16,25 0 15,50 0-15,-50 0 16,0 0-16,-24 0 15,-26 0 1,26 0-16,-1 0 0,-24 0 16,-25 0-16,-1 0 31,1 0-31,0 0 0,25 0 16,-25 0 187,-1 0-188,1 0-15,25 0 16,49 0-16,25 24 16</inkml:trace>
  <inkml:trace contextRef="#ctx0" brushRef="#br0" timeOffset="85530.1439">18504 14833 0,'25'0'15,"0"0"1,0 0 0,24 0-16,1 0 0,0 0 15,-26 0-15,1 0 16,25 0 0,-1 0-1,-24 0-15,0 0 16,25 0-16,-26 0 15,1 0-15,0 0 16,25 0 15,-1 0-15,1 0-16,-1 0 16,51 0-1,-26 0-15,-24 0 16,-26 0-1,1 0 1,0 0 0,25 50-1,-25-50-15,49 0 16,25 0 0,-49 0-16,24 0 0,1 0 15,-26 0-15,1 0 16,-1 0 15,1 0 16,-25 0-31,49 0-1,1 0-15,-26 0 0,1 0 16,-1 0-16,-24 0 31,0 0 94,0 0-94,24 0-15,1 0 0,0 49 46,24-49-46,-24 0-1,-1 0-15,51 0 0,-51 0 0,1 0 16,-25 0 0,-1 0-16,26 0 15</inkml:trace>
  <inkml:trace contextRef="#ctx0" brushRef="#br0" timeOffset="86911.1286">20489 16570 0,'24'24'16,"26"1"15,0-25-31,-26 0 16,1 0-16,0 0 15,0 0 1,0 0-16,24 0 0,-24 0 16,0 0-16,25 0 15,-26 0-15,1 0 16,25 0-16,-1 0 15,-24 0 1</inkml:trace>
  <inkml:trace contextRef="#ctx0" brushRef="#br0" timeOffset="87628.7442">24209 16669 0,'75'49'0,"-150"-98"0,224 98 0,-74-49 16,-1 0-16,0 0 0,-24 0 15,-25 0-15,0 0 16</inkml:trace>
  <inkml:trace contextRef="#ctx0" brushRef="#br0" timeOffset="88810.4224">20935 18083 0,'50'49'15,"-1"-24"1,26 25-16,-50-26 16,-1-24 15,51 25-31,-26 0 15,51-25-15,123 50 16,-174-50-16,100 0 16,-99 0-16,0 0 0,-1 0 0,1 0 15,-1 0 1,26 49-16,-1-49 16,1 0-16,-26 0 15,26 0 1,49 0-16,49 0 0,-24 0 15,25 0-15,24 0 32,-24 0-32,-75 0 0,-49 0 15,-1-25-15,1 25 16,-25-24 0,-1 24-16,26 0 15,0 0-15,24 0 16,25 0-16,-49 0 0,24 0 15,-49 0 17</inkml:trace>
  <inkml:trace contextRef="#ctx0" brushRef="#br0" timeOffset="89486.5902">24829 18355 0</inkml:trace>
  <inkml:trace contextRef="#ctx0" brushRef="#br0" timeOffset="96745.4411">15032 6102 0,'-25'0'265,"25"25"-249,-25-25 0,0 0-16,0 25 15,-24-1-15,24-24 16,-25 25 0,26-25-1,-1 0 1,0 0-16,0 0 31,25 25 0,0 0 47,0 0-46,0-1 15,0 1 15,25 0-31,0-25-15,-25 25 0,25-25 15,-1 0 31,1 0-46,0-25-16,0 0 16,0 0-1,-1 1-15,1-1 16,0-25-1,0 50-15,-25-25 16,25 1-16,-25-1 16,24 0-1,1 0 1,-25 0 15,0 1-15,0-1-1,0 0 1,0 0-16,0 0 16,0 1-16,0-1 15,0-25-15,0 25 16,0 0-16,0-24 16,0-1-16,0 1 15,0 24 1,0 0-16,0 0 15,0 0 17,-25 25 61,25 25-30,0 0-47,0 0-1,0 0 1,0-1 15,0 1-31,0 0 16,0 25-16,0-26 15,0 1-15,0 0 16,0 0-16,0 0 16,0 0-1,0-1 1,0 1-16,25-25 15,-25 25-15,0 0 32,0 0-17,0-1-15,25-24 16,-25 25 15,25 0 16,0-25-31,-1 0-1,-24 25-15,25-25 32,0 0 14,0 0 17,0 0-1,-1 0 32,1 0 31</inkml:trace>
  <inkml:trace contextRef="#ctx0" brushRef="#br0" timeOffset="99724.8516">15577 5953 0,'0'-25'360,"0"1"-329,0-1 0,0 0-15,0 0 15,0 0 31,-24 25 126,-1 25-157,0-25-15,25 25-1,0 0 1,-25-25 0,25 25-1,0-1 17,-25-24-32,25 25 31,0 0 0,0 0 16,0 0 0,0-1 15,25-24-15,0 0-16,0 0-15,0 0 15,-1 0 16,1 0 16,0-24 15</inkml:trace>
  <inkml:trace contextRef="#ctx0" brushRef="#br0" timeOffset="101901.5204">15751 5804 0,'25'50'235,"-25"-25"-220,0 24 1,25 1-1,-25-25-15,0 24 16,24 1-16,-24-25 16,25 24-16,-25 26 15,0-50-15,25 24 16,-25 1-16,25-1 16,-25 26-16,0-26 15,25 1-15,-25-25 0,24 24 16,-24 1-16,0-25 15,0 0 1,25-1-16,-25 1 16,25-25-16,-25 25 15,0 0-15,0 0 32</inkml:trace>
  <inkml:trace contextRef="#ctx0" brushRef="#br0" timeOffset="104841.0333">15726 5829 0,'25'0'344,"0"0"-329,0 0 1,-1 0-16,1 0 16,0 0-1,0 0 1,0 0-1,-1 0 1,1 0 0,0 0 31,0 0-16,0 0 0,-1 0-31,-24 25 16,25-25-1,0 25 17,0 0 14,-25-1 17,0 1-47,0 0 46,0 0-15,0 0 15,0-1-46,-25-24 15,25 25-15,0 0 0,-25 0 15,25 0 16,-25-25 0,1 0-16,-1 0 16,25 24-32,-25-24 17,25 25-1,-25-25-16,0 0 1,1 0 31</inkml:trace>
  <inkml:trace contextRef="#ctx0" brushRef="#br0" timeOffset="107691.7792">16197 5085 0,'0'25'188,"0"0"-141,0-1-16,0 1-31,0 0 0,0 0 16,0 24-16,0-24 15,0 0-15,0 25 16,0-26-16,0 1 15,0 0 1,0 0 15,0 0-15,0-1-16,0 1 16,0 0-16,0 0 15,25 24-15,-25 1 16,0 0-16,25-26 15,-25 1-15,0 25 16,0-25-16,0 0 16,0-1-16,25-24 15,-25 50-15,0-25 32,0 0-32,0-1 15,0 1 16,0 0 16</inkml:trace>
  <inkml:trace contextRef="#ctx0" brushRef="#br0" timeOffset="110021.0121">15925 5507 0,'24'0'328,"1"0"-297,0 0-15,0 0-16,0 0 15,24 0 1,-24 0 0,0 0-1,0 0 16,-1 0-15,-24 24 0,25-24-1,0 0 32,-25 25-16,25-25-15,0 0 31,-1 0 78,1 0-109,0 0-1,0 25 1,0-25-1,0 0 1,-1 0 15,1 0-31</inkml:trace>
  <inkml:trace contextRef="#ctx0" brushRef="#br0" timeOffset="113793.6251">16619 5035 0,'0'25'219,"0"0"-203,0 0-1,0 24 1,0-24-16,25 25 16,-25-1-16,25 75 15,0-24-15,-1-1 16,1 0-16,0-25 15,-25 1-15,0-25 16,25-26 0,-25 1-16,0 0 15,25 0 1,-25 0 0,0-1-1,24 1 1,-24 0-16,25 0 15,0 24-15,-25-24 16,25 0-16,0 0 16,-25 0-16,24-1 15,-24 26 1,25-50-16,-25 25 16,25-25-16,-25 25 15,0-1 16,0 1-15,0-50 93,0 1-93,0-26 0,-25 25-1,25 0-15,-25 1 0,25-1 16,-24 0-16,24 0 16,0 0-1,-25 1-15,25-1 16,0 0-1,-25 0 1,25 0 0,0 1-1,-25 24 1,25-25-16,0 0 0,-25 0 16,25 0-16,0 1 15,0-1 1,-24 0-16,24 0 31,0 0-15,0 0 31,24 25 124,1 0-155,0 0 0,0 0-1,0 0 1,-1 0 0,-24 25-1,0 0 1,25-25-1,0 25 17,0-25-17,0 25 1,-1-25 31,-24 25-32,25-1 17,-25 1 15,25-25-47,-25 25 46,0 0 1,0 0-15,25-25-32,0 0 31,-25 24-16,0 1 17,24-25 15,-24 25-32,0 0 48,0 0-1,0-1 63,25 1-62,-25 0-48,25 0 1,0-25 15,-25 25-15</inkml:trace>
  <inkml:trace contextRef="#ctx0" brushRef="#br0" timeOffset="205746.695">12973 4018 0</inkml:trace>
  <inkml:trace contextRef="#ctx0" brushRef="#br0" timeOffset="206114.1945">13122 3944 0,'-124'50'0,"322"-125"0,-272 100 0,223-75 16,-50 26-16,-50 24 16,1 0-1,-25 0-15,0 0 32,24 0-32,1-25 15,-1 25 1,-24 0-1,0 0 1,25-25-16,-26 25 16,1 0-1</inkml:trace>
  <inkml:trace contextRef="#ctx0" brushRef="#br0" timeOffset="206570.1384">14585 3894 0</inkml:trace>
  <inkml:trace contextRef="#ctx0" brushRef="#br0" timeOffset="207325.7122">14585 3894 0,'25'-24'16,"49"24"15,1 0-15,-1 0-16,-49 0 15,25 0-15,-1 0 16,-24 0 0,0 0-1,0 0 16,24 0-31,-24 0 16,0 24 0,0-24-16,24 0 15,1 0 1,-25 0 187,-1 0-203,26 0 16,-25 0-16,0 25 15,0-25 17,24 25-17</inkml:trace>
  <inkml:trace contextRef="#ctx0" brushRef="#br0" timeOffset="209160.1208">15180 4316 0,'0'50'0,"0"-26"47,0 1-47,0 0 47,0 0-47,0 0 16,0-1-1,-24 26 1,-1-50-16,0 25 16,0-25-16,0 0 15,-24 0 1,24 25-16,0-25 15,0 0-15,-24 0 32,-1 0-32,25 0 0,-24 24 15,-1-24-15,25 0 16,-24 0 46,24 0-46,0 0-16,0 0 16,-24 0-1,24 25 1,0-25 0,0 0-1,1 0 1,-26 0-1,25 0-15,-25 0 47,26 0-47,-1 0 16,-99 0 15,49 0-31,51 0 16,-1 0-16,-25 0 0,1 0 15,24 0 1,0 0 0,0 0 15,0-25 16,1 1-16,-1 24 0,0-50-15,-25 25 0,50 0-16,-49 1 0,24-1 15,0-25 1,-24 50-16,24-25 31,0 1-15</inkml:trace>
  <inkml:trace contextRef="#ctx0" brushRef="#br0" timeOffset="210326.7624">13419 4291 0,'0'-49'250,"25"49"0,74 24-250,-99 1 0,50 25 15,-25-50 1,24 25-16,-24-25 16,0 24-16,0 1 31</inkml:trace>
  <inkml:trace contextRef="#ctx0" brushRef="#br0" timeOffset="210538.663">13816 4490 0</inkml:trace>
  <inkml:trace contextRef="#ctx0" brushRef="#br0" timeOffset="211919.8478">13196 3845 0,'0'-25'31,"0"0"-16,0 0 1,50-24 0,-1-26-16,1 26 0,24-1 15,-49 0-15,0 26 16,25-26-16,-50 25 16,24-24-16,1 49 15,0-50 16,0 25-31,24-24 0,26-26 0,24 26 16,-25-1-16,-24 25 16,24-24-16,-24 24 15,0 0-15,-1 0 16,26 0-16,-1 1 16,-24 24-16,-1 0 0,1 0 15,0 0 1,24 0-1,25 0-15,-24 0 16,-26 0-16,1 0 0,-1 49 16,1-49-16,-25 0 15,0 0 1,-1 50-16,1-50 16,25 0 124,-50 49-140,25 26 16,-1 24-16,-24-25 15,0-24-15,0-25 16,0 49-16,0-49 16,0 25 93,0-26 125,-24-24-234,-26 0 0,25 0 16</inkml:trace>
  <inkml:trace contextRef="#ctx0" brushRef="#br0" timeOffset="212907.1155">14883 3423 0,'25'25'31,"-25"0"-31,24-25 31,1 24-15,50 1 15,-75 0-15,24-25-16,-24 25 15,25-25 1,0 25-1,0-1 1,0 1 0,-1 0 15,1 0 0,25-25-15,-25 25 93,-1-25-78,26 0-31,49-75 16,-74 75 0,0-25-1,0 1-15,0-1 188,-25 0-173,0 0-15,-25 25 16</inkml:trace>
  <inkml:trace contextRef="#ctx0" brushRef="#br0" timeOffset="215494.4496">8508 5159 0,'-25'0'140,"0"0"-124,1 0-16,-51 0 16,26 0-16,-1 0 15,0 0-15,1 25 16,-1 0-1,25 0-15,1 0 16,-1-1 0,0 1 15,0 0-31,0 0 16,0 0-1,-24 24-15,-26 1 16,51-25-16,-51 49 15,-49 0-15,75-74 0,24 0 0,0 0 16,0 25 0,25 0 31,-25-25-32,-24 0-15,-1 0 16,-24 0-16,49 50 31,-74-26-31,24 26 16,26-25-16,24 0 15,-25 0-15,1-1 16,24 1 0,0-25-1,0 25-15,0 0 78,1 0-78,-26-1 16,25 1-16,-24 0 16,-1 49-1,0-49 1,1 25-16,-1-25 15,50-1 32,-49 1-31,-26 0-16,26 25 0,-1-1 16,0-24-16,-24 25 15,49-26 1,0 1-16,-49 0 15,49 0-15,0-25 0,25 25 47,-24-25 110,-26 0-142</inkml:trace>
  <inkml:trace contextRef="#ctx0" brushRef="#br0" timeOffset="216002.6584">6077 5358 0,'25'0'0,"49"0"15,-49 0-15,25 49 16,-1-24-16</inkml:trace>
  <inkml:trace contextRef="#ctx0" brushRef="#br0" timeOffset="216088.4276">6623 5680 0,'0'0'0,"99"50"0,-74-25 15,24-1-15,1 26 16,-25-50-16</inkml:trace>
  <inkml:trace contextRef="#ctx0" brushRef="#br0" timeOffset="216786.6765">7119 6028 0,'50'24'0,"-100"-48"0,149 98 15,-49-49 1,-1 24-16,26-24 16,-26 25-16,-24-25 15,25 24-15,-1-49 0,-24 50 47,25-50-47,-50 25 0,25-25 16,-25 24-16,49 1 15,-24-25 48,-25 25-32,50-25-15,-50 25 31,24 0-47,26 24 15,0-49-15,-26 25 16,1 0 0,-25 0-16,0-1 46</inkml:trace>
  <inkml:trace contextRef="#ctx0" brushRef="#br0" timeOffset="218338.955">16247 3746 0,'50'0'141,"-26"0"-141,1 0 0,25 0 47,0 0-47,24 0 0,-24 0 15,-26 0 1,1 0 31,0 0-32</inkml:trace>
  <inkml:trace contextRef="#ctx0" brushRef="#br0" timeOffset="218482.7219">16669 3746 0,'25'0'0,"-50"0"0,74 0 16,-24 0 62,0 0-62</inkml:trace>
  <inkml:trace contextRef="#ctx0" brushRef="#br0" timeOffset="218836.6344">17214 3746 0</inkml:trace>
  <inkml:trace contextRef="#ctx0" brushRef="#br0" timeOffset="219330.6002">17884 3894 0</inkml:trace>
  <inkml:trace contextRef="#ctx0" brushRef="#br0" timeOffset="220644.5876">17090 3845 0,'25'0'203,"0"0"-187,0 0-1,24 0-15,-24 0 16,0 0 0,0 0-1,0 0 1,24 0-1,-24 0 1,25 0-16,-26 0 16,51 0-1,-25 0 17,-26 0-32,26 0 15,-25 0-15,0 0 31,-1 0-31</inkml:trace>
  <inkml:trace contextRef="#ctx0" brushRef="#br0" timeOffset="221059.2122">17760 3845 0</inkml:trace>
  <inkml:trace contextRef="#ctx0" brushRef="#br0" timeOffset="234075.4146">12229 10294 0,'-75'0'62,"50"-50"-62,-74 26 0,74 24 16,-49-25-16,0 25 15,-1-50 1,26 50-16,-1 0 0,-49 0 16,24 0-16,-49-49 0,25 49 15,-25-25-15,74 25 16,-49 0-16,-25 0 15,-25 0-15,-148 0 0,-1 0 32,0 0-32,-24 0 15,74 0-15,-25 0 16,-25 0-16,26 0 31,24 0-31,-1 0 0,101 0 0,-26 0 16,0 0-16,50 0 15,25 0 1,-124 0-16,124 0 16,-1 0-16,26 0 31,0 0-31,-1 0 0,26 0 16,24 0-16,-25 0 0,-24 0 15,-25 0 1,24 0-16,1 0 15,-25 0-15,24 0 16,-99 0 0,75 0-16,50 0 0,-51 0 15,-24 0 1,-24 0-16,-51 0 16,1 0-16,-26 0 31,100 0-31,25 0 0,25 0 15,-1 0-15,26 0 16,-100 0-16,99 0 0,-49 0 16,0 0-16,0-25 15,74 25 1,-74 0-16,49 0 16,-24 0-16,-1 0 31,1 0-31,24 0 0,-24 0 15,24 0-15,1 0 0,24 0 16,-25 0-16,1 0 16,24 0-1,-25 0-15,1 0 16,24 0 0,0 0 15,0 0-16,-49 0-15,24 0 16,-49 0-16,0 0 16,74 0-1,0 0-15,0 0 16,0 0 15,1 0-15,-1 0-1,-74 0 1,24 0-16,-49 25 16,50 24-16,49-49 31,-25 0-15,-24 0-1,49 0-15,0 0 0,1 0 0,-1 0 16,0 0-16,-25 25 0,-24 0 15,24-25 1,25 0-16,1 0 16,-1 0-16,0 25 15,0-25 1,-24 0-16,-26 0 16,-24 74-16,0-74 15,0 0-15,24 50 16,1-25-1,24-25-15,1 24 16,24-24-16,0 25 16,0-25-1,0 25 48,25 49-63,-24-49 0,-1 74 15,25-74 17,0 25-32,0-1 0,0-24 15,0 0-15,0 0 0,0 24 32,0 1-17,-25 0-15,0-1 16,25-24-16,0 0 15,-25 0-15,25 49 16,-25-49 0,25 49-1,-24-24-15,24 0 16,0 49-16,-25 0 0,0 0 16,-49 25-1,74-25-15,-50-49 0,50 49 0,0-24 31,-50 24-31,50-25 16,0-24 0,0 49-16,0-24 0,0-1 31,0-24-31,50 74 0,-50-100 16,50 26-16,-1-25 15,-49 24 1,25-49-16,0 25 15,0-25-15,-25 25 16,24 0 0,26 0-16,-50-1 15,25-24 1,0 25 0,0 0 30,-25 0-30,74 124 0,-74-100-16,0 26 15,25-1 1,-25-49-16,0 0 0,0 0 16,0 24-1,0-24 1,0 0-16,25 0 31,-1 49-31,-24-49 16,0 24-16,25-24 15,-25 25-15,25-25 16,-25-1 0,25 1 15,24 25 0,-24-1-15,0-49-1,0 25-15,0-25 16,24 50 0,-24-50-1,25 25 16,-26-1-31,1-24 16,0 25-16,0-25 16,0 25-16,-1 0 0,1-25 15,-25 25 1,75-1-16,-51 1 0,26 0 16,-25 0 15,49-25-31,1 50 0,-26-50 0,51 0 15,24 0-15,-75 0 32,50 0-32,50 0 0,0 0 0,124 0 15,0 0-15,-50 0 16,-49 0 15,-26 0-31,-48 0 0,-51 0 16,1 0-16,-1 0 15,26 0-15,-50 0 0,24 0 16,26 0-16,-26 0 16,1 0-1,74 0-15,-99 0 0,24 0 16,1-25-16,0 0 0,-26 25 16,1-50-16,0 50 15,-25-25 16,25 1-31,-25-1 0,0-25 16,0 1 0,0-26-16,-25-24 15,-25 49-15,1 1 16,-1-26 15,50 51-31,-49-1 0,49-25 0,-50 25 16,50 1-1,0-26-15,0 25 0,0 0 0,0-24 16,0 24 0,0-25 15,0 26 16,74 48 0,26 26-32,-51 24-15,50-24 16,-24 24 0,-26-24-1,100 24-15,-50-24 0,50 24 16,-25-24-16,-49-50 31,74 25-31,-50-25 0,50 0 0,-50 0 16,-25 0-16,25 0 31,1 0-31,73 0 0,-123 0 16,74 0-16,-25 0 0,-49 0 15,24-25-15,1 25 16,24 0-1,-50-25-15,26 25 16,49-49-16,0 49 0,-50 0 31,26 0-31,48 0 16,1 0-16,-25 0 16,25-25-16,-50 25 0,-74 0 15,0 0 1,49 0-16,26-50 15,-1 25-15,25-24 16,0 24-16,25-25 16,-1 50-1,-48 0-15,24 0 16,-75-49-16,51 49 16,-26-25-1,-24 25-15,-1 0 0,1 0 16,-1 0-1,26 0-15,49-25 16,-25 25-16,0 0 16,-24 0-16,-1 0 0,-24 0 15,-26 0 1</inkml:trace>
  <inkml:trace contextRef="#ctx0" brushRef="#br0" timeOffset="234290.8233">11361 13469 0,'0'0'0,"49"0"0,1 0 15,-1 0-15,-24 0 16,0 0-16,149 0 31,-75 0-31,50-50 16,-100 50-16,75 0 0,0 0 15,50 0 1,-25 0-16,-100 0 16</inkml:trace>
  <inkml:trace contextRef="#ctx0" brushRef="#br0" timeOffset="235778.4595">13345 13271 0,'0'-50'47,"0"0"-47,-25 1 15,25 24 1,-25-25-16,25 25 16,0-24-16,-24-50 15,-26 49 1,50 25-16,0 0 16,0-49-1,0 24-15,0 1 16,0-1-16,-25-24 0,0 24 15,0 1 1,25-1-16,-24 0 16,24 1-16,-25 49 15,25-25-15,0 0 0,-50 0 32,25-49-17,1 24-15,-1-24 16,0 49-16,-25-25 0,50 26 15,-24-1 17,-1-50-17,-25 1 1,50 49 0,0 0-16,0 1 0,-25-26 15,1 0-15,24 1 16,0-1-1,-50-24 1,25 24-16,25 25 0,-49-49 16,49 49-16,-25 0 15,0 0-15,25 1 16,0-26 0,0 0 15,-25-24-16,25 24-15,0 1 0,-25-1 0,25 25 32,-24-24-17,-1 49 63,0-25-62,25 0 0,-25 0 15,-24 25-15,24-24-1,25-1 16,-25 25-31,25-25 16,-25 0 15,25 0-31,0 1 16,-25-1-16,1 0 31,-1 0-15,0 0 78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27T17:46:27.759"/>
    </inkml:context>
    <inkml:brush xml:id="br0">
      <inkml:brushProperty name="width" value="0.05292" units="cm"/>
      <inkml:brushProperty name="height" value="0.05292" units="cm"/>
      <inkml:brushProperty name="color" value="#FF0000"/>
    </inkml:brush>
  </inkml:definitions>
  <inkml:trace contextRef="#ctx0" brushRef="#br0">9649 4514 0,'0'75'234,"0"-26"-218,-74 200-16,24-175 16,50 25-16,-50 0 31,26 1-31,-26 24 0,50-100 15,0 26-15,0 0 16,-50-1-16,26 1 16,-1 24-16,0-24 15,0 24 1,25-49-16,-25 50 0,-24-26 16,49 26 15,0-51-31,-50 51 0,25-26 0,25 1 0,0 24 15,-24-24 1,-1 24-16,0-24 0,0 0 16,-25-1-1,50-24 1,0 25-16,-49 24 0,49-24 16,-25 49-16,0-25 15,0-24-15,-24 74 16,49-50-16,-50 26 15,25-51-15,25 1 32,-24 24-32,24-24 15,-25-1-15,25 51 0,0-51 16,-25 50 0,25 50-16,-25-25 15,0 25-15,1-50 0,-1-24 16,25 49-16,0-99 15,0 74-15,0-25 0,-25 25 16,25-24-16,-50-1 16,26 50-16,-26 50 31,25-124-15,0-1-16,25-24 0,0 0 15,-49 24-15,24 1 16,25 24-1,-25-24-15,0 49 0,25-49 16,-49 49-16,-1-49 16,25-1-16,-24 100 15,49-99-15,-50 24 16,50-49-16,-25 25 16,25 74-1,-25 0-15,25-75 0,0 50 16,-24-24-16,24-26 31,-50 26-31,50-1 0,0-24 16,0-1-16,-50-24 15,50 0-15,0 0 16,0 0-16,0 24 16,0 1-16,-24 0 15,24-26-15,0 1 16,-25 0 249,25 0-249,0 24 0,49-24 15,-24 0-15,25-25-16,-1 25 31,-24 0-16,25-25-15,0 24 16,24 1-16,-24-25 0,-1 0 16,26 0-16,-26 50 15,26-50-15,-51 0 16,51 0 0,-26 0-1,26 0-15,-1 0 0,1 0 16,24 0-16,0 0 15,-24 0-15,-26 0 16,26 0 0,-51 0-16,26 0 15,-25 0 32,49 0-47,-24 0 0,24 0 16,25 0-16,-24 0 15,24 0-15,-74 0 16,24-25-16,1 25 0,-25 0 16,24 0-1,26 0-15,-1-25 16,26 25-16,-26 0 16,25 0-16,-49 0 0,-1 0 15,26 0-15,-26-25 16,-49 1-16,25 24 15,0 0 17,0 0-32,49-75 250,25-24-250,50-124 0,50-50 15,-50 25-15,24 0 32,-49 99-32,-99 99 15,0 1-15,0 49 0,-25-50 0,24 50 16,-24-25-1,50-24 1,-25-1-16,0 0 0,-1-24 16,26-50-16,-50 99 15,50-99 1,-26 25-16,1 49 16,-25 26-16,25-76 0,25 1 15,-50 25-15,24-25 16,1 24-1,0-74-15,-25 75 16,0-25-16,50-1 16,-25-48-16,-25 73 0,24 26 15,1-26-15,-25 50 16,0-24 0,0-1-1,50-49 1,-50 49-16,25-49 15,-25 25 17,24-1-32,1 50 0,25-49 15,-50 0-15,0 24 0,0 0 32,25 26-32,-1-26 15,-24 0-15,0-24 0,50 0 16,-25 24-16,-25-24 0,25 24 15,-25 0-15,24 50 16,-24-49-16,0-26 16,25 1-1,0 24-15,-25 25 0,0-24 16,0 24-16,0 0 16,0-24-1,0-26-15,0-24 16,0 49-16,0 26 15,0-51-15,0 26 16,0-26 0,0-49-1,0 0-15,0 25 0,0 0 16,0-1-16,25 26 16,-25 24-16,0 26 15,0-1 16,25-25 16,-1-24-47,1-25 16,-25 24-16,0 50 0,25-49 16,0 49-16,0-24 15,-25 24 1,0 0 78,0-50-63,0-24-31,0 74 15,0-24 1</inkml:trace>
  <inkml:trace contextRef="#ctx0" brushRef="#br0" timeOffset="1408.4287">9401 5135 0,'0'24'0,"25"1"16,0-25-16,-1 0 16,1 25-16,0-25 31,25 25-31,-26-25 0,1 0 31,25 25-31,-25-25 16,24 24-16,1-24 15,24 25-15,1 0 16,-51-25-16,26 0 16,0 0-16,49 0 15,-25 50-15,1-50 16,24 24-1,0-24-15,0 25 16,25-25-16,-49 25 0,-1-25 31,-24 0-15,49 50-16,-49-50 0,-1 0 16,1 0-16,24 0 0,1 0 31,49 49-31</inkml:trace>
  <inkml:trace contextRef="#ctx0" brushRef="#br0" timeOffset="1879.5453">11733 5581 0,'49'0'0,"-98"0"0,123 0 16,-49 25 31,0-25-47,-1 0 0,1 0 15,-25 25-15,25-25 16,0 0-1,0 24-15,-1-24 0,1 0 16,0 0-16,25 25 0,-26-25 63,1 25-63,25-25 0,-25 0 31,24 25-31,-24-25 15,0 0-15,0 0 16,-50 0 156,0-50-156,-24 25-16,-26-74 15</inkml:trace>
  <inkml:trace contextRef="#ctx0" brushRef="#br0" timeOffset="2524.3505">10641 4539 0,'-25'0'79,"1"0"-64,-1 0-15,0 0 16</inkml:trace>
  <inkml:trace contextRef="#ctx0" brushRef="#br0" timeOffset="3142.1778">10294 4787 0,'0'0'15,"-25"25"16,0 0-31,25 0 16,0 0-16,-49-1 0</inkml:trace>
  <inkml:trace contextRef="#ctx0" brushRef="#br0" timeOffset="3999.6118">10344 4738 0,'24'0'0,"-24"24"188</inkml:trace>
  <inkml:trace contextRef="#ctx0" brushRef="#br0" timeOffset="8217.4506">10344 4911 0,'0'25'656,"-25"-25"-640,25 25-1,-25 0 48,25 0-1,0-1-15,-25-24-31,25-24 109,0-1-110,0-25 1,0 25 0,0 1-16,0-1 0,0 0 31,0 0-16,0 0 17,0 0-17,25 25-15,-25-24 16,0-1 15,25 25-15,-25-25-1,0 0-15,25 0 47,-1 25-15,-24-24-17,25 24 32,-25-25-47,25 25 16,-25-25-1,25 25 1,0 0-16,-1 0 16,-24-25-1,25 25 1,0 0 46</inkml:trace>
  <inkml:trace contextRef="#ctx0" brushRef="#br0" timeOffset="11167.6492">10492 4490 0,'-24'0'109,"48"49"-47,26-49-30,-25 25 77,0 0-93,24 24 15,-24-49 0,0 25 0,0-25 16,-1 0-31,-24 25 15,25-25 94,25 0-125,-25 0 16,24 0-1,26 0-15</inkml:trace>
  <inkml:trace contextRef="#ctx0" brushRef="#br0" timeOffset="13636.5195">18033 4688 0,'-50'0'235,"1"0"-220,24 0 1,0 0 0,0 0-16,1 0 0,-1 0 0,-25 0 15,25 0 17,1 0-17,-1 0 1,0 0 15,-25 0-15,26 0-16,-26 0 31,50 25-15,-25-25-1,0 49 1,0-49-16,25 25 15,0 0-15,0 0 32,-24 0-17,24 0 79,0-1-94,24 1 16,1-25-16,0 25 0,0 0 31,0 0-15,0-1-16,24 1 15,-24-25-15,0 25 16,24-25-1,-24 25-15,0 0 16,25 24 0,-26-49 15,1 25 16,0-25-47,-50 99 78,0-74-62,1 0-1,-1 0 16,25-1-31,-25 1 16,0-25 0,25 25-1,-25-25 1,-24 0 15,24 0 0,0 0-31,0 0 16,1 0 0,-1 25-1,-25-25 1,0 0 0,26 0-16,-1 0 15,0 0 1,0 25-16,0-25 15,1 0-15,-26 0 32,25 0-32,0 0 15,1 0 1,-26 0-16,25 0 203,50 24-187,0 1-16,-25 0 15,49 0-15,1 0 0,0-25 16,49 0 0,-25 0-16,-24 0 15</inkml:trace>
  <inkml:trace contextRef="#ctx0" brushRef="#br0" timeOffset="15276.0733">19050 4514 0,'-50'0'109,"-24"0"-93,49 0-16,0 0 15,-24 0 17,24 0-32,-25 0 0,26 0 0,-1 0 15,-25 0-15,25 0 16,-24 0-16,24 0 15,0 0 1,-25 0 0,26 0 31,-1 25 140,25 50-187,0-51 0,0 125 16,0-99-1,0 0-15,0-1 0,0-24 16,0 25 15,0-1-31,0-24 0,0 25 0,0 24 16,0-24-1,-25-26-15,25 1 16</inkml:trace>
  <inkml:trace contextRef="#ctx0" brushRef="#br0" timeOffset="15331.3314">18405 5308 0</inkml:trace>
  <inkml:trace contextRef="#ctx0" brushRef="#br0" timeOffset="16183.8802">18306 4887 0,'49'0'109,"-24"0"-109,25 0 16,-1 0 0,-24 0 15,50 24-31,-50-24 0,49 0 16,-49 0-16,0 0 15,-1 0 16,1 0-31,0 0 16,0 0 15</inkml:trace>
  <inkml:trace contextRef="#ctx0" brushRef="#br0" timeOffset="19167.2348">16346 4564 0,'0'74'78,"0"26"-63,0-51-15,0 26 32,0 49-32,0-99 0,0 24 15,25-24-15,-25 25 16,0-26-1,0 1-15,0 25 0,0-25 16,0 24-16,0 1 0,0-25 31,0 24-31,0 26 16,0-51 0,0 1-16,0 0 15,0 0-15,0 24 16,0-24-1</inkml:trace>
  <inkml:trace contextRef="#ctx0" brushRef="#br0" timeOffset="21482.0762">16272 4589 0,'25'0'47,"-1"0"0,1 0-47,0 0 15,0 0 17,0 0-32,0 0 0,-1 0 15,26 0 1,-25 0 15,0 0-15,-1 0-16,1 0 31,0 0-15,25 0 30,-50 25-30,24-1 0,26 51 140,0-1-140,-50 1-16,49-1 31,-49-49-31,0 0 250,0 0-219,0-1-15,-25-24-16,1 0 31,-1 0-15,-25 0-1,25 0-15,-24 0 31,24 0 1,-25 25-1,26-25 0,-1 0-15,0 0-1,0 0 1,0 0 31,1 0 15,24 25-30</inkml:trace>
  <inkml:trace contextRef="#ctx0" brushRef="#br0" timeOffset="27031.2685">10567 4539 0,'25'0'47,"-1"0"-47,51 0 15,-1 50-15,-24-1 32,-25-49-17,-1 25 1,1 0 0,0-25 15,0 25-31,0 0 31,-1-1-15,1-24-16,-25 25 0,25 0 15,0-25 32,0 0-31,-1 25-16,-24 0 15,50-25-15,-50 25 16,25-1 15,0 1-31,0 25 16,-25-25-16,24 49 16,1-49-1,50 49-15,-75-49 16,49 25 15,-24-26 94,0-24-125,0 25 94,24-25-63,-24-49-15,25-26-16,-50 1 15,49 24-15,-49 1 16,25-26-16,-25 50 0,25 1 16,-25-26-16,25 25 15,-25 0 1,0 0-16,0 1 15,0-1 1,0 0-16,0-25 0,0 26 16,0-51-1,0 50-15,24 1 16,-24-1-16,0-25 47</inkml:trace>
  <inkml:trace contextRef="#ctx0" brushRef="#br0" timeOffset="29391.7013">9723 6400 0,'-24'0'125,"24"-25"-78,0-99-47,49-25 0,-24 99 16,0-24-16,0 49 16,-25 0-1,0 1 1,49 24 249,26 24-249,-1 26 0,-24 24-16,24-49 0,-49 25 0,25-25 15,-1-1 1,-24 1-16,0 0 16,0-25-1,-1 25-15,-24 0 16,25-1-16,0-24 15,0 25 17,0 0 280,49-99-312,-74-1 16,0 1-16,50 24 15,-50 25-15,0 1 16,0-1-16,0 0 16,0 0-1</inkml:trace>
  <inkml:trace contextRef="#ctx0" brushRef="#br0" timeOffset="29795.4487">10765 6176 0</inkml:trace>
  <inkml:trace contextRef="#ctx0" brushRef="#br0" timeOffset="30195.0267">10988 6300 0,'0'0'0,"50"0"0,0 50 16,-1-50 0,-24 0-1</inkml:trace>
  <inkml:trace contextRef="#ctx0" brushRef="#br0" timeOffset="30710.6631">11435 6003 0</inkml:trace>
  <inkml:trace contextRef="#ctx0" brushRef="#br0" timeOffset="32337.8472">8756 6722 0,'50'0'0,"-26"25"0,1 24 16,25-49-1</inkml:trace>
  <inkml:trace contextRef="#ctx0" brushRef="#br0" timeOffset="32492.2129">9004 6896 0,'25'0'0,"0"0"15,0 0-15,24 49 16,1-24-16,-1 0 15,26 0 1,-1-25-16,25 49 0,-49-49 16,0 0-16,-1 0 15,1 25-15,-1 0 16,-24-25-16,25 0 16</inkml:trace>
  <inkml:trace contextRef="#ctx0" brushRef="#br0" timeOffset="33150.7557">9897 7119 0,'0'0'0,"74"50"31,-49-50-31,50 0 0,24 0 16,0 0-16,-24 0 0,24 0 15,-25 0-15,25 0 16,-74 0-16,25 0 16,-25 0-16,-1 0 0,1 0 15,124 0 1,-75-25-16,26 0 15,-1 25-15,-25 0 16,-24-25-16,24 25 16,26-25-1,-26 25 1,-49 0 31,0 0-47,49 0 0,-24 0 15,24-24-15,-49 24 16,0 0-16</inkml:trace>
  <inkml:trace contextRef="#ctx0" brushRef="#br0" timeOffset="34015.2074">10567 7491 0,'49'0'63,"1"0"-48,0 99 1,-50-24-1,0 24-15,0 50 16,0-75-16,0 25 0,0-74 16,24 0 31,-48-25 31,-1 0-16</inkml:trace>
  <inkml:trace contextRef="#ctx0" brushRef="#br0" timeOffset="34618.1112">10641 8260 0,'25'25'15,"25"-25"95,-50 25-110,0 24 0,24-24 15,-24 49-15,0-49 32,0 0 14,25-25 17</inkml:trace>
  <inkml:trace contextRef="#ctx0" brushRef="#br0" timeOffset="36765.0078">8558 8905 0,'49'0'110,"-24"25"-79,0-1-16,0-24-15,-25 25 0,24-25 16,26 25-16,-50 0 16,50-25-16,-26 50 15,26-26 1,0 1 0,-1 25-1,1-25 1,24-1-16,1 1 15,24 0 1,0-25-16,-24 0 16,24 0-16,50 0 15,-100 0 1,26 0-16,-26 0 31,50 0-31,-24 0 0,-25-25 0,74 0 16,-25-24-16,50-26 15,-25 1-15,-50 74 0,0 0 16,-49 0-16,0 0 16,25 0-1,-26 0 1,1 0-16,0 0 0,0 0 16,0 0 15,24 0-16,-24 0 1,0 0 15,24-25-31,-24 0 16,0 25-16,0 0 16,0 0-16,0 0 15,-1 0 48,1 0-63,25 0 15,-25 0 1,-1 0-16,1 0 16,0 0-16,0 25 15,24-25 16,-24 0-15,25 0 0,-25 0-16,-1 0 78,1 0-63,0 0 17,25 0 171,-1 0-203,-24 0 15,0 0 1,0 0-16,-1 0 16,1 0 15,-25 25-15</inkml:trace>
  <inkml:trace contextRef="#ctx0" brushRef="#br0" timeOffset="39031.5211">10443 9550 0,'-25'0'312,"25"49"-312,0 1 16,0 0-1,0-26-15,0 1 16,-25 0-16,25 0 31,0 0-15,-25-25 281,1 0-282,24 49 32,24-49-47,-24 25 16,50 0 15,-50 0-31,25-25 0,24 24 0,-24 1 31,-25 0 266,-49-50-297,24 25 31,0-49-31,0 49 0,-24-25 16,-1 0-16,50 0 16,-25 0-16,0 25 15,25-24-15,-49-1 47,-1 0-47,25 25 0,1 0 16,-1 0-16,25-25 31</inkml:trace>
  <inkml:trace contextRef="#ctx0" brushRef="#br0" timeOffset="40363.4644">10368 9302 0,'-24'0'203,"-26"0"-172,0 74-31,26-49 16,-1 0-1,0 0-15,0-25 47,0 0-31,1 0-1</inkml:trace>
  <inkml:trace contextRef="#ctx0" brushRef="#br0" timeOffset="41629.0149">7640 10294 0,'25'0'62,"-1"0"-46,1 0-1,0 25 17,49-25-17,1 0 1,-26 0-16,-24 0 15,0 0 1,25 0-16,-25 0 16,49 0-16,-24 0 15,-26 0 1,26 0-16,24 0 0,-49 0 16,50 0-1,49 0-15,-75 0 16,1 0-16,-1 0 15,1 0 1,-25 0-16,49 0 0,1 0 0,-51 0 31,26 0-31,0 49 16,-25-49-16,-1 0 16,26 0-16</inkml:trace>
  <inkml:trace contextRef="#ctx0" brushRef="#br0" timeOffset="41963.2464">9674 10443 0,'25'0'16,"24"25"-1,1-25-15,-1 0 16,1 0-16,-25 0 31,0 0-31,-1 0 16,1 0 31,25 24-47,0-24 15,-1 0 1,1 0-1,-1 0-15,-24 0 16,0 0-16,0 0 31,0 0-31</inkml:trace>
  <inkml:trace contextRef="#ctx0" brushRef="#br0" timeOffset="42770.8342">10468 10517 0,'49'0'0,"-98"0"0,148 50 16,-74-50-16,-1 0 31,26 0-15,0 0 31,-26 0-32,1 0 32,0 0 0,0 0-47,0 0 16,-1 0 62,1 0-47,0 0-15,0 0-1,0 0-15,24 0 16,-24 0-16,0 0 31,0 0-31,-1 0 78,1 0-31,0 0-16</inkml:trace>
  <inkml:trace contextRef="#ctx0" brushRef="#br0" timeOffset="45472.9792">8558 10864 0,'24'0'16,"1"0"15,0 0-15,25-49-16,-26 49 31,1 0-31,0 0 16,0 0 31,0 0-47,-1 0 47,26 0 31,-25 25 281,-25-1-343,0 1-16,0 0 15,-25 0 17,25 24-17,0 1 1,0-25-1,0 0-15,-25-25 16,25 24 0,0 1 46,-25 25-62,1-50 16,-1 25 78,0-25-63,50 0 125,-25-25-140,49 0-16,-24-25 0,0 50 15,-25-24-15,25 24 16,-25-25-16,49 25 62,-49-25-15,0 0-31,25 0-16,-25 1 16,0-1-1,25 25 16,0 0 63,0 0-94,0 0 16,-1 0-1,1 0 1,-25-25 15,25 25 47,0 0-46,0 0 61,-1 0-61,1 0-17</inkml:trace>
  <inkml:trace contextRef="#ctx0" brushRef="#br0" timeOffset="45687.8248">9277 10914 0</inkml:trace>
  <inkml:trace contextRef="#ctx0" brushRef="#br0" timeOffset="47406.4439">9376 11112 0,'0'-24'140,"0"-1"-109,0 0-15,25 25 0,0 0 109,-25-25-110,0 0 32,0 1-31,0-1-16,0 0 47,0 0-32,-50 0-15,25 1 32,-24 24 30,24 0-31,0 0-15,0 0 0,1 0 15,24 24 63,0 1-79,0 0 32,0 0-16,24 0-15,1-1-16,0-24 16,25 25 15,-50 0-16,49 0 1,-49 0 0,50-1-16,-50 1 0,49-25 15,-49 25-15,25-25 16,-25 25 0,25-25-1,0 0 1,-25 25-16,25-25 31,-25 25-31,24-25 16,1 0-1,0 24 1,-25 1-16,25-25 16</inkml:trace>
  <inkml:trace contextRef="#ctx0" brushRef="#br0" timeOffset="50168.3008">7714 11509 0,'0'25'187,"0"0"-140,-25 0-31,25 99-16,-24-99 0,24-1 297,24 1-297,-24 25 15,0-25 1,0-1-1,-24-24 282,-76 0-281,51 0 0,24 0 15,0-24 47,25 73 172,0-24-234,0 0 15,0 0-16,0-1 1,0 1 0,0 74-1,0-74-15,0 50 16,50 24 15,-50-74-15,25 0-16,-25-1 0,0 1 15,24 25-15,1-1 16,-25-24 31,0 25-47,0-1 16,25-24-16,0 0 0,0 0 15,-1 0 1,-24-1 46,0 26-62,0 49 0,0-49 16</inkml:trace>
  <inkml:trace contextRef="#ctx0" brushRef="#br0" timeOffset="51508.5917">7739 13072 0,'25'25'0,"0"-25"16,-1 25 15,26-25 47,-25 24-47,0 1-15,-1-25-1,1 25 1,0 0 0,0-25-16,25 25 0,-26 0 31,26-25-15,24 24-1,-49-24-15,25 25 0,-1-25 16,1 0-1,24 0-15,-24 0 16,49 0-16,-24 0 0,-1 0 16,-24 0-16,-1 0 15,-24 0-15,0 0 16,0 0 0,-1 0-16,26 0 15,0 0-15,-1 0 16,26 0-16,49 0 15,25-25-15,-25-24 16,24 24 0,-73 0-16,49 0 15,-99 25-15,-1-25 0,51 25 16,-75-24 0,0-1 155,0-25-171,0-49 0,0-75 16,0 75 15,25 50-31,0-1 0,-25 0 16,0 26-16,24-1 16,-24-25-16,0 1 15,0 24-15,0 0 0,25-25 16,-25 26-1,0-1-15,0 0 16,0-25 0,0 25 15,-25-24-31,25 24 16,-24-25-16,24 1 0,0-50 156,0 74-141,0 0 17</inkml:trace>
  <inkml:trace contextRef="#ctx0" brushRef="#br0" timeOffset="55400.617">18852 3994 0,'-25'0'125,"-25"0"-109,1 0-16,-1 0 15,-49 0-15,49 0 16,0 0 0,1 0-16,-50 24 15,49 1-15,0-25 16,-49 50-16,25-50 15,-1 49-15,-73-24 0,73-25 16,1 50-16,-1-50 16,26 49-1,-26-24 1,-49 0-16,75 0 0,-26 24 16,26-49-16,-1 0 15,-49 50-15,74-50 31,0 0 1,-24 0-32,-1 0 15,0 25-15,26-25 47,-26 25-31,-24-25-1,49 0 1,0 24 0,0-24-1,-24 0-15,24 25 16,0-25-16,-25 0 16,-24 0-1,49 0-15,-25 0 16,26 0 31,-1 0-47,0 0 15,-25 0-15,26 0 32,-1 0-32,0 0 15,0 25 1,0-25-16,1 0 15,-26 0-15,0 25 16,1-25 0,24 25 93,25 49-93,0 25-16,0-24 0,0 24 15,0 50-15,0-50 16,0-49 0,25-1-16,0 75 0,-1-99 15,-24 25-15,0-26 16,25 51-16,0-75 31,-25 25-31,0-1 0,0 26 16,0-25-16,0 0 15,0 24 63,25-24-62,-25 0-16,25-25 16,-25 25-1,24-25 1,-24 25-16,50-1 31,-50 1-31,25-25 16,0 25-16,24 0 15,-24-25-15,25 49 16,-26-49-16,26 50 0,0-50 16,24 50-16,50 24 15,-25 0 1,-24-74 0,74 0-16,-50 50 0,-25-50 15,1 0-15,-26 0 16,-24 0-1,25 0-15,-26 0 0,26 0 16,0 0-16,24 0 0,-49 0 16,0 0-1,0 0-15,-1 0 16,26 0-16,-25 0 16,49 0-16,25 0 15,-49 0-15,49 0 16,-24 0-16,-26 0 15,50 0-15,-24 0 16,-50 0-16,24 0 16,26 0-16,49-25 15,0 0 1,-25-24-16,0-1 16,-74 25-16,-25 1 31,25-1-16,24-25 1,-49 25-16,25 25 16,0-24 31,-25-1-47,0 0 15,0 0-15,0 0 16,0-24-16,0 24 15,0-25-15,0-24 16,-50-1-16,50 1 31,0-50-31,0 0 0,-24 0 16,-1 25-16,0 24 16,-74-222-16,74 197 15,25-48-15,-50 73 16,50 50 15,0 1-31</inkml:trace>
  <inkml:trace contextRef="#ctx0" brushRef="#br0" timeOffset="58214.9644">20762 4043 0,'0'-25'140,"0"125"-124,0 48-16,0-98 0,-25 74 16,25 25-16,0-100 31,-25 51-31,25-1 0,-25 75 15,0-1-15,-24 1 16,-1 99 0,-49-50-1,24 50-15,1-25 0,24-25 16,1 25-16,-50-49 0,-1 24 16,26-25-1,0 50 1,-26 0-16,1-49 0,25 74 15,-1-25-15,26-50 0,-1 1 16,25-26-16,0 1 16,25-50-16,0 25 15,0-50-15,0 0 32,0-25-32,0 26 15,0 49-15,0-25 16,0-25-16,0 50 15,0-25-15,0-25 16,0 25-16,0 25 0,0-50 16,0 25-1,0 25-15,0-50 16,0-49-16,0 24 16,0 0-16,0-24 0,0 24 15,0-24-15,0 24 16,0-24-16,0 0 15,0-26-15,0 1 16,0 0 0,0 25-1,0-25 1,0 49-16,0 25 16,0-74-16,0 0 15,-24 0-15,24-1 16,0 51-1,-25-1-15,25 50 16,-25 0-16,25 50 16,0-125-1</inkml:trace>
  <inkml:trace contextRef="#ctx0" brushRef="#br0" timeOffset="59766.4913">19248 13345 0,'0'50'0,"0"-26"0,-49 51 0,49-26 15,0 1 1,-25 0-16,25-1 0,0 1 16,0-25-16,0 24 15,0 1-15,0-1 32,0-24-17,0 0 32,25 0-31,24 0 15,1-1-31,24-24 16,26 0-1,-26 0 1,25 0-16,25-49 0,25-26 15,-99 26-15,74-1 0,-75 25 16,1 1-16,-25 24 31,24 0-31,-49-25 0,25 25 0,25 0 16,49-50-16,-25 50 31,26 0-31,-26 0 0,1 0 0,-26 0 16,-24 0-1,25 0 1,24 0-16,0 0 0,26 0 16,-26 0-16,0 0 0,26 0 31,-51 0-31,75 0 0,0 0 16,-49 0-16,49 0 15,0 0-15,-25 0 16,-49 0-16,74 0 15,24 0-15,1-49 16,-99 49-16,49 0 16,0 0-16,-49 0 15,0 0-15,-26-50 172,-24-24-156,0-1-1,0-24-15,25-25 16,0-25-16,0 50 0,-25 49 16,49-74-1,-49 99-15,0-74 0,0 25 32,0-25-32,0-25 15,0-25-15,0 99 16,0-49-16,0-25 15,0-25-15,0 25 0,0-25 16,0 50-16,0-25 31,0-25-31,0 0 0,0-24 0,0-26 16,0 1-16,0-1 16,0 1-16,0 24 15,0 50-15,0-25 0,0 25 16,0 25-16,0-50 31,50 1-15,0 23-16,-1-48 0,1-1 15,-1-99-15,1 75 16,24-25 0,-24-1-16,0 51 0,-26 24 15,26 0-15,0-49 16,-1 24-16,1 124 0,-50-24 15,0 49 1,0 0-16,49-24 16</inkml:trace>
  <inkml:trace contextRef="#ctx0" brushRef="#br0" timeOffset="61983.0112">20613 13494 0,'0'-75'172,"0"26"-172,0-1 16,0 25 15,0-24 16,24-1-47,26 0 15,-50 26 1,25-26-16,0 0 0,-25 1 16,25-26-16,-1 26 15,-24-1 1,50 1-1,-50 24-15,0 0 16,0-25 31,50-49-47,-26 74 0,-24-24 0,0-1 16,0 1-1,0 24 1,25-25-16,-25 25 15,25 25 157,25 0-156,24 0 0,-49 0-16,24 25 15,-24 0 16,0 0-31,0 0 0,0-1 0,-1-24 16,26 25 0,0 25-1,-50-25-15,49 24 16,-49 26 15,50 24-31,-25-99 0,-25 49 0,24-24 16,1 0-16,-25 0 31,25-25-31,-25 25 47,25 49-47,0-49 0,-25 24 16,49 26-16,-49-26 0,25-24 15,-25 0-15,0 0 16,25 25-1,0-1 17,-25-24-17,0 0 1,0 0 0,0-1 15,25-24-16,-50 0 173</inkml:trace>
  <inkml:trace contextRef="#ctx0" brushRef="#br0" timeOffset="62817.6574">20811 12898 0</inkml:trace>
  <inkml:trace contextRef="#ctx0" brushRef="#br0" timeOffset="64115.0355">21059 13022 0,'0'0'0,"50"25"0,-1-25 31,1 0-31,24 0 0,-49 0 16,25 0-16,-25 0 15,-1 0 17,26 0-1,-25 0 0,0 0-31,-1 0 31,1 0 1,0 0-1,25 0 16,-26 0-32,1 0 1,-50 0 265,-24 0-265,-1-25-16,-24 25 0,49 0 15,-25-24-15,26 24 32,-1-25-32,-25 25 0,25 0 15,-24-50 1,24 50-16,-25 0 16,50-25 15,-24 25-31,-1 0 15,0 0-15,0 0 16,0 0 0,-24 0 15,24 0 156,0 0-30,0-24-142,1-1 1,-51-74-16</inkml:trace>
  <inkml:trace contextRef="#ctx0" brushRef="#br0" timeOffset="65613.3258">18802 11237 0,'25'0'0,"0"0"0,-1 0 16,26 0 0,24 49-1,-24-49-15,0 0 16,24 0-16,0 0 16,1 0-1,24 0-15,25 0 16,-74 0-1,49 0-15,223 0 16,-173 0-16,149 0 31,-50 0-31,-50 0 0,1 0 16,-50 0-16,-100 0 0,26 0 16,-1 0-1,25 0-15,-24 0 16,74 0-16,-25 0 15,49 0-15,1 0 16,-50 0 0,0 0-1,-25 0 1,-74 0 15,49 0-31,50 0 16,-49 0-1,-1 0-15,-24 0 16,-25 0 15,-1 0 1,1 0-32,50 0 15,-1 50 1,-24-50-16,49 25 0,50-1 15,24 26-15,1-25 16,-124-25 0,-26 0-16,1 0 47,-50 0 187,1 0-234</inkml:trace>
  <inkml:trace contextRef="#ctx0" brushRef="#br0" timeOffset="67319.6311">15255 6400 0,'49'0'16,"-24"0"-1,0 0 1,25 0-16,-25 49 15,49-49 17,-24 50-32,-1-25 0,1-1 0,-25-24 15,24 0 1,26 50 0,-26-50-16,50 0 0,-24 25 0,74-25 15,-75 0-15,0 0 16,75 0-16,124 0 15,-25 0-15,25 25 16,-50-25-16,-49 0 0,0 0 16,-50 0-1,-75 24-15,50-24 16,-24 0-16,-1 50 16,-24-50-16,-1 0 31,1 0-31,0 50 15</inkml:trace>
  <inkml:trace contextRef="#ctx0" brushRef="#br0" timeOffset="68879.3644">15329 5829 0,'0'-50'187,"-25"50"-187,1-49 16,-1 49-1,25-25 1,-25 0 15,0 0-31,0 1 16,1 24-16,-26 0 31,25 0 0,-49-50-31,24 25 32,25 25-32,1 0 31,-26 0-31,25 0 15,0 0 17,1 0-32,-1 0 15,0 0-15,0 0 16,0 0-16,1 0 31,-1 0-15,0 0-16,-25 0 15,26 0-15,-1 0 0,0 0 16,0 25-16,0-25 16,1 25-1,-1 0-15,0-25 47,25 24 0,-50 26-31,-24-50-16,24 74 15,1-49-15,49 0 16,-50-25-16,0 25 16,26-25 15</inkml:trace>
  <inkml:trace contextRef="#ctx0" brushRef="#br0" timeOffset="70018.8518">14238 5110 0,'0'49'78,"0"1"-62,0 0-1,0-1-15,-99 75 16,99-99-1,-50 0 1,50 24-16,-74 1 0,49 0 16,0-1-1,-25 1 1,26-25 0,24-1-1,-25 1-15,25 0 16,-25 0-1,0 0-15,25 0 16,-25-1 0,25 1 31,0 0 46,0 0-93,0 0 32,25-25-32,-25 24 15,25 1-15,0 0 31,24-25-31,-24 25 0,0 0 16,0-1-16,0 1 0,24 0 16,-24 0-16,0-25 15,0 25-15,24 24 16,-24-49 15,0 0-31,0 50 16</inkml:trace>
  <inkml:trace contextRef="#ctx0" brushRef="#br0" timeOffset="71303.126">11633 5135 0,'0'-25'32,"25"25"-1,0 0-15,0 0-1,0 0-15,24 0 31,50 0-31,-49 0 16,0-50-16,-26 25 16,26-24-1,-25-26 1,24 51-16,-24-26 16,0 50-16,-25-25 0,25 25 15,-25-25 1,25 25-16,-25-25 15,49 25 1,-24-24-16,0-1 16,25 0-16,-26-25 0,1 26 15,25 24 1</inkml:trace>
  <inkml:trace contextRef="#ctx0" brushRef="#br0" timeOffset="72550.9535">12229 3969 0,'0'49'0,"0"-24"31,0 0-16,0 0 1,0 0 62,0-1-78,0 1 16,25 0-1,24 0-15,-49 0 16,25-1-16,0 1 16,0-25-16,-1 25 15,26 0 17,-25 0-17,0-1-15,-1 1 16,1-25-1,25 0 32,49 0-47,0 0 16,25-74-16,-74 24 0,-1-24 16,51 24-16,-76 1 31,26 24-31,25-25 15,-51 25 1,26-24 0,0-1-1,-26 50 95</inkml:trace>
  <inkml:trace contextRef="#ctx0" brushRef="#br0" timeOffset="74260.216">11633 5928 0,'25'50'125,"-25"-25"-125,0 0 16,0 24-1,25-24 1,-25 0 0,0 0-1,0-1 1,0 1-16,0 0 16,25-25-1,-25 25-15,0 24 63,25-49-1,-25 25-31,49 25-15,1-25 0,-25-25-1,99 0-15,-25 0 16,0-25 0,0-25-16,50-24 15,-50 24-15,-49 25 16,24-24-16,-24 24 15,0-25-15,-1 50 16,1-49 0,-25 49 15,-1 0 31,-24-25 157,-24 25-219</inkml:trace>
  <inkml:trace contextRef="#ctx0" brushRef="#br0" timeOffset="75423.1116">11410 6251 0,'0'-25'156,"25"50"-124,-25 24-32,0 1 15,0-25-15,0 49 31,0 1-31,0-26 0,0 50 0,0-49 16,0 24-16,0-24 16,0-25-1,0 0 110,-25 0-125</inkml:trace>
  <inkml:trace contextRef="#ctx0" brushRef="#br0" timeOffset="81470.3017">11361 9054 0,'0'25'141,"0"-1"-141,0 76 15,0-26 1,24-49-16,-24 0 15,0-1 1,0 26-16,0 0 16,0-26 31,0 1 46,25 0-61,0 0-17,0-25-15,0 25 31,-1-1-31,1-24 16,25 25-16,-25 25 16,24-50-16,26 25 15,49-25 1,-75 0-16,26 0 0,73 0 16,26-75-16,0-24 15,24 0-15,-49 0 0,0-1 16,-124 76-16,49-26 15,0 25-15,-74 0 16,25 1 15</inkml:trace>
  <inkml:trace contextRef="#ctx0" brushRef="#br0" timeOffset="83250.9583">10691 10840 0,'0'24'156,"0"26"-156,0-25 16,0 0-16,0 24 15,0 1 1,0-1-16,0-24 16,0 0-16,0 50 0,0-51 15,0 1-15,0 0 16,0 25 0,0-26-1,0 1 1,0 25-1,0-25-15,0-1 0,0 1 32,25 0 30,-1-25-31,26 0-15,49 0-16,-24 0 16,-1 0-16,0-99 0,51 0 15,73-25 1,-24-1-16,-1 1 16,1 50-16,24-25 15,-24 24-15,0 1 16,-50 0-16,-25 24 15,25 0 1,-25 1 0,-25-1-16,1-24 0,24-1 15,-49 51-15,-25-1 16,-1 25-16,-24-25 16,50 0-16</inkml:trace>
  <inkml:trace contextRef="#ctx0" brushRef="#br0" timeOffset="85890.6396">10716 11757 0,'24'25'0,"1"0"47,0 0-47,0-25 15,-25 49 1,25 1 0,-25 0-16,0-1 15,0 1 1,0-1-16,0 1 0,0 0 16,0-25-16,0 49 15,0 0-15,0-24 16,0 49-16,0-49 15,0-1-15,0-24 16,0 25 0,0 24-1,0-49-15,0 49 0,0-24 16,0 24 0,-25 1-16,0-26 0,0 1 15,25 25-15,-25-1 16,25-24-1,0-26-15,0 26 16,0 0-16,0-26 16,0 1-1,0 0-15,0 0 0,0 0 16,-24-25 62,-1 0-62,0 0 15,0 0-15,0 0-16,-24 0 0,-1 0 0,1 0 15,-1 0-15,25 0 16,-24 0-1,24 0-15,-25 0 16,1 0-16,-1 0 0,0 0 31,-24 0-31,24 0 0,25 0 16,-49 0-16,24 0 31,1 0-31,-50 0 0,74 0 0,0 0 16,0 0-16,-24 0 15,-26 0-15,50-25 16,-24 25-16,-1 0 0,-24 0 16,24-50 15,1 50-31,-1 0 0,-24-25 0,-1 25 16,25-24-16,-24-1 15,24 0 1,26 25-16,-51-25 15,50 25-15,1-25 16,-1 1 0,0 24-16,0 0 15,-24-25 1,49 0 15,-25 25-15,0-25-16,0 25 31,0-25-31,1 25 0,-1 0 16,0 0-16,0 0 31,0 0-15,1-24 30,-26-1-14,25 25 15,25-25-32,-25 25 16,1 0-15,-1-50-16,-25 50 31,50-25-31,-25 1 0,-24-1 32,24 0-32,-25-25 15,50 26 1,0-1-1,0 0-15,0-25 16,0 1 0,0 24-16,0-49 0,0 24 31,0-24-31,0-26 16,0 51-16,0 24 15,0-25-15,0 1 0,0-1 16,0 25-1,0 1 1,0-1-16,0 0 0,0 0 16,0 0-16,-25 25 0,25-25 15,-24-74 1,-26 50-16,50 24 16,0 0-1,0-25 32</inkml:trace>
  <inkml:trace contextRef="#ctx0" brushRef="#br0" timeOffset="86714.5917">8409 12353 0,'25'0'31,"-1"0"-15,1 0-16,0 0 15,25 0 1,24 49 0,25 26-16,-49-26 0,-1 1 15,-24-50 1,25 50 0,-25-50-16,-1 24 15,1 1 32,25 0 0,-25 0-31,24 0-16,-24-1 15</inkml:trace>
  <inkml:trace contextRef="#ctx0" brushRef="#br0" timeOffset="91656.3284">21977 11534 0,'-25'0'110,"0"0"-110,1 0 15,-26 0-15,25 0 0,0 0 0,1 0 16,-1 0-16,-25 0 31,25 0-15,0 0-16,1 0 31,-1-25 0,0 25-15,-25 0 0,26 0 15,-1 0-15,0 0-1,0 0 110,-24 25-62,49 0-48,0 25 1,0-26 15,0 1 157,0 25-188,0-25 15,0 24 1,0-24 15,0 0-15,0 0-16,0-1 203,0 1-203,0 0 31,0 0-15,49 0-1,-24-25 1,0 24 0,-25 1-1,49-25 17,-24 0-17,0 0 32,0 0-47,0 0 16,-1 0-1,1 0 1,0 0-16,50 0 0,-51 0 16,26 0-1,-25 0 48,0 0-63,-1 0 15,1 0 17,-25-25 327,0-24-359,50-1 0,-50-24 156,0 49-140,0-25-16,0 26 31,0-26-31,0 25 94,0-24-47,0 24-16</inkml:trace>
  <inkml:trace contextRef="#ctx0" brushRef="#br0" timeOffset="97880.8422">20613 11509 0,'-50'0'110,"25"0"-95,-24 0-15,24 0 16,-25 0-16,25 0 15,1 0 1,-1 0 15,0 0-31,-25 0 16,26 0 15,-26 0-15,0 0-1,26 0-15,-1 0 32,0 0-32,-25 0 15,1 0-15,-1 0 16,25 0 0,1 0-1,-1 0 141,25 25-140,0 0-16,0 0 16,0 24-1,0-24 1,0 0-16,0 0 16,0 0-1,0-1 79,0 1-78,0 25 15,0-25-31,0-1 15,0 26 142,25-25-126,-1 0-31,1-25 0,-25 24 16,25-24-1,0 0 1,0 0-16,-1 0 0,26 0 15,-25 0 17,24 0-32,1 0 15,-25 0 1,0 0 0,24 0-1,1 0-15,-25 0 0,49 0 16,-24 0-1,-26 0 1,1 0-16,0 0 16,25 0-1,-26 0-15,1 0 16,-25-24 453,25-1-469,-25 0 0,0-25 47,25 26-47,-25-1 46,0-25-46,0 25 32,0 1-1,0-1-31,0 0 31,0 0-31,0 0 16,0 1 31</inkml:trace>
  <inkml:trace contextRef="#ctx0" brushRef="#br0" timeOffset="99789.2951">20737 9872 0,'0'75'157,"0"-51"-142,0 26-15,0 0 16,-25-1-16,0-24 16,25 0-16,0 0 15,0 24-15,0-24 31,0 0-15,0 124-16,-50-75 16,50-49-1,0 0 1,0 0 0,0-1-1,0 1 1,0 0-16,0 0 15,0 0-15,0-1 16,0 26 31,-49 0-47,49-26 31,0 1-15,0 0-16,0 0 31,0 0-31,-50 24 31,50-24-31,-25-25 188,1 0-173</inkml:trace>
  <inkml:trace contextRef="#ctx0" brushRef="#br0" timeOffset="103017.6593">20389 9996 0,'0'-25'78,"0"1"-31,25-1-47,25-25 16,-25 50 78,24 0-79,1-25 1,24 25 0,-24 0-16,0 0 15,-1 0-15,-24 0 0,0 0 31,0 0-31,49 0 0,-24 0 0,49 0 16,-25 0-16,-24 0 16,-1 0-1,1 0 95,0 0-110,-1 75 15,26-26-15,-1 1 0,-49-50 16,0 50 0,-1-50-1,1 49 1,0-24 15,0 0-15,-25 0-1,0 0 17,0-1-17,0 26 16,-25-50-31,25 25 16,0 0-16,-25-1 16,25 1-1,-25 0 17,1-25-32,-1 0 0,-25 25 15,1-25 1,24 25-1,0-25 1,-25 24-16,1-24 0,-1 25 16,1 0-16,-1-25 47,0 0-47,26 0 46,-1 0 1,0 0-31,0 0 0,0 0-16,-24 0 31,-1 0-31,1 0 15,24 0 1,0 0 0,0 0-16,0 0 31,50 25 156,-25 0-171,25-25 0,0 0-16,24 0 0,-24 0 15,25 0-15,-25 0 16,-1 0-16,1 0 16,0 0-16,25 0 15,-1 0-15,-24 0 31,0 0-15,0 0 0,-1 0 15,1 0 0,0 0-15,0 49 31,24-49-32,-24 25 17,25 25-17,-25-50 1,-25 24 15,24-24-15,-24 25-16,50-25 15,-25 25 1,0 0 31,-25 0-32,24-1 1,-24 1 78,0 0-79,-24 0 17,-1-25-32,0 0 15,-25 49 1,26-49-16,-1 0 16,25 25-16,-25-25 31,0 25-16,-24-25 17,49 25-32,-25-25 15,25 25-15,-25-25 0,0 0 0,0 24 32,1-24 14,-1 0-46,0 0 16,0 0 15,-24 0 1,24 0-17,0 0 1,0 0-16,0 0 15,1 0-15,-1 0 16,0 0-16,-25 0 16,1 0-1,24 0 1,0 0 0,0 0-16,1 0 15,-1 0-15,-50 0 250</inkml:trace>
  <inkml:trace contextRef="#ctx0" brushRef="#br0" timeOffset="105607.1728">19149 9079 0,'25'-25'47,"0"25"-1,24 0-30,-24 0-16,0 0 16,25 0-16,-26 0 15,26 0 1,0 0-16,49 0 16,0-25-16,-24 25 15,98-25 1,-24 0-16,-75 25 0,26 0 31,-51-25-31,-24 1 0,0 24 16,0 0 15,-1 0-15,26 0-16,0 0 15,-1 0-15,1 0 31,-1 0-31,26 0 0,-25 0 16,24 0-16,0 0 16,26 0-16,-1 0 15,-74 0-15,-1 0 16,26 0 0,0 0-16,-1 0 15,26 0-15,-1 0 16,-49 0-16,49 0 15,-49 0 1,0 0-16,0 0 16,-1 0-1,1 0-15,0 0 32,50 0-17,-1 0-15,0 0 0,-24 0 16,0 0-1,-26 0 32,26 0-47,-25 0 0,0 0 16,-1 0 0,1 0-16,0 0 31,25 24 0,-26-24-31,26 0 31,24 25-31,-49-25 47,25 25-31,-1-25-1,-24 25-15,25-25 16,-25 0-16,-1 25 16,26-25-1,-25 25-15,25-1 16,-1 1-16,1-25 31,-25 0 47,-1 0-78,26 0 0,0 0 16,-26 0-16,1 0 0</inkml:trace>
  <inkml:trace contextRef="#ctx0" brushRef="#br0" timeOffset="107519.5658">20439 9203 0,'-25'0'188,"0"0"-173</inkml:trace>
  <inkml:trace contextRef="#ctx0" brushRef="#br0" timeOffset="107678.9578">20389 9203 0,'-49'0'47,"-1"0"-31,25 0-1,25 24-15,-24 1 16,24 25-1</inkml:trace>
  <inkml:trace contextRef="#ctx0" brushRef="#br0" timeOffset="107873.2808">20241 9351 0,'0'0'0,"0"25"16,0 0 31,0 0 47</inkml:trace>
  <inkml:trace contextRef="#ctx0" brushRef="#br0" timeOffset="108542.638">20737 9649 0,'0'0'0,"49"0"0,-24 0 16,0 0 0,0 0-1,0 0 48,-1 0-63,-24-25 140,0 0-124,0 1-16,0-1 0,0 0 16,0-25-1,0 26 1,0-1-16,-24 0 31</inkml:trace>
  <inkml:trace contextRef="#ctx0" brushRef="#br0" timeOffset="109712.1972">20886 9401 0,'0'-25'47,"0"0"156,-25 25-78,25-24-109,0-1-16,0 0 265,-25 0-233,0 0-32,0 25 15,-49-24-15,-1 24 0,26 0 16,24 0-1,0 0-15,-24 0 0,24 0 32,-25-25 77,25 25-93,1 0 31,-1 0-32,0 0-15,0 0 16</inkml:trace>
  <inkml:trace contextRef="#ctx0" brushRef="#br0" timeOffset="110438.8485">21332 9178 0</inkml:trace>
  <inkml:trace contextRef="#ctx0" brushRef="#br0" timeOffset="112785.489">21357 9277 0,'0'50'32,"0"-26"30,0 1-46,0 0-16,0 0 0,0 0 0,0-1 47,0 1-32,0 25 16,0-25 219,0 24-234,25-49-16,-1 0 31,26 25-15,-25-25 0,24 0-1,1 0-15,-25 0 0,0 0 16,24 0-1,-24 0 1,0 0 15,0 0-31,0 25 0,-1-25 16,26 0 0,-25 0-16,0 0 15,-1 0-15,26 0 31,-25 0-15,-50-25 250,0 0-235,25 0-31,0 1 0,0-1 156,0-25-140,0 25-16,0 1 0,0-1 15,0 0-15,0-25 47,0-24-31,0 49 0,-25 0 327,1 25-343,-1 0 16,-50-49-16,-74 49 16,75 0-16,49 0 31,0 0-31,1 0 0,-1 0 125,-74 0-125,74 0 15,-25 0 1,25 0 15,1 0 1,-1 0-17,74 0 251</inkml:trace>
  <inkml:trace contextRef="#ctx0" brushRef="#br0" timeOffset="113905.3274">22126 9376 0,'0'-25'78,"0"1"-78,0-1 31,-25 25-31,0 49 16,-24-49-16</inkml:trace>
  <inkml:trace contextRef="#ctx0" brushRef="#br0" timeOffset="114375.5478">21828 9500 0,'0'0'16,"-74"25"-16,-26 49 0,26 1 0,-75-26 15,25 26-15,50-1 16,-25 1 0,74-75-1,-25 49-15,25-49 0,1 25 0,-26 0 16,25 0-1,25 0-15,0-1 16,-25-24-16,25 25 16,-24 25-16,-1-25 31,0-1-31,0-24 16,25 25-16,-25-25 0,1 25 78,24 25-78,-25-26 15,0 1-15,25 0 0,0 0 32</inkml:trace>
  <inkml:trace contextRef="#ctx0" brushRef="#br0" timeOffset="117075.2903">20712 10616 0,'-50'0'31,"1"0"1,24 0-17,-25 25-15,25-25 16,1 0 0,-1 0-1,-25 0 1,25 0-16,1 25 15,-1-25-15,0 0 47,0 0-47,0 0 16,1 0-16,-1 0 31,0 0-15,-25 50-16,1-50 0,24 24 15,0-24 1,0 0 31,1 25-47,-51 0 16,50 0-1,1 0 1,-1-1-1,0 1 17,25 0-17,-25 25-15,0-26 0,25 1 32,0 0-17,0 0 1,0 0-1,0-1-15,0 26 0,25-25 16,-25 0-16,25 0 31,-25-1-31,0 26 16,25-25-16,-25 0 16,0-1 15,25-24-31,-25 25 15,24-25 17,1 50-17,0-50 17,0 25-17,0-25 1,-25 24-16,24-24 15,-24 25-15,25 0 16,0-25 0,0 0-1,0 25 1,-1 0 62,1-1 125,0 1-31,0-25-172</inkml:trace>
  <inkml:trace contextRef="#ctx0" brushRef="#br0" timeOffset="118243.4451">20290 11534 0,'-25'0'328,"25"25"-312,0 0 31,0 24 109</inkml:trace>
  <inkml:trace contextRef="#ctx0" brushRef="#br0" timeOffset="118880.4329">20265 11658 0,'0'50'16,"-24"-25"374,-26-25-374,25 0 0,-24-50 15,24 50-31,0-25 0,0 25 15,-24-25 1</inkml:trace>
  <inkml:trace contextRef="#ctx0" brushRef="#br0" timeOffset="118942.5219">19993 11633 0</inkml:trace>
  <inkml:trace contextRef="#ctx0" brushRef="#br0" timeOffset="119090.7301">19993 11633 0</inkml:trace>
  <inkml:trace contextRef="#ctx0" brushRef="#br0" timeOffset="121337.0179">8434 15205 0,'0'-49'109,"24"-51"-93,1 1-16,50-50 0,-1-24 15,0 24-15,26 0 16,-51 99-16,50-49 15,1-25-15,24 0 32,0 75-32,-75 24 15,-24 0-15</inkml:trace>
  <inkml:trace contextRef="#ctx0" brushRef="#br0" timeOffset="121928.3259">9376 13841 0,'25'0'16,"0"0"-16,24-25 0,-24 0 15,0 25-15,0 0 78,24 0-62,1 0 0,-25 25-16,24 74 15,-24-49 1,0 49-1,0 75-15,24 0 0,-24-26 0,25-48 16,-50-76 0,25 1-16,-25 0 15,49 0 1,-49 0 15,25-25-31,-25 24 0,50 26 31,-50-25 1,0 24-17,49-24 1,-49 25-16,25 24 0,0-49 16,0 25-16,-25 24 15,0-49 1,25 24-16,-25 1 15,0-25-15,0 0 0,0 0 125,-25-50-125,0 0 0</inkml:trace>
  <inkml:trace contextRef="#ctx0" brushRef="#br0" timeOffset="122805.1932">8756 14585 0,'25'0'47,"0"25"-47,-1-25 0,26 50 15,0-26-15,-1 26 16,1 0-1,0-50-15,-1 49 16,-24-49-16,25 50 16,24-1-16,-49-24 0,24 25 15,1-50-15,0 49 0,-26-49 16,1 0-16,0 50 16,0-50-16,24 0 46,1 0-46,-25 50 16,0-50-16,24 0 16,1 0-1,-25 0 1,-1 0 0,1 0 46</inkml:trace>
  <inkml:trace contextRef="#ctx0" brushRef="#br0" timeOffset="125615.4159">1960 3944 0,'-25'0'0,"0"0"16,0 99 0,25 0-16,-25 75 15,-24 99-15,24 0 0,-25-25 16,26 49-16,-51-24 31,25-49-31,1-51 0,-1-49 16,50 25-16,-49 0 15,-1-50 1,-24 75-16,-1 24 0,1-24 16,-1-1-16,1 1 15,-25 74-15,74-50 16,0-24-16,0 25 16,1-1-16,-1 25 15,-25-49-15,25 0 16,-24 49-1,-26-50 1,26 26-16,-1-50 0,25-100 16,25-24-16,0 49 31,0-24-31,-25 0 0,-24-25 16,49-1-1,0 26 1,0-25-1,0 24-15,-50 1 0,50 0 79,0-26-33,0 1-14,0 0 15,25 25-32,0-26 16,-25 1-15,0 25-16,0 24 16,0 1-1,0 49-15,25-50 16,-1 25-16,1 25 31,0 0-31,-25-24 0,0-51 0,0 1 16,0-25-16,0 24 15,0 50 1,0-24-16,0-50 0,0-1 16,0 1-1,0 0 1,0 49-16,0-24 0,0-25 16,0 0-1,0-1 1,0 1 140,25 0-140,0 0-16,0 0 15,24-1-15,75 51 16,-49-1 0,-1-24-16,0 24 15,1-49-15,-1 25 0,-24 24 0,-25-49 16,74 25-16,-25-26 15,1 26-15,49-25 16,0 0-16,-75-25 16,75 0-16,25 0 0,0 0 31,25 24-31,-1-24 16,1 0-16,74 0 0,0 0 15,-25 0-15,-49-24 16,24-1-16,-49 0 15,-50-25-15,25 1 16,-74 24 0,0-25-1,-1 50-15,-49-24 0,50-51 16,24 1-16,-24-1 0,-25 1 16,74-1-16,-74 1 15,-25 24-15,24-24 16,-24-50-16,50-149 31,-25-24-31,24 24 16,-24 74-16,0 1 0,-25 24 15,0 50 1,0 0-16,0 25 16,0 0-16,0 24 15,0-49-15,0-49 0,25-224 16,25 0-16,-1 50 31,-24-75-31,-25 25 0,0 25 16,0 74-16,0 75 0,0 0 15,0 24 1,0 26-16,0-1 16,0 25-16,0 25 15,25 25 1,0-50-16,-25 124 0,0 1 15,24-1 110,-24 99-46</inkml:trace>
  <inkml:trace contextRef="#ctx0" brushRef="#br0" timeOffset="126764.8586">2084 13915 0,'-25'0'16,"0"25"15,25 50-31,0 49 0,0 49 16,0 1-1,-25 0-15,0-26 0,1 26 31,24-25-31,0-25 16,-25 0-16,25-25 0,-25 25 16,0 0-16,25-99 15,-49 49 1,49-49-16,0 25 125,-25-50-94</inkml:trace>
  <inkml:trace contextRef="#ctx0" brushRef="#br0" timeOffset="128640.2155">2009 13990 0,'25'0'0,"25"0"31,-1 0-15,1 0-16,-1 0 0,1 0 0,0 0 15,24 0 1,0 0-16,-24 0 16,24 0-16,-24 0 15,0 0 1,-1 0 0,1 0-16,-25 0 15,0 0-15,-1 0 0,1 0 31,25 0-15,-25 49-16,-1-49 16,26 50-16,0-25 15,-26-25 1,-24 25-16,50-1 31,-50 1-31,50 0 16,-50 49-16,24 26 15,-24-51-15,0-24 16,0 0 0,0 0-16,0 0 15,-24-25-15,24 49 16,-50-49-16,-24 0 16,24 50-16,25-25 15,-49-1 1,-50 1-16,99-25 15,0 0-15,0 0 0,-24 0 16,-1 0-16,0 0 16,50 25 15,-24-25-31,-1 25 62,50 24 32,49 1-78,25 24-1,-24-24-15,49 24 0,0 26 16,25 24-16,-25-50 16,24 25-16,-98-74 15,0 25 1,-26-25-16,1-25 16,0 24-1,-50-24 157,0 0-172,-24 0 0,-1 0 16,-24 25-16,49 0 15,-74-25 1,49 0-16,25 25 0,-74-25 16,50 25-16,-51-25 31,26 0-31,0 24 15,49-24-15,0 0 16,0 0-16,0 0 16,-24 0-16,24 0 15,-74 0-15,49 0 16,25 0-16,0 0 16,1 0 109,-1 0-110,-25 0 16,25 0-15,1 0 0,-1 0-1,0 0-15,0 0 16,0 0 0,1 0-16,-1 0 0,0-49 15</inkml:trace>
  <inkml:trace contextRef="#ctx0" brushRef="#br0" timeOffset="130534.949">1191 5953 0,'24'-25'47,"76"25"-32,-1 0 1,50 0-16,24 50 15,1 0-15,24 49 0,1-25 32,-26 1-32,1 24 15,-25 0-15,-25-25 0,-25-24 16,0 24 0,1 1-1,-51-75-15,26 74 0,24 1 16,-25-26-16,75 26 15,-74-26 1,24-49-16,25 25 0,-75-25 16,51 0-16,-76 0 15,26 25 1,-25-25-16,24 0 47,-49 25-16,75 24-15,-1-24-16,-24-25 15,-1 0-15,-24 25 32,25-25-32,-25 0 46,-1 0-30,1 25 78,25 0-94,-1 24 15,1-24-15,-25 0 16,25-25 0,-26 25-16,1-1 15</inkml:trace>
  <inkml:trace contextRef="#ctx0" brushRef="#br0" timeOffset="131832.2718">2480 4936 0,'0'25'110,"-74"124"-110,74-100 15,-50 26-15,26-1 16,-1 50-16,25-49 16,-25-26-16,25 26 15,0-51-15,0 1 0,0 0 47,0 0-31,-50 0 15,50 24-31,-24-49 0,24 50 0,-25-25 16,0 0-16,0 24 0,25-24 31,-25 0 156,-24-25-155</inkml:trace>
  <inkml:trace contextRef="#ctx0" brushRef="#br0" timeOffset="132318.673">2084 4911 0,'24'0'31,"26"0"-31,24-24 16,-24-1-1,0 25 1,-26 0-16,1-25 0</inkml:trace>
  <inkml:trace contextRef="#ctx0" brushRef="#br0" timeOffset="132468.9881">2729 4837 0,'49'0'0,"1"0"16,-1 0-16,1 0 16,0 0-1</inkml:trace>
  <inkml:trace contextRef="#ctx0" brushRef="#br0" timeOffset="133219.331">3274 5358 0,'0'0'15,"0"25"63,-25-25-62,1 0 15,-1 0 0,0 0-31,0 0 0,0 0 16,-24 0 0,-1 0 46,25 49-62,1-49 31,-1 0 1,0 0-17,0 0 1,0 0-16,1 0 31,-26 0-31,25 0 78</inkml:trace>
  <inkml:trace contextRef="#ctx0" brushRef="#br0" timeOffset="133923.1689">2307 5184 0,'25'-25'93,"-1"1"-93,1 24 0</inkml:trace>
  <inkml:trace contextRef="#ctx0" brushRef="#br0" timeOffset="134455.4373">2406 5110 0,'50'0'63,"-1"0"-48,-24 0 1,0-25 0,24 25 15,-24 0-15,0 0-16,0 0 0,25 0 15,-26 0 32,1 0-47,25 0 16,-25 0-16,-1 0 15,26 0-15,-25 0 16,24 0 0,1 0-1,-25 0-15,0 0 31,-1 0-31,1 0 16,0 0-16,25 0 31,-26 0-15,1 0 0,0 0 15,25 0-16,-26 50-15,1-50 0,0 0 16,0 24-16,0 26 16</inkml:trace>
  <inkml:trace contextRef="#ctx0" brushRef="#br0" timeOffset="135427.4108">3473 5209 0,'0'25'62,"0"0"-31,0-1-15,-25 26 0,0 0-1,0-1-15,0-24 16,1 0 15,-1 0 0,0-1-15,25 1 0,-25-25-1,0 25 16,1-25-31,-1 0 32,0 25-32,0-25 15,0 0 1,-24 25-16,24-25 0,0 0 16,0 0-1,1 24 1,-1-24-16,-25 0 15,1 0-15,-26 0 16,26 0 0,-51 0-16,51 0 0,-26 0 15,50 0 1,-24 0 0,24 0-16,-25 0 0,26 0 0,-1 0 15,0 0 16,-25 0-15,100 25 203,24 25-204</inkml:trace>
  <inkml:trace contextRef="#ctx0" brushRef="#br0" timeOffset="137560.8067">3572 5730 0,'0'-25'94,"0"0"-94,25-74 0,-1 49 15,1 50-15,0 0 16,0-24 0,0 24 30,24-25-46,-24 25 0,0 0 47,25 0-31,-26 0 0,125 74 15,-99-24-31,-1-25 15,-24-1-15,0 1 16,0-25-16,0 0 31,-1 25 94,-24 25-109,0 24 15,0-24-31,-49-1 0,49-24 16,-50 25-16,25-1 31,1 1-31,-1-50 0,0 50 16,-25-26-16,50 1 0,-24 0 15,24 0-15,-25-25 32,0 25-32,-25-25 15,26 49 16,-1-49-31,0 25 0,25 0 0,-25-25 32,0 25-17,1-25-15,-1 0 16,-25 0 62,0 0-78,1 0 63,24 0-17,0 0-30,0-50 62,100 75 32,-75 0-95,25-25-15,-1 24 16,51 1-16,-50 0 15,-25 0-15,49 0 16,-24-25-16,0 24 16,25 26-16,-26-50 31,26 25-31,-25-25 16,-25 25 30,49-1-30,-24 1 0,25 0-16,-50 0 15,25-25-15,-1 25 16,1-1-16,25 1 31,-50 0-15,49 0-16,-49-50 125,-24 25-110,-1-50-15,0 26 16</inkml:trace>
  <inkml:trace contextRef="#ctx0" brushRef="#br0" timeOffset="138845.3548">1042 6995 0,'25'0'16,"49"25"-16,-49 0 15,24-1-15,1 1 32,-25 0-32,0 0 15,24 0 17,26 49-32,-51-74 0,100 74 15,-49-24-15,-1-25 16,26 49-16,-51-49 0,1-25 15,-1 50-15,51-26 16,48 51-16,-73-75 16,24 49-16,50 26 15,0-1-15,24 1 0,51 24 16,24-25 0,0 50-16,0-49 15,-75-1 1,-24 1-16,-50-26 0,-49-24 31,49 0-31,25 0 16,-25 24-16,25-24 0,1 0 15,-76-25-15,100 0 16,49 49 0,-24-49-16,-50 0 0,-74 50 15,-75-50 141,-25 0-140,-24 0 0,-1 0-1,1 0-15,0 0 0</inkml:trace>
  <inkml:trace contextRef="#ctx0" brushRef="#br0" timeOffset="139718.7365">2480 6648 0,'-24'74'141,"24"0"-141,-50-24 16,50-25-16,-25 0 15,25 0 1,0-1 46</inkml:trace>
  <inkml:trace contextRef="#ctx0" brushRef="#br0" timeOffset="140791.0188">2456 6499 0,'0'25'109,"0"247"-109,0-123 0,0-74 16,0-1-1,0 1-15,0-26 0,0 1 16,0-1 0,0 26-16,0-26 15,0-24-15,0 25 16,0-1-1,0 1 1,0-25 0</inkml:trace>
  <inkml:trace contextRef="#ctx0" brushRef="#br0" timeOffset="141529.4443">2480 6548 0,'25'0'16,"0"0"-16,25 0 15,-26 0-15,1 0 16,0 0 31,0 0-47,0 0 16,49 0-1,-49 0-15,0 0 16,0 0-16</inkml:trace>
  <inkml:trace contextRef="#ctx0" brushRef="#br0" timeOffset="142463.6182">2952 6598 0,'74'50'16,"-148"-100"-16,173 124 0,-49-49 15,-26 25-15,26-50 16,-25 49 0,0-49-16,49 50 15,-49-50 79,0 25-78,-25 0-1,0 0-15,0 24 16,0-24 78,0 0-63,-25-25-31,0 0 15,0 0 1,0 0 0,1 0 31,-1 25-47,0-1 0,0-24 46,0 0-46,-24 0 16,24 25 0,0-25-1,0 0 17,1 0-32,-1 0 0,0 0 15,0 0-15,0 25 16,1-25-16,-1 0 62,-25 25-30,25-25-1,1 0 0,-1 25 16,0-25-16,-25 0-15,25 24-1,1 1 1,-1-25 0</inkml:trace>
  <inkml:trace contextRef="#ctx0" brushRef="#br0" timeOffset="142598.5836">2480 7218 0</inkml:trace>
  <inkml:trace contextRef="#ctx0" brushRef="#br0" timeOffset="144006.9355">3150 7466 0,'50'0'16,"-25"0"-16,24 50 15,-24-25 17,0-25-17,0 24 1,-1-24 15,26 0-15,0 25 31,-26-25-47,1 0 15,0 0-15,0 0 0,0 0 31,-1 0 63,26 0 0,0-25-78,-25 1-16,-1 24 15,1 0 48,-25-25 62,50 25-125,-1-75 15,-49 51 32,25 24-16,0 0 16,-25-75 16,0 1-63,50 24 0,-50 25 15,0 1-15</inkml:trace>
  <inkml:trace contextRef="#ctx0" brushRef="#br0" timeOffset="144788.4523">4018 7739 0,'0'50'16,"0"-26"46,0 76-46,0-51 15,-74 100-31,24-50 0,26-49 16,-26 24-16,50-24 15,0-25 1,0 24 156,-50-173 109,50 100-265,-24-26-16,-1 0 15</inkml:trace>
  <inkml:trace contextRef="#ctx0" brushRef="#br0" timeOffset="145452.9091">3398 7937 0</inkml:trace>
  <inkml:trace contextRef="#ctx0" brushRef="#br0" timeOffset="145903.1513">3423 7937 0,'25'0'0,"99"0"16,-75 0-16,-24 0 15,25 0 1,0 0-16,-50 25 0,99-25 15,-50 25-15,26 0 0,-50-25 16,24 25-16,-24-25 16,25 0-1,-1 25 1,26 24-16,-26-49 0,26 25 16,-51-25-1,1 0 1,0 25-16,0-25 15,0 0 17</inkml:trace>
  <inkml:trace contextRef="#ctx0" brushRef="#br0" timeOffset="147719.3629">719 8558 0,'25'24'78,"25"-24"-78,-1 25 16,-24-25-16,0 25 16,25 0-1,-26 0 1,100 24-16,-99-49 15,25 0-15,-1 50 16,26-25-16,-1-25 16,-49 24-16,25 1 0,-1-25 31,50 25-15,1 0-16,-51-25 15,51 49-15,24-24 0,-25 25 16,50-25-1,-1 24-15,-24-49 0,-49 25 16,49 25-16,74-1 16,-24 1-16,-25 0 15,-50-26-15,25 26 16,-50-25-16,-49-25 16,0 25-16,49-1 15,-24-24-15,25 25 0,-26-25 31,50 25-15,-49 0-16,74 0 0,-25-25 0,0 24 16,1-24-16,-51 0 15,75 25-15,-74-25 16,-25 0 15,-1 0-15,26 0-16,-25 0 15,0 0-15,24 50 16,-24-50 0</inkml:trace>
  <inkml:trace contextRef="#ctx0" brushRef="#br0" timeOffset="150143.9574">1811 8037 0,'-75'25'63,"26"-25"-48,24 0 1,-25 24-1,1-24 17,-1 25-17,-24-25 1,49 0-16,0 0 16,-49 99-1,49 25-15,0-24 16,25-51-16,-25 1 15,0-25-15,25-1 16,0 1 0,0 0-1,50 0-15,-50 0 0,50-1 32,-26 26-17,1-50 1,25 0-16,-1 0 0,1 0 15,0 0-15,-1 0 16,-24 0-16,0 0 0,0 0 31,0 0-31,-1 0 32,26 0-32,24 0 15,-24-25-15,-50-49 16,0-25-16,0 49 0,0 25 15,0-49 1,0 24-16,0-24 0,0 49 31,0-25 32,0 75 234,0 74-297,0 1 0,0-26 15,0-49 1,25 49-16,-25-49 16,0 25-1,49-26 110,-24 1-62,0 0-48,25 25 1,98 49-16,-123-74 16,0-1-1,0 1 1,0-25-16,-25 25 0,24-25 15,1 0-15,0 25 32,25-25 46</inkml:trace>
  <inkml:trace contextRef="#ctx0" brushRef="#br0" timeOffset="151065.464">1786 9599 0,'50'0'78,"-50"75"-62,0-1-16,49 50 0,-49-49 15,0-51-15,0 26 16,0-25-16,0 0 16,0 24 15,0-24-31,0 0 0,0 25 16,0-26-16,0 26 15,0-25 1,0 0-16,0 49 0,0-24 15,0-1-15,0-24 0,0 25 16,0-1-16,0 26 16,-25-51-16,25 51 15,-24-26-15,24 1 0,0-25 16,-50 0 0</inkml:trace>
  <inkml:trace contextRef="#ctx0" brushRef="#br0" timeOffset="151728.8501">2753 9004 0,'0'25'0,"0"25"16,25-1-16,-25-24 15,25 49-15,-25-24 31,25 0-31,-25-26 0,0 76 16,0-51-16,0 50 16,25 75-16,-25 0 0,0-50 0,0 0 15,0-75-15,0 1 16,0-25 0,0 0-1,0 24 16,0 1-15,0 49-16,0-25 16,-25-24-16,25 0 15,0-26 17,-25 1-17</inkml:trace>
  <inkml:trace contextRef="#ctx0" brushRef="#br0" timeOffset="152422.8766">3572 9847 0,'0'75'0,"0"24"16,0 0-16,0 1 0,0-1 16,0-50-16,0 26 15,0 24-15,0 50 16,25-100-16,-1 51 16,-24-1-16,0 0 0,0-25 15,0 1 1,0-25-16,0-26 15,0 26 1</inkml:trace>
  <inkml:trace contextRef="#ctx0" brushRef="#br0" timeOffset="152971.5641">2257 11137 0,'-25'50'0,"1"24"0,24 1 16,0-26-16,0 1 0,-25 49 16,0-24-1,25-26-15,-25 75 0,0-25 16,1 25-16,-1-74 16,-25 24-16,50-49 15</inkml:trace>
  <inkml:trace contextRef="#ctx0" brushRef="#br0" timeOffset="153534.8838">1067 10616 0,'0'50'63,"0"74"-48,0 50-15,0-75 16,0 25 0,0 124-16,0-149 15,0 0 1,0-49-16,0-25 15,0 0-15,0-1 16,0 1 0,-50 25 15</inkml:trace>
  <inkml:trace contextRef="#ctx0" brushRef="#br0" timeOffset="264604.299">22622 14560 0,'0'-24'47,"0"-1"-31,-50 25-1,25 0 1,1 0 15,-1 0-31,0 0 0,0 0 16,0 0-1,1 0 1,-26 0 0,25 0-1,-24 0-15,24 0 16,0 0-16,-25 0 16,26 0-16,-1 0 15,0 0 16,0 0-15,-24 0-16,24 0 16,0 0-16,0 0 15,0 0-15,1 0 47</inkml:trace>
  <inkml:trace contextRef="#ctx0" brushRef="#br0" timeOffset="264872.5019">21903 14511 0</inkml:trace>
  <inkml:trace contextRef="#ctx0" brushRef="#br0" timeOffset="265614.3193">22076 15776 0,'25'49'31,"0"-49"-15</inkml:trace>
  <inkml:trace contextRef="#ctx0" brushRef="#br0" timeOffset="268023.8065">22250 14585 0,'0'-25'78,"-25"1"-62,0 24-1,-24 0 1,-1 0-1,0 0-15,26 0 16,-1 0-16,-25 0 16,1 0-16,-1 0 15,25 0 1,0 0 31,1 0-47,-26 74 187,0 0-187,50-49 16,0 50 15,0-26-31,-49 26 16,24-26-16,25 1 15,-25-1-15,25-24 16,-25 0-16,0 25 16,25-26-1,0 1 1,0 25-16,-49-1 16,49-24-16,0 0 15,-25 25-15,25-25 16,0 24-16,0-24 31,0 0-31,0 0 16,0 24-16,0-24 15,0 25 1,0-1 46,0-24 1,25 0-63,0-25 0,-1 25 16,1-25-16,25 49 15,-25-49-15,-1 25 31,51 25-31,-1-1 16,-49-24-16,0-25 16,0 25-1,0 0-15,49-1 0,-49 1 16,0-25-16,24 25 31,-24 0-31,0-25 0,24 25 0,-49-1 16,25-24-1,25 25-15,-50 0 0,25-25 16,-1 25-16,1-25 16,25 0 15,-1 0 31,-24 0-46,0 25 31,0-25-31,0 0-1,-1 0 63,1 0-15,25-50-63</inkml:trace>
  <inkml:trace contextRef="#ctx0" brushRef="#br0" timeOffset="269599.0442">25797 14808 0,'0'-24'62,"-25"24"-46,25-25-16,-25 25 16,0-25-1,1 0 1,-26 0 15,25 1-31,-24-1 0,24 25 0,0-50 16,-25 50-16,1 0 31,-1-49-31,1 24 0,-1 0 16,25 25-16,-24-25 31,24 25-31,0 0 16,0 0-1,-24 0-15,24 0 31,0 0-31,0 0 16,0 0 15,1 0-31,-26 0 16,0 0 0,1 0-1,-1 0-15,0 0 16,26 0-16,-1 0 0,0 0 31,25 50 78,0-1-109,0 1 0,25 49 16,24-24-16,1-75 31,0 74-31,-1-49 0,75 49 16,-49-49-16,-50 25 0,24-26 31,1 26-31,-1-25 0,51 24 16,-76 1-16,51-25 15,-26 0 1,1-1-16,-25 1 16,0 0-16,-1 0 15,1-25-15,-25 25 0,25-25 78,25 25-78,-50-1 0,24-24 16,1 75-16,-25-1 16,0 25-16,0-49 15,0 24-15,0 1 16</inkml:trace>
  <inkml:trace contextRef="#ctx0" brushRef="#br0" timeOffset="270179.5186">24557 15949 0</inkml:trace>
  <inkml:trace contextRef="#ctx0" brushRef="#br0" timeOffset="270484.287">24532 15925 0,'25'24'16</inkml:trace>
  <inkml:trace contextRef="#ctx0" brushRef="#br0" timeOffset="271203.8026">24681 15999 0,'49'50'0,"-98"-100"0,123 100 15,0-1-15,-49-24 16,0 0-16,74 24 16,-74-49-16,0 0 0,0 25 15,0-25 16,-1 0-31,1 25 16,0-25-16,0 0 16,24 0 15,-24 0-31,50 25 16,-51-25 15,1 0-31,0 0 0,25 0 15,-26 0-15,26 0 16,-25 0-16,24 0 16,1 0-16,0 0 0,-1 0 15,26 0 1,-26 0-16,1 0 16,-25 0 155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27T17:52:11.310"/>
    </inkml:context>
    <inkml:brush xml:id="br0">
      <inkml:brushProperty name="width" value="0.05292" units="cm"/>
      <inkml:brushProperty name="height" value="0.05292" units="cm"/>
      <inkml:brushProperty name="color" value="#FF0000"/>
    </inkml:brush>
  </inkml:definitions>
  <inkml:trace contextRef="#ctx0" brushRef="#br0">11038 2381 0,'-74'-49'16,"-1"-26"-1,-24 26-15,74 49 16,-24-50-16,24 50 0,0-50 16,0 50-1,0 0 48,1 0-48,-51 0-15,-24 0 0,49 0 16,1 0 0,-1 0-16,25 0 31,-24 50 375,24 0-406,25-26 16,-25 51-1,25-50 1,-25 24-16,1-49 0,24 50 172,0-25-172,24 24 16,26-24-1,0 0-15,-1 0 16,-24-1-16,0 1 15,0-25-15,24 50 16,-24-25-16,25 0 31,-26-1-15,1-24-16,0 25 16,0-25-1,0 25 1,24 0 31,-24-25 31,0 0-47,0-25-31,24-99 0,-49 74 16,25-24-1,0 24-15,-25-24 0,25-1 16,-25 26 0,0-1-16,0 1 15,0 24 16,0 0-31,0 0 0,0 0 16,-25 25 62,25-24-78</inkml:trace>
  <inkml:trace contextRef="#ctx0" brushRef="#br0" timeOffset="807.3935">11361 3076 0</inkml:trace>
  <inkml:trace contextRef="#ctx0" brushRef="#br0" timeOffset="2623.1431">10765 2133 0,'25'0'157,"-25"50"-142,0-25-15,0-1 16,0 1 0,0 0-16,0 0 31,25 0-16,24-1 1,-24 1 31,0 0-31,0-25-16,-25 25 15,49-25-15,-24 25 16,0-25-1,0 24 1,0 1-16,24 0 0,-24-25 16,-25 25-16,25 0 15,0-1 1,0-24 0,-1 25-1,1 0 32</inkml:trace>
  <inkml:trace contextRef="#ctx0" brushRef="#br0" timeOffset="3004.6153">11733 2505 0</inkml:trace>
  <inkml:trace contextRef="#ctx0" brushRef="#br0" timeOffset="3065.4494">11733 2505 0</inkml:trace>
  <inkml:trace contextRef="#ctx0" brushRef="#br0" timeOffset="3167.9755">11733 2505 0</inkml:trace>
  <inkml:trace contextRef="#ctx0" brushRef="#br0" timeOffset="3632.4264">11460 2679 0,'0'25'79</inkml:trace>
  <inkml:trace contextRef="#ctx0" brushRef="#br0" timeOffset="4112.7495">11609 2257 0,'24'0'78</inkml:trace>
  <inkml:trace contextRef="#ctx0" brushRef="#br0" timeOffset="4679.5674">11708 2257 0,'0'0'0,"49"0"0,-24 25 16,25-25-1,-50 25-15,25-25 16,-1 49 0,1-49-16,-25 50 93,0 0-77,0-1-16,0-24 16,0 0-16,0 0 31,-49-25 16,49 24-47,-25 1 0,0 0 15,0 25 1,0-25 0,1-1 30,-1 1-30,0 0 15</inkml:trace>
  <inkml:trace contextRef="#ctx0" brushRef="#br0" timeOffset="6466.6899">12055 1488 0,'50'124'172,"-50"-74"-157,24 0 1,-24-26-16,0 26 16,0 24-16,25 1 0,-25-26 15,0 1 1,0-25-16,25 0 16,-25 24-1,0 1-15,0-25 16,0-1-16,0 1 15,0 0-15,25 0 16,-25 0 47,25 24-48,0-49 16,-25 25-31,24 25 16,1-26 125,25 26-126,-25-50 1,24 50-16,-49-1 16,50 1-16,-50-25 15,0 0-15,0-1 16,0 1 218</inkml:trace>
  <inkml:trace contextRef="#ctx0" brushRef="#br0" timeOffset="7085.4464">12278 2332 0</inkml:trace>
  <inkml:trace contextRef="#ctx0" brushRef="#br0" timeOffset="7491.5036">13072 2505 0,'25'25'0</inkml:trace>
  <inkml:trace contextRef="#ctx0" brushRef="#br0" timeOffset="7824.2451">13097 2530 0,'0'25'32,"-25"-25"-1,0 0-16,0 25 1,25-1 15,-24-24-31,-1 0 0,0 0 16,0 0 46,0 0-46,1 0-16,-1 0 0,-25 0 47,25 0-47,1 0 16,-1 0-16,0 0 0</inkml:trace>
  <inkml:trace contextRef="#ctx0" brushRef="#br0" timeOffset="8486.2772">12229 2332 0,'0'-25'78,"25"25"-47</inkml:trace>
  <inkml:trace contextRef="#ctx0" brushRef="#br0" timeOffset="9035.9606">13221 2084 0,'50'0'16,"-26"0"-1,1 0 1,0 0-16,0 24 16,-25 1-1,25-25-15,24 0 47,-49 25 62,0 25-93,0-26 15,-25-24-15,25 25 46,-24-25-62,-26 0 47,25 0-47</inkml:trace>
  <inkml:trace contextRef="#ctx0" brushRef="#br0" timeOffset="10520.9011">12303 2158 0,'25'0'187,"49"0"-187,1 0 16,-26 0-16,1 0 15,-25-50-15,24 50 16,-24-24 0,50-1-16,24-25 0,-25 50 15,50 0-15,-49-49 31,-1 49-31,1-25 16,-26 25-16,1 0 0,-25 0 16</inkml:trace>
  <inkml:trace contextRef="#ctx0" brushRef="#br0" timeOffset="11471.3444">13444 1935 0,'25'0'31,"0"0"-16,0 0 1,24 0 62,-24 25-62,-25 24 15,25 26-31,-25-51 0,25 51 16,-25-26 15,0 1-31,0-25 16,0 0-16,0 24 0,0-24 31,0 0-31,0 0 0,0-1 15,-25 1 17,-25 0-17,25-25 32,1 0-47,-26 25 16,25-25-1,0 25-15,1-25 16,-1 0 15,0 0-31,0 0 16,-24 0 0,49 24-16,-25-24 15,-25 0-15,0 25 16,26-25-1,-26 0 1,25 0 0,0 0-16,1 0 15,-1 0-15,0 25 16,-25-25-16,26 0 16,-1 25 15,0-25-16</inkml:trace>
  <inkml:trace contextRef="#ctx0" brushRef="#br0" timeOffset="13082.8802">23639 1315 0,'-75'0'94,"26"24"-94,-26 1 16,1 50-16,0-26 15,-50 50 1,24-24-16,1-1 0,0-24 0,25 0 16,24-26-1,-25-24 1,1 50-16,24 0 16,26-26-16,-1 1 31,-74 0-31,24 25 0,50-1 15,-24-49-15,-1 75 0,25-51 16,-24 1-16,24 0 0,0-25 31,25 25-31,0 0 125,0-1-93,25-24-32,-25-74 0</inkml:trace>
  <inkml:trace contextRef="#ctx0" brushRef="#br0" timeOffset="13920.9377">22076 1091 0,'50'50'16,"-25"-50"-1,24 50-15,1-1 16,-50-24-16,49-25 0,26 50 16,-50-26-16,-1 1 15,76 25-15,-76-25 16,1 24-16,50 1 16,-26-1-16,75 76 31,-99-76-16,50 1-15,-75-25 0,49 24 16,1 1-16,-25-1 0,-1 1 31,26 0-31,0-26 0,-26 1 16,1 0 0,0-25 15,0 25-31,0-25 78,-1 0-62,-24 25-1,50-1-15,-50 1 16,50-25-16</inkml:trace>
  <inkml:trace contextRef="#ctx0" brushRef="#br0" timeOffset="14621.2904">24209 2034 0,'0'25'110,"-24"0"-110,-1-1 15,0 51-15,0-50 16,0-1-16,1 1 0,-1 0 31,0 0-15,0 0-1,0-25 17,1 24-17,-1-24 63,0 0-78</inkml:trace>
  <inkml:trace contextRef="#ctx0" brushRef="#br0" timeOffset="15893.7033">24805 1116 0,'-25'0'63,"-25"99"-48,1 1 1,24-26-16,0-24 16,0-1-16,25-24 15,-25 0 16,25 0-15,0-1-16,0 1 16,0 0-16,0 25 31,0-1-15,0 1-16,50-25 15,-25 24 1,0-49-1,74 50-15,-74 0 16,-1-50 15,1 0-31,50 24 16,-50-24 0,-1 25 15,1-25-16,0 0 1,0 0 15,74-25 1,-74-74-32,24 25 15,-24 49-15,0-25 16,-25 26 15,0-26 63,0 25-79,-25 25 1,25-25-16,0-74 16</inkml:trace>
  <inkml:trace contextRef="#ctx0" brushRef="#br0" timeOffset="16188.3545">25251 1463 0,'0'-24'94,"-25"-1"-47</inkml:trace>
  <inkml:trace contextRef="#ctx0" brushRef="#br0" timeOffset="16252.4716">25226 1414 0</inkml:trace>
  <inkml:trace contextRef="#ctx0" brushRef="#br0" timeOffset="16756.6453">25226 1662 0,'0'0'16,"0"50"-16,0-1 16,0 26-16,0-51 15,0 1-15,0 0 16,0 49-16,0-49 31,0 0-31,0 25 0,0-1 16,-49-24-16,49 49 15,-50-24-15,50-25 0,0 0 16,0 49-16,-49 0 16,24-24-1,25 0 1,0-1 0,-25-24-16,0 50 0,25-1 15,-25 0-15,25-24 0,0 0 16,-24-26-1,24 1-15,0 25 16,0-1 0,-25-24-1,0-25 17,0 0-32,0 0 15,-24 25-15,24-25 16,0 0-16,0 0 15,-24 0 1,24 0-16,0 0 0</inkml:trace>
  <inkml:trace contextRef="#ctx0" brushRef="#br0" timeOffset="17441.1287">24507 3150 0,'-50'0'0,"26"-25"31,-1 1-31,-25 24 16,100 0 140,-1 0-156,1 0 0,99-25 16,-124 0-1,49-25-15,-24 26 0,-1-26 16,1-24-16,24 24 16,26-74-16,-51 0 15,26 74 1,-51-24-16,51-25 15,-50 99-15,-25-25 32,24 25 61,-24-25 79,0 0-156,0 0-16</inkml:trace>
  <inkml:trace contextRef="#ctx0" brushRef="#br0" timeOffset="19749.9634">10542 3175 0,'50'50'94,"-26"-50"-78,26 24-1,24 26-15,-49-50 0,25 25 16,-1-25-16,-24 0 0,0 0 16,0 25 15,0-25-31,-1 0 140,1 24-124</inkml:trace>
  <inkml:trace contextRef="#ctx0" brushRef="#br0" timeOffset="21048.5361">21530 2604 0,'25'0'78,"0"50"-63,25-50 1,-1 0-16,51 25 16,-51 0 15,1-25-31,74 25 0,-75-25 16,26 0-16,148 49 15,-173-49 79</inkml:trace>
  <inkml:trace contextRef="#ctx0" brushRef="#br0" timeOffset="22385.2859">12129 3473 0,'25'0'15,"0"24"-15,0 1 16,0-25-16,-25 25 16,49-25-16,-24 25 15,0-25 1,25 49-16,-26-49 15,1 0 1,0 0-16,25 0 16,-1 0-1,50 0-15,-24 0 0,24 0 16,-49 0-16,-1 0 31,26-74-31,-51 74 0,1 0 16,0 0 15,0 0-15,24 0-1,-24 0-15,0 0 16,25 0 0,-25 0-16,-1 0 15,26 0-15,24-99 0,125-25 16,-150 99 15,75-25-31</inkml:trace>
  <inkml:trace contextRef="#ctx0" brushRef="#br0" timeOffset="23498.3515">24408 2753 0,'25'0'94,"24"0"-94,1 0 0,-1 0 16,26 0-16,-26 0 15,26 0-15,24 0 16,-24 0-1,-26 0-15,26 0 16,-26 0-16,-24 0 16,25 25-16,-26-25 15,26 0-15</inkml:trace>
  <inkml:trace contextRef="#ctx0" brushRef="#br0" timeOffset="27049.4672">13816 4043 0,'-25'0'156,"-24"-25"-109,49 1 78,0-51-125,0 26 16,49-1-16,-24-24 0,0 24 15,0-25-15,0 51 31,-25-1-31,0 0 188,0 0-188,0-24 16,0 24 15,0 0 47,0 0-47,0 0-15,49 1-1,-49-1-15,0 0 16,0 0 0,25 0-16,0-24 15,0 24-15</inkml:trace>
  <inkml:trace contextRef="#ctx0" brushRef="#br0" timeOffset="28180.1037">14188 2952 0,'0'-25'187,"0"0"-187,-49 0 16,24 1 15,0-1 16,0 25 78,0 0-31,1 0-63,-1 0-31,0 0 15,0 25-15,0-1 16,1 1 31,-1 0-47,0 0 94,0-25-1</inkml:trace>
  <inkml:trace contextRef="#ctx0" brushRef="#br0" timeOffset="28922.6045">13891 3944 0,'49'50'16,"-24"-26"30,25-24-30,-1 50 0,1-50-1,-1 0-15,26 0 0</inkml:trace>
  <inkml:trace contextRef="#ctx0" brushRef="#br0" timeOffset="29099.0942">16321 3919 0,'0'0'0,"100"0"0,24 0 32,25 0-32,-100 0 0,50 0 15,-24 0-15,49 0 0,0 0 16</inkml:trace>
  <inkml:trace contextRef="#ctx0" brushRef="#br0" timeOffset="29879.1448">21630 3919 0,'49'0'47,"1"0"0,74 0-31,25 0-16,-25 0 0,-25 0 15,-25 0 1,50-49-16,-74 49 16,-25-25-16,24 0 15,-24 25 1,-25-25-1,25 0-15,0 1 16</inkml:trace>
  <inkml:trace contextRef="#ctx0" brushRef="#br0" timeOffset="30487.8013">22796 2629 0</inkml:trace>
  <inkml:trace contextRef="#ctx0" brushRef="#br0" timeOffset="30963.7678">22796 2629 0,'-25'0'15,"-50"50"1,50 49 0,25 0-16,-49-24 0,49-1 15,0 1-15,0-26 31,0-24 1,0 49-17,-50-49-15,50 0 16,0 0-16,0 24 31,0-24-31,0 0 16,0 25-16,0-26 15,0 26 17,0-25-32,0 24 15,0-24 17,0 0 108</inkml:trace>
  <inkml:trace contextRef="#ctx0" brushRef="#br0" timeOffset="31880.2166">23044 2604 0,'-25'0'62,"-25"0"-62,-24-49 16,49 49 0,0-50-1,0 50 1,1-25-16,-1 25 15,0-24 1,0 24 15,25-25 1,-25 0-32,0 25 15</inkml:trace>
  <inkml:trace contextRef="#ctx0" brushRef="#br0" timeOffset="32035.8066">22671 2406 0,'-49'0'16,"24"25"15,0 0-15,-49 49-16,49-49 15</inkml:trace>
  <inkml:trace contextRef="#ctx0" brushRef="#br0" timeOffset="32242.2717">22473 2555 0</inkml:trace>
  <inkml:trace contextRef="#ctx0" brushRef="#br0" timeOffset="33180.1703">21952 3870 0,'-25'0'47,"-24"0"-31</inkml:trace>
  <inkml:trace contextRef="#ctx0" brushRef="#br0" timeOffset="33249.984">21729 3870 0,'0'0'0,"-50"0"0,-24 0 16,24 0-16,-24 0 15,-50 0-15</inkml:trace>
  <inkml:trace contextRef="#ctx0" brushRef="#br0" timeOffset="33918.161">17388 4118 0,'0'0'0,"-99"0"0,-224 0 16,26 0 0,-1 24-16,25-24 0,25 25 15,-25 0-15</inkml:trace>
  <inkml:trace contextRef="#ctx0" brushRef="#br0" timeOffset="34708.544">14089 4142 0,'25'0'78</inkml:trace>
  <inkml:trace contextRef="#ctx0" brushRef="#br0" timeOffset="37098.4348">14511 4266 0,'74'25'0,"-148"-50"0,247 100 16,-148-75-16,74 0 15,-49 49-15,24-24 16,-24-25-16,0 0 31,49 25-31,-74-25 0,49 0 16,-24 25-16,-26-25 15,1 0-15,50 0 16,74 0-16,-50 0 0,-25 0 16,50 0-1,0-25-15,25 0 16,0-24-16,-25 24 31,25-25-31,0 50 16,-25-25-16,-25 25 15,25-24-15,-25-1 0,0 25 16,25-25-16,-74 25 16,24-25-1,-49 25-15,25 0 0,-1 0 16,1-25-16,-25 25 15,24 0 1,1 0-16,-25 0 31,0 0-15,-1 0-16,1 0 0,25 0 16,-1 0-16,51 0 15,-1-49 1,25 24-16,-75 25 15,51-50-15,-51 50 16,-24 0 0,0 0-16,25 0 15,49 0 1,-25 0 0,1 0-16,24 0 0,25 0 15,-25 0-15,-25 0 16,26 0-16,-76 0 15,26 0-15,-25 0 0,24 0 16,-24 0-16,25 0 16,0 0-16,-1 0 15,50 0-15,-24 0 16,-26 0-16,51 0 16,-26 0-16,0 0 15,50 0 1,-49 0-16,-26 0 15,26 0-15,-50 0 79,-1 0-64,1 0 1,0 0-1,0 0 1,49 0-16,26 0 16,-51 0-16,26 0 15,-1 0-15,0 0 16,-49 0-16,0 0 16,-25 25 15,25-25-16,0 25 1,-1-25 15,1 0-15,-25 25-16,25-25 16,0 0 15,-25 25-31,49-25 15,-24 24 1,0-24 0,25 25-16,24 0 15,-49-25-15,24 0 32,-24 0-17,0 25-15,0-25 31,0 0 1,-1 0-32,1 25 15,0-25 1,0 0-16,25 0 16,74 0-1,0 0-15,-50 0 16,25 0-16,174-25 15,25-25-15,-125 25 16,-24 25-16,-99-24 16,-1 24-16,-24 0 0,0-50 31,25 50-31,-26 0 16,26 0-16,0 0 15,-1 0-15,26 0 0,-1 0 16,-24 0-16,24 0 15,-24 0-15,-1 0 16,1 0 0,0 0-16,-26 0 31,51 0-31,-50 0 0,24 0 16,26 0-16,24 0 15,-50 0-15,100 0 16,-50 0-16,-49 0 0,0 0 31,-75-50 235,25-49-266,0-50 15,0 125 1,0-1-16,0 0 31,0 0-31,0 0 16,-25 25-16,0-25 0,0 1 15,-24-26 1,24 0-16,0 26 16,0-1-1,25 0-15,0 0 32,0 0-1,0-24-31,0-1 109,-24 50-46,24-49-63,0 24 15,0 0-15,0-25 0,0 26 16,24-1 15</inkml:trace>
  <inkml:trace contextRef="#ctx0" brushRef="#br0" timeOffset="38135.7283">24681 3101 0,'0'0'0,"24"24"0,1 1 16,0 0-1,-50-25 267,0 0-251,1-25 63,-1 25-16,-25 0-47,25 0-31,1 0 16,-1 0-1,0 0-15</inkml:trace>
  <inkml:trace contextRef="#ctx0" brushRef="#br0" timeOffset="38184.6045">24482 3150 0</inkml:trace>
  <inkml:trace contextRef="#ctx0" brushRef="#br0" timeOffset="38725.3748">24482 3150 0,'-49'0'156,"-1"25"-156,-24 49 16,49-49-1,0 0 1,0-25-16</inkml:trace>
  <inkml:trace contextRef="#ctx0" brushRef="#br0" timeOffset="39359.8103">22275 3969 0</inkml:trace>
  <inkml:trace contextRef="#ctx0" brushRef="#br0" timeOffset="39422.1725">22275 3969 0,'-25'0'15</inkml:trace>
  <inkml:trace contextRef="#ctx0" brushRef="#br0" timeOffset="41997.3388">21927 3969 0,'0'0'0,"-49"0"15,-26 0-15,-24 0 0,49 0 16,1 0-16,-26 0 0,51 0 47,-1 0-47,0 0 16,0 0-16,-24 0 15,-1 0-15,-49 0 16,0 0-16,-1 0 15,51 0-15,-1 0 0,1 0 16,-1 0 0,25 0 46,0 0-62,-24 0 16,-1 0-16,-24 0 15,-26 0 1,51 0-16,-50 0 0,24 0 0,1 0 16,-25 0-1,-50 0 1,50 0-16,24 0 0,-24 0 16,25 0-16,-26 0 0,26 0 15,-1 0-15,-24 0 16,-25 0-1,75 0-15,-51 0 16,1 0 0,-50 0-1,25 0-15,25 0 16,0 0-16,49 0 0,1 0 16,24 0-16,0 0 15,0 0 1,-24 0-16,24 0 0,-50 0 15,26 0-15,-75 0 16,-25 0-16,25 0 16,50 0-16,-26 0 0,-49 0 15,25 0-15,25 0 16,0 0-16,49 0 16,-24 0-16,24 0 0,1 0 15,-1 0 16,1 49-15,-75-49-16,74 0 0,-74 0 16,-25 25-16,50-25 15,0 0 1,-25 50-16,24-50 0,26 0 16,24 0-16,1 0 15,-1 0 1,1 0-16,24 0 15,0 0-15,-25 0 16,-24 0-16,-1 0 0,1 0 16,-50 0-16,0 49 15,74-49-15,-49 25 16,74-25-16,-49 0 16,49 25-16,0-25 15,1 0 1,-1 0-16,0 0 15,-25 0-15,1 25 16,-1-25 0,1 0-16,-1 0 31,0 49-15,-24-49-16,-1 0 15,1 0-15,0 0 16,24 0-16,0 0 0,-24 0 15,0 0-15,-1 50 16,1-50 0,24 0-1,1 0-15,24 0 16,-25 0 0,-24 0-16,-25 0 31,-26 25-31,1-25 0,25 0 15,0 0-15,49 0 0,-24 0 16,24 0 0,26 0-16,-1 0 47,0 0-1,-25 0-30,1 0-16,-26 0 16,-24 0-16,25 0 0,-50 0 15,49 0-15,26 0 0,-1 0 16,25 0 0,0 0 77,1 0-30,-1 0-48,0 0 1,0 0 0,-24 0 31,24-50 249,0 25-296,25 1 0,-25-1 16,25-25-16,0 25 31,-25 1-31,1 24 47,24-25-16,-25 0-31,25 0 0,-25-49 0,0 24 16,-49-49 0,49 49-16,0-49 15,0 25-15,1 24 0,-51-49 16,50 24-16,25 51 16,-24-1-16,-1-25 31,0 50 0,25-25 16,-25 25 31,25-24 16,0-1 0,25 0-63,0 0-31,0 25 15</inkml:trace>
  <inkml:trace contextRef="#ctx0" brushRef="#br0" timeOffset="43251.0983">11534 3249 0,'-25'0'125,"1"0"-125</inkml:trace>
  <inkml:trace contextRef="#ctx0" brushRef="#br0" timeOffset="43540.2265">11336 3200 0,'-25'0'0,"0"0"0,0-50 16,1 50-1,-1 0 1,0 0 0</inkml:trace>
  <inkml:trace contextRef="#ctx0" brushRef="#br0" timeOffset="44140.4945">10939 3249 0,'0'0'0,"-50"50"16,50-25-1,-25-25 63,25 25 172,25-1-218</inkml:trace>
  <inkml:trace contextRef="#ctx0" brushRef="#br0" timeOffset="45655.1618">11038 3373 0,'25'25'78,"-25"0"-62,-25 0 15,25 0-15,-25-1 30,25-48 376,50-26-422,-50 0 16,25 1 15,-1 24-31,-24 0 16,0 0-16,50-24 125,0-26-125,-25 26 15,-1 24 17,-24 0-32,25 25 31,0 0 141,0 0-172,0 0 0,-1 0 15</inkml:trace>
  <inkml:trace contextRef="#ctx0" brushRef="#br0" timeOffset="45715.6428">11410 3026 0,'0'0'0,"0"25"0,25-25 31</inkml:trace>
  <inkml:trace contextRef="#ctx0" brushRef="#br0" timeOffset="45901.2898">11559 3175 0,'25'0'0,"-50"0"0,75 50 0,-1-50 31,-24 24-16,0 1-15,-25 0 32,25 0-32</inkml:trace>
  <inkml:trace contextRef="#ctx0" brushRef="#br0" timeOffset="45956.1355">11733 3324 0</inkml:trace>
  <inkml:trace contextRef="#ctx0" brushRef="#br0" timeOffset="46227.932">11733 3324 0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27T17:53:20.051"/>
    </inkml:context>
    <inkml:brush xml:id="br0">
      <inkml:brushProperty name="width" value="0.05292" units="cm"/>
      <inkml:brushProperty name="height" value="0.05292" units="cm"/>
      <inkml:brushProperty name="color" value="#FF0000"/>
    </inkml:brush>
  </inkml:definitions>
  <inkml:trace contextRef="#ctx0" brushRef="#br0">9674 2977 0,'-50'0'250,"25"-25"-234,1 25 15,-1 0-31,0 0 15,0 0 1,0 0 0,1 0-16,-1 0 15,0 0-15,0 0 16,0 25-16,1-25 16,-1 24-16,0 1 15,25 0 1,-25 0-1,0-25-15,25 25 16,0-1-16,-24 1 16,-1 25-16,25-25 15,-25-25 1,25 49-16,0-24 16,0 0-1,0 0 16,0-1-31,25-24 141,0 0-125,-1 0-1,1 0 1,0 0-16,0 0 16,0 0-1,-1 0 1,1 0-1,-25-24 17,25 24-17,-25-25 17,25 25-32,-25-25 15,25 25 1,-1 0-16,-24-25 15,0 0-15,25 25 16,-25-24-16,25 24 16,-25-25-16,25 0 31,-25 0-31,0 0 31,0 1 0,25-1-15,-25 0 0,0 0-1,0 0 32,0 50 109,0 0-140,0 0-16,0 0 16,0-1-16,0 1 15,0 0 17,0 0-17,0 0 16,24-1 94,1-24-109,0 0 15,0 0-15,0 0-16,-1 0 47,1 0 15,0 0-30,0 0-1,0 0-16,-1 0 17</inkml:trace>
  <inkml:trace contextRef="#ctx0" brushRef="#br0" timeOffset="2141.3231">16917 2555 0,'25'0'0,"-1"25"32,1-25-17,0 0 32,0 24 16,0 1-48,-1-25 1,1 0-16,0 25 15,0 0-15,0-25 16,-1 25-16,26 0 16,0-1-16,-1 1 15,1 0-15,24 25 16,-49-50 0,74 99-16,25-50 0,-74 1 15,0-25-15,24 0 16,-49 24-16,0-49 15,24 25-15,-49 0 16,25-25-16,0 25 16,0-25-1,-25 24-15,24-24 16</inkml:trace>
  <inkml:trace contextRef="#ctx0" brushRef="#br0" timeOffset="3392.3321">18281 2282 0,'-25'25'109,"25"0"-93,-25-1-1,1-24-15,24 50 16,-50-50-16,50 50 16,-50-26-1,1 1-15,24 25 0,-25-25 16,1 24-16,24-24 16,-25 25-16,1-1 15,-1-24-15,25 25 16,1-25-16,-26-1 15,50 1-15,-50 25 16,1-25-16,49-1 16,-25 1-16,0-25 15,25 25-15,0 0 16,-25-25-16,25 25 16,-25-25-16,25 24 15,-24-24 16,24 25-15,0 0 31</inkml:trace>
  <inkml:trace contextRef="#ctx0" brushRef="#br0" timeOffset="5922.6263">8607 3671 0,'25'0'94,"0"0"-16,0 0-31,-1 0-31,1-25-1,25 25-15,-25 0 16,24-25-1,-24 25-15,0 0 16,24 0-16,-24 0 16,0 0-1,0 0 1,0 0 15,0 0 0,-1 0-31,1 0 32,0 0-32,0 0 15,-25-24-15,25 24 16,-1 0 0,1 0-16,0 0 31,0 0-16,0 0 32,-1 0-31,1 0 0,0 0-1,0 0 1,0 0-16,-1 0 15,1 0 1,0 0 0,0 0-1,0 0 32,-1 0 0</inkml:trace>
  <inkml:trace contextRef="#ctx0" brushRef="#br0" timeOffset="9474.2716">16842 1935 0,'-24'0'47,"24"25"0,-25-1-47,25 1 47,-25 0-32,0 0 1,25 0-16,-25 24 16,1-24-16,24 0 15,-25 49-15,0-24 16,0-1-16,25 1 16,-25 0-16,1 24 15,24-24-15,-25-26 16,0 1-16,25 50 15,-25-50-15,25-1 16,0 1-16,0 0 16,0 0-1,0 0-15,0-1 16,-25 1 0,25 0-16,0 0 15,0 0-15,0-1 16,0 26-16,0-25 15,0 0-15,0-1 16,0 26-16,0-25 16,0 0-16,0-1 15,0 1-15,0 0 16,0 0 0,25 0-1,0-1-15,0 1 16,0 0-16,24 0 15,-49 0-15,50-1 16,-50 1-16,25-25 16,-25 25-1,24-25-15,1 0 47</inkml:trace>
  <inkml:trace contextRef="#ctx0" brushRef="#br0" timeOffset="10900.6217">18380 1439 0,'25'0'31,"0"0"-15,24 0 15,-24 0-15,0 24-1,0-24-15,-25 25 16,25-25 0,0 25-1,-1 0-15,1 0 16,0-1 0,0 1-1,0 0 1,-25 0-16,24-25 15,-24 50-15,50-50 16,-50 49-16,25 1 16,24 49-1,-49-74 1,25 24-16,0-24 16,-25 25-16,0-1 15,25 1-15,-25 0 16,25-26-16,-25 1 0,0 25 15,0-1 1,24-24-16,-24 25 0,0-1 16,0-24-16,25 0 15,-25 25-15,0-26 16,0 1-16,0 0 16,0 0-1,0 0 1,0 24-16,0-24 15,0 25-15,0-25 16,0-1-16,0 26 16,0-25-16,0 24 15,-25-24 1,25 0-16,-24-25 16,24 25-16,-25 0 15,0-1-15,0 1 16,25 0-1,0 0-15,-25-25 16,25 25-16</inkml:trace>
  <inkml:trace contextRef="#ctx0" brushRef="#br0" timeOffset="13406.2737">15528 4316 0,'25'0'62,"-25"25"126,0 0-173,0-1 1,0 1 15,-25 0-31,0-25 16,25 25-1,-25-25 1,25 25-16,0-1 297,0 1-297,-25 0 15,25 0 1,-24-25 0,-1 25-16,25-1 0,-25 1 15,25 0 1,-25-25 15,25 25 0,0 0-15,-25-25 47,0 0-32</inkml:trace>
  <inkml:trace contextRef="#ctx0" brushRef="#br0" timeOffset="15675.5832">15677 4217 0,'0'25'63,"-25"-25"-16,25 24-47,0 1 31,-25-25-15,0 0 15,25 25-16,-25 0 17,1 0-1,24-1-31,-25 1 16,25 0-1,-25 0-15,25 0 16,-25-1-16,0 1 15,25 25-15,-24-25 16,-1 24-16,25 1 16,-25-25-16,-25 24 15,25 1-15,1-25 16,24 24-16,-50 26 0,25-26 16,-24-24-1,24 50-15,-25-51 0,1 1 16,24 25-16,-74-25 15,74-1-15,-25 26 16,1-50-16,-75 50 16,49-26-16,1 1 15,-25-25-15,24 0 16,1 0-16,49 0 16,-25 0-16,1 0 15,24 0 1,-25 0-16,25 0 15,-24 0 1,24 0-16,-25 0 16,1 0-16,-26 0 15,26 0-15,-1 0 16,-24-25-16,24 25 16,25 0-16,-24-24 15,24 24-15,0-25 16,-49 25-16,49-25 15,0 25-15,-49-50 16,24 50-16,-24-24 0,-1-1 16,1 0-1,-75-25-15,75 26 0,-50-1 16,24-25-16,26 25 16,-50-24-16,50 24 15,24 0-15,0 0 16,-49 1-16,25-26 15,24 25-15,-24 0 16,24-24-16,-24 24 16,24 0-16,0-25 15,-24 26-15,24-26 16,26 0-16,-76 1 16,51-1-16,-1 1 15,1-1-15,-1 0 16,0 26-16,1-51 15,-26 50-15,26-24 16,24 24-16,-25-25 16,1 1-16,24 24 15,-50-25-15,51 50 16,-1-49-16,-25-1 16,25 25-16,-24 1 15,-1-26-15,25 25 16,-24 0-16,24 0 15,-25 1-15,26-1 16,-26 0-16,25 0 0,0 0 16,1 1-1,-26 24-15,25-25 0,0 25 16,-24-25-16,24 25 16,0 0-16,-25 0 15,26-25-15,-1 25 16,-25 0-16,25 0 15,1 0 17,24-25-1</inkml:trace>
  <inkml:trace contextRef="#ctx0" brushRef="#br0" timeOffset="17307.8845">10145 3299 0,'0'-25'15,"-25"25"157,25 25-156,-24-25-16,24 25 15,-25-25 1,25 25-16,-25-25 16,25 24-1,-25 1-15,0-25 16,25 25 0,-25-25-1,25 25 1,-24-25-16,-1 25 15,25-1 1,-25-24 15,0 0 1,25 25 14,0 0 48,0 0-47,0 0-16,0-1 1,0 1-1,25 0 0,-25 0-15,0 0 15,25 0 0,-25-1-15,25-24 140</inkml:trace>
  <inkml:trace contextRef="#ctx0" brushRef="#br0" timeOffset="52784.1374">15652 1836 0,'-25'0'297,"0"0"-297,-24 0 15,-1 0 1,25 0-16,0 0 15,-24 0-15,24 0 16,0 0-16,0 0 16,0 0-1,1 0 1,-1 0 0,0 0 46,0 0 16,25 24-78,0 1 31,0 0-31,0 0 32,0 0-17,0-1 1,0 1 0,0 0-16,0 25 15,0-26 1,-25-24-16,25 50 0,0-25 15,-24 0-15,24 24 16,0 1-16,0-1 16,0-24-16,-25 25 15,25 24-15,0-24 16,0-1-16,-25 1 16,25 0-16,-25-1 15,25 26-15,0-1 16,0-49-16,0 25 15,0-26-15,0 26 16,0-25-16,0 0 16,0-1-1,0 1 1,0 0 15</inkml:trace>
  <inkml:trace contextRef="#ctx0" brushRef="#br0" timeOffset="55442.8695">14784 2729 0,'24'0'453,"1"0"-422,0 0-15,-25-25-16,50 25 15,-26 0 1,-24-25-16,50 25 15,-25 0 1,0 0 0,-25-25-1,24 25-15,1 0 32,0-25-32,0 25 31,0 0-16,-1-25-15,1 25 16,0 0 0,0 0-1,0 0 1,-1 0-16,1 0 47,0 0 62,0 0 16,-25-24-94,25 24 16,-25-25-31</inkml:trace>
  <inkml:trace contextRef="#ctx0" brushRef="#br0" timeOffset="62922.823">9426 2307 0,'0'25'265,"0"-1"-233,-25-24-17,0 0 1,25 25 0,-25-25-1,25 25-15,-24-25 16,-1 0 15,25 25-31,-25-25 16,25 25-16,-25-25 31,25 24-31,-25-24 16,25 25-1,-24-25-15,-1 25 16,25 0-16,-25-25 15,25 25 1,-25-25 0,25 24-16,0 1 15,-25-25 1,25 25-16,-24 0 16,-1 0-1,25 0 1,0-1-1,-25-24-15,25 25 16,0 0 0,-25-25-16,25 25 15,0 0 1,0-1 15,-25-24-31,0 25 16,25 0-1,0 0-15,0 0 16,-24-1 0,24 1-1,-25 0 1,25 0-16,0 0 16,0-1-1,-25-24 1,25 25-16,0 0 15,-25-25 1,25 25-16,0 0 16,0-1-1,0 1 1,0 0 15,0 0-15,0 24-1,0-24 1,0 25 0,0-25-1,0-1 17,0 1 171,25-25-203,0 0 15,0 0 1,-1 0-16,1 0 16,0 25-16,0-25 15,0 0 1,0 0 62,-1 0-47,1 0-31,0 0 16,0 0 78,0 0-48,-1 0-14,1 0 15,0 0-1,0 0-30,0 0 0,-1-25-16,1 25 0,0 0 15,25-25-15,-26 25 16,1-24-16,0 24 16,0 0-16,0 0 93,-1-25 1,-24 0-78,25 0 15,-25 0-31,0 1 31,25-1-15,-25 0 15,0 0-31,0 0 16,25 25-16,-25-24 15,0-1 1,0 0-16,25 25 16,-25-25-16,24 0 15,-24 1 1,0-1-1,25 0 1,-25 0 0,0 0-1,0 1 1,25-1 0,-25 0-1,0 0 1,0 0-16,0 1 15,25 24 1,-25-50-16,0 25 31,0 0-15,0 1 15,0-1-15,0 0-1,0 0 1,0 0 0,0 0-1,-25 1 17,0 24-17,25-25 1,-25 25-1,1 0 1,-1 0 0,0-25-16,0 0 15,-24 25-15,24-49 16,0 49-16,-49-50 16,49 25-16,0 25 15,0-25-15,-24 25 16,24 0-1,25-24 1,-25 24-16,25-25 0,-25 25 16,0 0-1,1 0 17,-1 0-1</inkml:trace>
  <inkml:trace contextRef="#ctx0" brushRef="#br0" timeOffset="362174.9518">11807 11658 0,'-25'0'219,"0"0"-157,1 25 1,24 0-32,0 0-31,0-1 16,0 1-1,0 0 1,-25 0-16,25 0 0,0-1 15,0 1-15,0 0 16,0 0-16,0 0 16,0-1-16,0 1 15,0 0 1,0 0 62,0 0 156,25-25-234,-25 24 16,24-24 0,1 0-1,0 0 17,0 0-32,0 0 31,-1 0 0,1 0 0,0 0-15,0 0 15</inkml:trace>
  <inkml:trace contextRef="#ctx0" brushRef="#br0" timeOffset="364445.0769">12502 11832 0,'0'-25'47,"0"0"47,-25 25-47,0 0-32,0 0 1,0 0 0,1 0-1,-1 25 1,0-25-16,25 25 16,-25 0-1,0-1 16,25 1 1,-24-25-17,-1 0 17,25 25-32,0 0 31,0 0 16,25-25 109,-1 0-140,26 0-1,-25 0 1,0 0-1,-1 0 17,1 0-17,0 0 48,0 0-48,-25-25 17,0 0-32,25 25 15,-25-25-15,0 0 32,0 1-1,0-1 0,24 0 32,-24 75 124,0-26-171,-24 1-1,24 0 1,0 0-16,0 0 31,0-1 16,0 1-31,0 0 46,0 0-15</inkml:trace>
  <inkml:trace contextRef="#ctx0" brushRef="#br0" timeOffset="365560.5508">12675 11857 0,'25'0'188,"0"0"-141,0 0-32,-1 0 17,1 0-1,0 0 16,0 0-32,0 0 32,-1 0 16,1 0 109</inkml:trace>
  <inkml:trace contextRef="#ctx0" brushRef="#br0" timeOffset="367469.77">12799 11733 0,'0'24'78,"0"1"16,0 0-47,0 0-31,0 0 15,0-1 16,0 1 62,0 0-62,0 0-16,0 0 16,0-1 125,0 1-141,0 0-15,0 0 46</inkml:trace>
  <inkml:trace contextRef="#ctx0" brushRef="#br0" timeOffset="370176.8822">13072 11509 0,'0'-24'16,"0"48"124,-25-24-140,25 25 16,0 0 0,0 0-1,0 0 1,-25-25-16,25 24 15,-24 1 1,24 0 15,0 0-15,-25-25 0,25 25-1,0-1 16,0 1 32,0 0-47,0 0 15,0 0 0,0-1 47,0-48 125,0-1-187,25 0 0,-1 0-1,1 0 1,0 25-1,0-24 17,0 24-32,-1 0 31,1 0-15,0 0-1,0 0-15,0 0 31,0 0 1,-25 24 108,0 1-108,0 0-1,0 0 0,0 0 0,0-1 1,0 1-1,-25-25 0,25 25-31,-25-25 16,0 0-1,25 25 1,-25-25 0,0 0 15,25 25-31,-24-25 31,24 24-15,-25-24-1,0 0 32,25-24 156</inkml:trace>
  <inkml:trace contextRef="#ctx0" brushRef="#br0" timeOffset="371771.1559">13469 11881 0,'25'0'125,"0"0"-109,-1 0-1,1 0 16,0 0 1,0 0-32,0 0 47,-1 0-1,1 0 33,0 0-64,0 0 48,0 0 30</inkml:trace>
  <inkml:trace contextRef="#ctx0" brushRef="#br0" timeOffset="373509.7642">14536 11609 0,'-25'0'94,"0"0"-78,0 0-1,0 0 17,1 0-32,-1 0 31,0 0-16,25 24 1,-25 1 0,0-25-1,25 25 17,-25-25-32,25 25 62,-24-25-62,24 25 47,0-1-31,0 1 30,0 0-14,0 0-32,0 0 15,0-1-15,0 1 16,0 0 0,0 0-1,0 0 1,0-1 15,24 1 125,1-25-140,0 0 0,0 0-16,-25 25 15,25-25-15,0 0 31,-1 0-31,1 0 32,0 0-17,0 0 1,0 0 0,-1 0-16,1 0 15,0 0 1,0 0-1,0 0 1,-1 0 15,1 0 1,0 0-1</inkml:trace>
  <inkml:trace contextRef="#ctx0" brushRef="#br0" timeOffset="374685.6153">15726 11981 0,'0'24'62,"0"1"-15,-25-25-31,25 25-1,-24-25-15,-1 0 16,25 25 0,-25-25-16,25 25 15,-25-25 1,0 24 0,1-24-1,-1 25 1,0-25-1,-25 25 1,50 0-16,-24-25 16,-26 0-1,50 25 1,-25-25 0,0 0 15</inkml:trace>
  <inkml:trace contextRef="#ctx0" brushRef="#br0" timeOffset="377429.0151">16446 11857 0,'-25'0'125,"0"0"-125,0 0 16,0 0-16,25 24 16,-25-24-16,1 0 15,-1 25-15,0 0 31,0-25-15,25 25 0,0 0-1,-25-25-15,1 24 32,24 1-1,-25-25-16,25 25 17,0 0-32,-25-25 31,25 25-31,0-1 62,25-24 48,0 0-95,-1 0 1,1-24 0,0 24-1,0-25-15,24 25 16,1-25-16,0 25 16,-1-25-16,26 0 15,-26 25-15,1-24 16,0 24-16,-26 0 15,1-25 1,0 25-16,-25-25 31,25 25-31,-25-25 63,0 0-16,0 1 0,0-1-47,0 0 15,0 0 1,0 0-16,0 1 15,0-26-15,0 25 16,0-24-16,0 24 16,0-25-16,0 25 15,-25 1-15,25-26 16,0 25-16,-25 0 16,25-24-16,0 24 15,-25 0-15,25 0 16,0-24-16,-24 49 15,24-25 1,0 0 15,0 0 16,-25 25 16,25 25-16,0 0-32,-25-25 1,25 25-16,0 0 15,0-1 1,0 1 0,0 0-1,0 0 1,0 0-16,0-1 0,0 1 31,0 0-31,0 0 0,0 0 16,0-1-16,0 1 15,0 25-15,0-1 16,0-24 0,0 0 15,0 0 0,0 24-15,50 1-1,-26-25 1,1 24 0,0-49-16,0 50 15,0-50-15,-25 25 16,24 0-16,1-1 16,0 1 15,25 0-16,-26 0 1,1-25-16,25 0 16,-25 0-1,-1 0 17,1 0-17,0 0 32</inkml:trace>
  <inkml:trace contextRef="#ctx0" brushRef="#br0" timeOffset="379023.2262">17115 11212 0,'25'0'109,"0"0"-93,0 0-1,24 25-15,1-1 0,-1 26 16,51 0-16,-76-50 16,26 49-16,25-24 15,-75 0-15,24 0 16,1-1-16,0-24 16,0 25 15,-25 0-31,25 0 31,-25 0-31,24-1 16,-24 1-1,25-25 1,-25 25-16,0 0 16,0 0 15,0-1-31,0 1 15,0 25 1,0-25-16,0 24 16,0-24-1,0 0-15,0 0 16,0-1 0,0 1-1,0 0 16,0 0-15,-25-25 15,25 25-31,0-1 32,-24-24-17,24 25 1,-25 0-1,0-25 1,25 25 0,-25-25-1</inkml:trace>
  <inkml:trace contextRef="#ctx0" brushRef="#br0" timeOffset="380956.0153">21208 11534 0,'-25'0'110,"0"0"-79,25 25-31,-24-25 16,24 25-1,0 0 1,-25-25 0,25 24-16,-25-24 0,25 25 31,-25 25-31,25-25 15,-25 24 1,1-24-16,24 25 16,0-26-16,-25 1 15,0 25-15,25-25 16,0-1 0,-25 1-16,25 0 15,0 0 32,25 0 94,25-1-126,-26-24-15,1 0 0,25 25 16,-1 0 0,-24-25-16,25 0 15,-25 25-15,-25 0 0,49-25 16,-24 0-16,0 0 15,0 0-15,-1 25 16,1-25 0,0 0-1,0 0 17,0 0-17,-1 0 63</inkml:trace>
  <inkml:trace contextRef="#ctx0" brushRef="#br0" timeOffset="382200.21">22324 11757 0,'25'0'0,"-25"-24"78,0 48 15,-25-24-93,25 25 16,-25-25-16,1 25 16,24 0-1,-25 0 1,0-25 0,25 24-16,-25-24 15,25 25 1,-25-25-1,25 25 1,-24-25-16,24 25 31,-25-25-31,0 0 32,25 25-1,-25-25-16,0 0 1,25 24 15,-24-24-15,-1 0 15</inkml:trace>
  <inkml:trace contextRef="#ctx0" brushRef="#br0" timeOffset="383650.6776">22002 11584 0,'25'0'141,"-25"25"-126,24-25 1,-24 24-16,25-24 16,-25 25-16,25 0 15,0 0-15,0 24 16,-1-24 0,1 0-16,-25 0 15,50 0-15,-50-1 16,25-24-16,-1 50 15,1-50 1,-25 25-16,25-25 16,-25 25-1,0-1 1,25-24 0,0 0-1,-25 25 16,24-25 16,-24 25-31,0 0 15,25 0-15,-25-1 15,25-24-15,-25 25 62</inkml:trace>
  <inkml:trace contextRef="#ctx0" brushRef="#br0" timeOffset="384963.8848">22820 11981 0,'0'24'172,"0"1"-141,-24-25-15,-1 25 0,25 0-1,-25-25 1,25 25-16,-25-25 31,25 24-31,-25-24 31,25 25-15,-25-25-16,1 0 31,24 25-15,-25-25 15,25 25-15,0 0-1,-25-25 1,0 0 15,25 25-15</inkml:trace>
  <inkml:trace contextRef="#ctx0" brushRef="#br0" timeOffset="388255.3398">23044 11683 0,'0'25'94,"0"0"-63,-25-1-15,25 1 31,-25 0 0,25 0-32,0 0 17,0 24-1,0-24-16,0 0 1,0 0-16,0-1 16,0 1-1,25-25 157,0 0-78,-1-49-63,1 24 0,0-50-31,0 51 16,-25-1-16,25-25 16,-1 50-16,-24-25 15,0 1 1,25-1 0,-25 0 15,25 25 0,0-25-15,-25 0 77,0 50 142,0 0-220,0 0 17,0 0-17,0-1 1,-25-24 0,25 25-16,0 0 15,0 0 1,0 0-16,0-1 0,0 1 15,-25 25-15,25-25 16,0 24-16,0-24 16,0 0-16,0 24 15,0-24 1,0 0 15,0 0 0,0 0-15,0 0 0,-25-25-1,25 24 1,-24 1 0,24 0-16,0 0 15,0 0 1,-25-1 46,25 1-46,0 0 31,-25-25-47,25-25 156,0 0-140,0 1-1,0-1 1,0 0 0,0 0-1,0 0 1,25 25-1,-25-24-15,0-1 47,25 25-47,-1 0 16,-24-25 0,25 0-16,-25 0 15,50 25 1,-50-25-16,25 1 15,-1-1 1,1 0 0,0 0-1,-25 0 1,25 25 15,-25-24-15,25 24-1,-1 0 1,1-25 0,0 0-1,-25 0-15,25 25 16,-25-25-16,25 25 16,-25-24-16,24 24 15,-24-25-15,25 25 0,-25-25 16,25 0 15,0 25 63</inkml:trace>
  <inkml:trace contextRef="#ctx0" brushRef="#br0" timeOffset="389881.1182">23540 11385 0,'24'0'109,"1"0"-93,0 0-1,0 0-15,-25 25 0,25 0 16,-1-25 0,1 0-16,-25 25 15,25-25-15,-25 25 0,25-1 16,-25 1-1,25-25 1,-25 25-16,24-25 16,-24 25-1,25 0 1,-25-1 0,0 1-16,25 0 15,-25 0 1,0 0-1,25 24-15,-25 1 16,0-25 0,0 24-16,0 1 15,0-1-15,25-24 16,-25 50 0,0-51-16,0 1 15,0 25 1,0-25-1,0 0 1,0-1 0,0 1 15,-25-25-15,25 25-1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27T18:00:37.856"/>
    </inkml:context>
    <inkml:brush xml:id="br0">
      <inkml:brushProperty name="width" value="0.05292" units="cm"/>
      <inkml:brushProperty name="height" value="0.05292" units="cm"/>
      <inkml:brushProperty name="color" value="#FF0000"/>
    </inkml:brush>
  </inkml:definitions>
  <inkml:trace contextRef="#ctx0" brushRef="#br0">25127 7243 0,'0'25'47,"-25"74"-32,-24 25-15,49-74 16,0-1 0,0-24-16,0 0 0,0 0 31,0 24-31,0 1 16,-50-1-16,50 1 15,0-25-15,0 24 16,0-24-1</inkml:trace>
  <inkml:trace contextRef="#ctx0" brushRef="#br0" timeOffset="1422.3983">24755 7541 0,'25'0'0,"0"0"31,-1 24-31,26 26 32,-50-25-32,25-25 0,0 25 15,0-1 1,-1-24 0,1 25-1,0-25-15,0 50 16,24-1-1,-49-24 1,25 0-16,-25 0 16,25 0 15,-25-1 0,0 1 47</inkml:trace>
  <inkml:trace contextRef="#ctx0" brushRef="#br0" timeOffset="2195.2933">23688 9723 0,'25'0'31,"25"25"-31</inkml:trace>
  <inkml:trace contextRef="#ctx0" brushRef="#br0" timeOffset="3362.8694">23788 9773 0,'24'0'15,"26"25"-15,-50 0 16,25-25-16,0 24 16,0 1-1,-1-25 1,26 0-16,-75 0 297,0 0-282,1 0 1,-1-25 0,50 25 343,74 0-359,0-99 16,50-50-16,-25 25 15,-50 25 1,1 74-16,-26 1 15,1-1-15</inkml:trace>
  <inkml:trace contextRef="#ctx0" brushRef="#br0" timeOffset="4752.6381">25971 9550 0,'24'0'156,"1"49"-156,0-49 16,-25 25-16,25 0 15,0 0 1,-1-25 15,-24 25-15,25-1 0,0-24-1,0 25-15,0-25 31,-25 25-31,24 0 63,26-25-16,24-25-32,100-223-15,-100 198 16,1-74-16,-1 50 16,-24 24-1</inkml:trace>
  <inkml:trace contextRef="#ctx0" brushRef="#br0" timeOffset="6277.7509">27260 9203 0,'-24'0'47,"-26"0"-31,0 0-1,26 0 1,-26 24-1,50 26-15,0 74 16,0-74 0,-25 24-16,25-49 15,0 0-15,0-1 94,0 1-63,25-25-15,0 25 0,0-25-16,-1 25 15,1 0 1,25-1-16,-1 1 47,-49 0-16,50-75 0,-50-24-15,0-25-16,25 24 0,-25 26 15,0 24 189,49 149-142,-24 0-46,-25-74-1,25-26-15,0 1 16,0-25 15,-1 0-15,26 50 15,-25-50-15,24 49-1,-24-49 32,0 0-16,0 50-15</inkml:trace>
  <inkml:trace contextRef="#ctx0" brushRef="#br0" timeOffset="7286.7211">28079 8582 0,'0'100'0,"0"-51"16,0 1-16,-25-25 15,25 49-15,0-49 16,-25 0-16,25-1 16,0 26-16,0 0 0,0 24 15,-25 1-15,1-26 32,24-24-32,0 49 0,0-24 15,0 0-15,0-1 16,0-24-1,0 0 1,0 0-16,0-1 16,0 1-16,0 25 31,0-25 63</inkml:trace>
  <inkml:trace contextRef="#ctx0" brushRef="#br0" timeOffset="8892.5348">28451 9252 0,'0'0'0,"0"50"15,-50 49-15,50-49 16,-24-1-16,24 75 0,-25 0 15,25-49-15,-25-26 16,25 1-16,0-25 16,0-1-16,0 1 15,0 25 32,0-25-16,25 0-15,0-25-16,24 49 16,-24-49-16,0 25 0,0-25 31,-1 25-31,1-25 16,0 0-16,0 0 15,0 0-15,-1 0 0,-24-25 16,50-49-16,-50 24 15,0 25-15,50-74 32,-26 24-32,1 1 15,0 0-15,-25-1 0,50 26 16,-50 24-16,0 0 31,0-25 47,0 100 141,0 24-188,0-24-31,0 0 0,0 24 0,-50-24 16,50-26 0,0 1 30,0 0-30,25 0 15,24 24-15,-24-24 0,0 0 15,25-25-16,-26 25-15,1 0 16,25 0-16,-25-1 16,74 26-1,-74-50 1,0 25 15,-50-25 79</inkml:trace>
  <inkml:trace contextRef="#ctx0" brushRef="#br0" timeOffset="10937.3285">29071 9401 0,'50'25'63,"-25"-25"-63,-1 25 15,1-25-15,0 24 16,0 1-16,24 0 16,-49 0-1,25-25 345,0 0-345,0 0 1,0 0 0,-1 0-16,1 0 0,50 0 15,-26 0-15,75-25 0,-49 0 31,-75 0-15,24 25-16,1-24 125,-25-1-109,0-25 15,-25 50-15,25-25-16,-49-24 0,24 49 15,-49-25-15,24-49 0,25 74 31,-24-50-31,-1 50 0,25-50 16,-24 26-16,-1-1 16,25 0-16,0 25 0,-24-25 15,24 0 17,0 25 14,0 0 1,1 0-31,-1 0 0,25 25-16,0 0 0,0 25 15,0 24-15,0-24 16,0 24-16,0-24 31,0-1-15,0 1-16,0-1 15,0 199 63,0-223-46,25 25-1,-1-50-15,1 0-1,0 49-15,49 1 16,-49-50-16,0 50 15,25-50-15,-26 49 16,1-49-16,25 50 47,-25-50-31,24 50-1,-24-50 1,0 0 31,0 49-32,-1-49 1,1 0 0,0 0-1,0 25 1,-25 0-1</inkml:trace>
  <inkml:trace contextRef="#ctx0" brushRef="#br0" timeOffset="12310.0044">30361 9550 0,'0'-25'31,"50"25"16,-50 25-31,24-25-16,-24 25 15,50-25-15,-50 24 16,50 1-16,-26-25 125,-24 25-109,-24 49-1,-1-49-15,25 25 16,-25-1-16,0-24 47,25 0 62,-25-25-31,1 0-78,-1-25 16,0 0 15,0 25 47</inkml:trace>
  <inkml:trace contextRef="#ctx0" brushRef="#br0" timeOffset="12777.4234">30336 9847 0,'25'-49'31,"99"-1"-15,-50-49-16,1 74 0,-75 0 16,25 25 15,24 0 63,1 0-79,-25 0 1,-1-24-16,76-26 15,-76 50 17,1 0-17</inkml:trace>
  <inkml:trace contextRef="#ctx0" brushRef="#br0" timeOffset="14120.0514">31031 9748 0,'24'0'0,"1"0"16,25 0-16,-1 0 0,26 0 15,24-25-15,-49 1 16,24-26-16,1 25 16,-51 25-16,1-49 31,0 49-15,-25-25 109,0-25-110,-25 50 1,0-25-1,-24 25 1,24-49 0,0 49-16,-24 0 0,-1 0 15,0 0 1,1 0-16,-1 0 31,25 25-15,0-1-16,1 1 15,-26 25-15,50-25 0,0-1 16,0 26 0,0-25-1,0 0-15,0 24 32,0 1-32,0-25 15,0-1 1,0 1-1,0 0 1,25 25 15,0-50-31,24 24 16,-49 1-16,25-25 16,0 0-16,0 25 46,0-25 64,-1 0-79,1 0-15,50 0-16,-75-50 0,74 26 15,-24-26-15</inkml:trace>
  <inkml:trace contextRef="#ctx0" brushRef="#br0" timeOffset="15762.4093">32569 9525 0,'-25'0'31,"0"-25"-15,0 25 15,0 0 0,1 0-15,-26 0 0,25 0-1,0 0 1,25 25 171,25-25-187,0 50 16,0-26 15,0 1-31,-1 0 0,1 0 47,-25 0 47,0-1-94,0 1 15,0 0 17,0 25-32,0-1 15,0 1 1,0-25-16,0-1 16,-25-24 109,-24 0-125,24 0 15,-25 0 1,26 0-16,-1 0 15,-25 0 1,25 0 0,0 0-1,1 0 32,-1 0-16</inkml:trace>
  <inkml:trace contextRef="#ctx0" brushRef="#br0" timeOffset="18993.8007">23937 10691 0,'24'0'47,"51"0"-32,-50 0-15,-1 49 16,1-24 0,-25 0 15,0 25-31,25-26 31,-25 1-15,50 0-1,-26 0-15,1 0 47,-25-1-31,25-24-16,-25 25 16,25-25-1,0 25 79,-1-25-63,-24 25-31,50 0 16,-25-25-16,0 49 15,-1-49-15,26 0 32,0 50-1,-1-50-15,1 0-16,24 0 15,1 0-15,-26-50 16,-24 50-1,0-25 32,0 25 0,0 0-16,-1 0-15,1 0 0,25 0 46,-25 0-31,49 0-31,-24 0 16,-1-24-16,1-1 31,-1 25-31,26-75 16,-50 75 0,49 0-1,25-49-15,-49 49 16,24-25-16,1 25 31,-51 0-31,26-50 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27T18:02:47.961"/>
    </inkml:context>
    <inkml:brush xml:id="br0">
      <inkml:brushProperty name="width" value="0.05292" units="cm"/>
      <inkml:brushProperty name="height" value="0.05292" units="cm"/>
      <inkml:brushProperty name="color" value="#FF0000"/>
    </inkml:brush>
  </inkml:definitions>
  <inkml:trace contextRef="#ctx0" brushRef="#br0">22275 1687 0,'0'-25'313,"0"0"-298,0-25 1,0 1-1,0-1 1,0 25-16,0 1 16,0-1-1,0 0-15,0 0 16,0 0 0,0 1-1,0-1-15,0 0 0,0 0 16,0 0-1,24 1-15,1-1 47,0 25-15,0 0-17,0 0 48,-1 0-16,1 0-32,0 0 1,25 74 78,-50-49-94,24-25 0,-24 25 0,0 0 15,0-1 32,0 1 16,-24-25-63,-1 0 15,25 50-15,-50-50 16,25 25-1,1-25 1,24 24-16,-25-24 16,25 25-16,0 0 203,25-25-188,-1 25 32,1-25 16,-25 25-1,0-1-15,0 1 0,25-25-31,0 0 15,-25 25-15,0 0 46</inkml:trace>
  <inkml:trace contextRef="#ctx0" brushRef="#br0" timeOffset="146.1723">22498 1662 0,'25'0'47,"-25"25"-47,24 0 63</inkml:trace>
  <inkml:trace contextRef="#ctx0" brushRef="#br0" timeOffset="1538.4578">22895 1191 0,'0'24'63,"0"1"-47,0 0-1,0 0 1,0 0-1,0-1 1,0 1 31,0 0-31,0 0 30,-25-25 1,25 25-31,0-1 0,0 1-1,0 0 1,0 0 15,0 0 0,0-1 1</inkml:trace>
  <inkml:trace contextRef="#ctx0" brushRef="#br0" timeOffset="4423.8068">22448 2257 0,'0'25'110,"-25"0"-95,25 0-15,-24-1 16,24 1 15,0 0 0,0 0-15,0 0 0,0-1-1,-25 1-15,25 0 16,0 0 0,0 0 15,0-50 156,0 0-187,0 0 16,0 0-16,0 1 16,0-1-16,0-25 15,25 1 1,-25 24-1,0 0 1,0 0 0,0 0 15,24 25-31,-24-24 31,0-26-15,25 50-1,-25-25-15,0 0 16,0 1 31,25-1-31,0 25 15,0 0-16,-1 0 1,1 0 0,0 0-1,0 0 1,0 0 0,-1 0 62,1 25 0,-25-1-63,25-24-15,-25 25 16,0 0-16,0 0 16,25 0-1,-25-1 1,0 1 0,0 0-1,0 0 16,0 0 1,0-1-1,-25-24-31,25 25 16,-50-25-16,26 25 15,-1-25-15,-25 25 16,25-25-16,-24 25 15,24-1-15,0-24 16,0 0-16,1 0 16,-1 0 15,25 25 63,25-25-79,-1 0-15,26 0 16,-25 0-16,24 0 16,-49 25-1,25-25 1,0 0 15,0 0 0,-25 25-15,0 0 46,25-25 1,-25 24-47,24-24 46,-24 25-31,0 0 1,25 0-32</inkml:trace>
  <inkml:trace contextRef="#ctx0" brushRef="#br0" timeOffset="6552.9947">22845 2183 0,'25'0'78,"0"0"-15,-25-25-63,49 25 16,-24 0-1,0-25 1,25 25-16,-50-25 0,49 25 15,-24 0 1,-25 25 109,0 0-109,0 0 15,0 0-15,0-1-1,0 1-15,0 25 16,-25-1-1,25 1-15,-25-25 0,25 24 16,0 1-16,0-25 16,-24-25-16,24 25 15,0-1-15,-25-24 16,25 25 0,0 0 15,0 0 16,-25-25-32,50 0 298,0 0-282,-25-25 0,24 25-31,1 0 16,0 0 0,0 0-1,0 0 1,-1 0 31</inkml:trace>
  <inkml:trace contextRef="#ctx0" brushRef="#br0" timeOffset="8346.6276">22448 2977 0,'0'24'47,"-25"-24"-16,25 25-15,0 0 15,0 0-31,0 0 31,-24-1-31,24 1 16,0 0 0,0 0-1,-25-25 1,25 25-16,0-1 15,-25 1-15,25 0 32,0 0-17,-25 0-15,25-1 16,0 1-16,0 25 16,-25-50-1,25 25-15,0-1 16,0 1 15,-24-25-31,24 25 16,0 0 15</inkml:trace>
  <inkml:trace contextRef="#ctx0" brushRef="#br0" timeOffset="10698.5546">22374 3026 0,'0'-25'16,"0"1"15,0-1 0,25 25-31,-25-25 16,24 25 0,-24-25-1,50 25-15,-25 0 16,-25-25-1,49 25-15,-24 0 32,0 0-32,0 0 15,0 0 1,-1 0 0,1 0 15,-25 25 78,0 0-78,0 0-15,0 0 15,0-1 1,0 1-17,0 0 1,0 0 15,0 0-15,0-1-1,0 1-15,0 0 32,-25 0-17,1-25 16,24 25-15,-25-25 0,25 24 15,-25-24-31,0 0 62,0 0-30,1 0-32,-1 0 31,0 0-15,0 0-1,0 0 1,25 25 234,25-25-219,-25 25-15,25 0 15,25-25-15,-50 25-16,24-1 15,1-24 1,-25 25-1,25-25 1,0 0 15,-25 25-15,25-25 46,-25 25-46,24-25 0,-24 25-16,0-1 125</inkml:trace>
  <inkml:trace contextRef="#ctx0" brushRef="#br0" timeOffset="13021.1204">22870 2977 0,'25'0'94,"0"0"-63,-1 0 16,1 0-16,0 0-15,0 0-1,0 0 1,-1 0 15,1 0-15,0 0 15,-25 24 32,0 1-32,0 0 0,0 0 0,0 0-15,-25-1 0,0 1 15,25 0-15,-24-25-1,24 25 1,0 0 15,-25-25-15,50 0 140,-1 0-140,1 0-1,0 0-15,0 0 31,0 0 1,-25 24 77,0 1-62,0 0-31,0 0 30,0 0-30,-25-1 0,0 1 15,0-25-15,0 0 30,1 0 1,24 25-47,0 0 94,-25-25-63</inkml:trace>
  <inkml:trace contextRef="#ctx0" brushRef="#br0" timeOffset="14730.7337">22721 4043 0,'0'25'265,"0"0"-265,-25-25 16,25 25-16,0-1 16,0 26-16,-25-25 15,1 24-15,24-24 16,0 25-16,-25-1 15,25-24 1,-25-25 0,25 25-1,0 0 1,0 0 0,-25-1-1,25 1 16,0 0-31,0 0 47</inkml:trace>
  <inkml:trace contextRef="#ctx0" brushRef="#br0" timeOffset="17160.3893">22696 4118 0,'25'0'32,"-25"24"77,0 1-93,0 0-16,25 0 15,-25 24 1,25-49-16,0 25 15,-25 0-15,0 0 16,24 0 0,-24-1-1,0 1 17,0 0-32,0 0 31,25-25-16,-25 25 1,0-1 0,0 1-1,25-25-15,-25 25 16,0 0-16,25-25 16,-25 25-16,0-1 15,25-24 1,-25 25-16,0 0 31,24-25-15,-24 25 31,0 0 15</inkml:trace>
  <inkml:trace contextRef="#ctx0" brushRef="#br0" timeOffset="19003.1173">22498 4341 0,'25'0'62,"-1"0"-15,1 0-16,0 0 16,-25 25-16,25-25-15,0 0 31,-1 24-31,1-24-1,-25 25 1,25-25-16,0 0 15,0 0 17,-25 25 15,25-25-32,-1 0 32,-24 25-31,25-25 31,0 0-1,0 25-30,0-25 0</inkml:trace>
  <inkml:trace contextRef="#ctx0" brushRef="#br0" timeOffset="22358.9398">25648 1042 0,'0'49'265,"0"-24"-249,0 25-1,0-1-15,0-24 16,0 0-16,0 49 16,0-49-1,0 0-15,0 0 16,0 0 0,0-1 30,0 1-30,0 0 15,0 0-15,0 0 93,0-1 1,0 1-79,0 0-31,0 0 31,0 0-15,0 0-1,0-1 1,0 1 0,0 0-1,0 0 32</inkml:trace>
  <inkml:trace contextRef="#ctx0" brushRef="#br0" timeOffset="25190.4476">25648 1166 0,'0'-25'15,"0"0"1,0 0 15,0 1 16,25-1-16,0 25-15,-1-25 0,26 25-16,0 0 15,24-25-15,-24 0 16,24 1-16,-24 24 0,-25 0 15,24 0-15,-24 0 16,25 0 0,-26 0-1,1 0 17,-25 24 46,0 1-63,25-25 1,-25 25-16,0 25 16,25-50-16,-25 24 15,0 1-15,0 0 16,0 0-1,0 0 1,0-1-16,0 1 16,0 0-16,0 0 15,0 0 1,-25-25 0,25 24-16,-25 1 15,25 0 1,-25-25-1,25 25 1,-24-25-16,-1 0 16,0 0-1,0 0 1,-24 0 0,-1 0-1,25 0 1,-24 0-16,24 0 15,0 0-15,0 0 16,-25 0 0,50-25-16,-24 25 31,-1 0 63,50 0 140,-1 25-218,1-25-1,0 25-15,-25-1 0,50 1 16,-25 0 0,-1-25-1,-24 25-15,25-25 16,-25 25-1,25-1 17,0-24 46,0 25-47,-25 0 16,24-25-31,-24 25 15,25 0-31,0 0 47,0-1-32,0 1 1,-1 0 0,1 0-1,0 0-15,0-1 16,0 1-16,-25 0 15,24-25-15,-24 25 16,25-25 0,-25 25-1,25-25 17,0 24-17</inkml:trace>
  <inkml:trace contextRef="#ctx0" brushRef="#br0" timeOffset="27657.9707">26764 943 0,'25'0'63,"0"0"-17,0 0-14,-1 0-32,1 0 15,0 0 1,0 0-16,0 0 0,24 0 16,-24 0-16,0 0 15,0 0-15,0 0 16,-1 0-1,1 24 1,0-24 31,-25 25 0,0 0-16,0 0 0,0 0-31,0-1 32,0 1 14,0 0-30,0 25 0,0-1-16,0-24 15,0 49-15,0-49 16,0 0-16,0 0 16,0 24-16,0-24 15,0 0-15,0 0 16,0 0 15,0-1-15,0 1-16,0 0 15,0 0 17,-25-25-1,25 25-16,-25 0 1,1-25-16,-1 0 31,0 0 1,25 24-17,-50-24-15,25 0 31,1 0-31,-1 0 16,25-49 93,0 24-93,0 0 0,0 0-16,0 0 31,25 25 0,-1 0-31,26-24 16,-25 24-1,0 0 1,24 0 0,-24 0-1,0 0 1,0 0-16,0 0 31,-25 24 0,24-24-31,-24 25 32,25-25-17,-25 25 1,25-25 0,0 0-1,-25 25 1,0 0-1,25-25 1,-1 0 0,-24 25-1,0-1-15,25-24 16,0 25 15,-25 0 47</inkml:trace>
  <inkml:trace contextRef="#ctx0" brushRef="#br0" timeOffset="29024.9827">25971 2580 0,'-25'0'16,"25"-25"47,-25 74 46,25-24-93,0 25-1,-25-25 1,25 24-1,-25 1-15,25-25 16,0 24-16,0-24 16,0 25-1,0-25 1,0-1 31</inkml:trace>
  <inkml:trace contextRef="#ctx0" brushRef="#br0" timeOffset="31274.7188">25896 2480 0,'0'-24'16,"0"-1"15,25 25-15,0 0 15,-25-25 0,25 25 1,-1 0 14,-24-25-46,25 25 16,0 0 0,0 0-1,-25-25-15,49 25 16,-24 0 0,25 0-16,-25 0 15,-1 0 1,1 0 31,0 0-32,0 0 17,0 0-1,-25 25-16,24-25 1,-24 25-16,25 0 16,-25 0-1,0-1 1,0 1 15,0 0 0,0 0-15,0 0 31,-25-1 0,1 1-32,-1-25 1,0 0-16,0 25 16,0-25 15,1 25-15,-1-25-16,25 25 15,-25-25 1,0 0-1,25 25 17,0-1 265,0 1-282,25 0 1,0 25-1,0-26-15,-1-24 0,-24 25 16,25 0 0,0 0-16,-25 0 15,25-1-15,-25 1 32,25-25-17,-25 25 157,24-25-141,1 25-15,-25 0-16</inkml:trace>
  <inkml:trace contextRef="#ctx0" brushRef="#br0" timeOffset="32970.8487">26913 2480 0,'0'-24'0,"-25"48"125,25 1-109,-25 0-1,25 0 17,-24-25-32,24 25 15,0-1-15,-25 1 32,0-25-17,25 25-15,0 0 16,0 0-1,-25-25-15,25 25 16,0-1-16,0 1 16,0 0-1,-25-25 1,25 25 0,0 0 30,50-25 64,-25 0-110,0 0 15,-1 0-15,1 0 16,0 0-16,0-25 16,0 25-1,-1 0 1,1 0 31,-25-25-32,0 0 17,25 25-32,0 0 15,0 0 1,0 0 0,-1-25-16,1 25 15,0 0-15,0 0 16,0 0 31</inkml:trace>
  <inkml:trace contextRef="#ctx0" brushRef="#br0" timeOffset="34207.1658">27285 2406 0,'-25'25'94,"1"0"-63,24-1 1,0 1-17,-25 0 1,25 0 0,0 0-1,-25-1-15,25 1 0,-25 0 16,25 25-1,-25-1-15,25-24 0,-24 0 16,24 0-16,-25 0 16,25-1-1,0 1 1,-25 25 0,25-25-1,0-1 1,-25 1-16,25 0 15,0 0 17,0 0-17,-25-25 1,25 24-16,0 1 31</inkml:trace>
  <inkml:trace contextRef="#ctx0" brushRef="#br0" timeOffset="35283.5289">26268 3919 0,'0'25'93,"0"25"-46,-25-26-31,25 26 0,-24-25-1,-1 49-15,25-49 0,-25 49 16,0-24-16,25 0 15,0-26-15,0 1 16,-25 0-16,25 0 16,0 0-1,0-1 17</inkml:trace>
  <inkml:trace contextRef="#ctx0" brushRef="#br0" timeOffset="37757.5085">26194 4142 0,'25'-24'16,"-25"-1"-1,0 0 1,0 0-16,0 0 31,0 1 16,0-1 0,24 25-31,-24-25-16,25 25 47,-25-25-32,25 25 1,0 0-1,-25-25-15,25 25 16,24-24 0,-49-1-16,25 25 15,0 0-15,0 0 16,-1 0-16,1 0 16,0 0-1,0 0-15,0 0 16,-1 0-1,1 0 17,0 0-32,0 0 47,-25 25-1,0-1-14,0 1-32,0 0 15,0 0-15,0 24 16,0 1-16,0 0 16,0-26-1,0 1 1,0 0-1,0 0 1,-25-25-16,25 25 16,-25-25-16,0 0 47,25 24-47,-24 1 31,-1-25 16,50 0 93,-25-25-124,24 25 0,26 0-16,-25 0 31,0 0 0,-1 0-15,1 0 77,-25 25-77,0 0 15,0 0 1,0 0-17,0-1 1,0 1 15,0 0 0,0 0 1,0 0-1,0-1-16,-25-24-15,1 0 16,24 25-16,-25-25 31,25 25-15,-25-25 0,0 0 15,0 0-16,1 0 1,-1 0 0,0 0-1,0 0 1,0 0 0,1 0 15,-1 0 47,0 0-62,0 0-1,0 0 1,1 0-1,-1 0 1,0 0 31</inkml:trace>
  <inkml:trace contextRef="#ctx0" brushRef="#br0" timeOffset="40795.7315">22969 2257 0,'0'-25'234,"0"1"-218,25 24 15,0 0-16,-25-25 1,25 25 15,-1 0 16,1 0-31,0 0-1,-25-25-15,25 25 16,0 0 0,-1 0-1,1 0 1,0 0 0,0 0 62,0 0 62,-1 0-124,-24 25 46,0 0-30,0-1-1,0 1 0,0 0 0,0 0-15,0 0 0,0-1-1,0 1 17,-24-25-17,24 25 16,0 0-15,-25 0 0,25-1-1,-25-24 17,25 25-17,-25-25 32,25 25-31,-25-25-1,25 25 1,-24-25 46,24-25 79,0 0-125,0 0 15</inkml:trace>
  <inkml:trace contextRef="#ctx0" brushRef="#br0" timeOffset="42835.3598">23217 2505 0,'0'25'94,"-25"-25"-78,25 25 15,-24 0 16,24-1-16,-25-24-15,25 25-1,0 0 1,-25-25-1,0 0 17,0 0 124,1 0-47,-1 0 1,50 0 77,-1 0-156,1 0-31,0 0 16,0 0 0,24 0-16,-24 0 15,0 0 1,0 0-16,0 0 16,-1 0-16,1 25 15,0-25-15,0 0 16,-25 25-1,25-25 17,-1 0-1,1 0 0,0 0-15,0 0-1,0 0 17,-25 25 30,24-25-46</inkml:trace>
  <inkml:trace contextRef="#ctx0" brushRef="#br0" timeOffset="151189.3001">13519 5829 0,'0'25'157,"49"0"-157,-24-25 15,25 49 1,-1-49-16,-24 50 16,0-50-1,24 25-15</inkml:trace>
  <inkml:trace contextRef="#ctx0" brushRef="#br0" timeOffset="151262.7782">13841 6052 0,'0'0'0,"25"0"0,49 25 16,-49 0-16,25-25 15</inkml:trace>
  <inkml:trace contextRef="#ctx0" brushRef="#br0" timeOffset="151612.6164">14139 6152 0,'0'0'0,"24"0"31,1 0-15,25 24-16,24-24 31,1 0-31,24 25 0,25-25 0,-50 0 16,1 0-16,-26 0 16,-24 0-16,25 0 15,-1 0 16,-24 0-15,25 0 0,24 0-16,1 0 15,-1 0-15,25 0 16,-49 0 0,0 0-1,-26 0-15,1 0 0</inkml:trace>
  <inkml:trace contextRef="#ctx0" brushRef="#br0" timeOffset="151822.7664">15776 6201 0,'0'0'15,"25"0"-15,-1 0 0,1 0 16,0 0-16,0 0 16,0 0-1,24 0-15,1 0 16,-1 0 0,1 0-16,-25 0 31,0 0-31</inkml:trace>
  <inkml:trace contextRef="#ctx0" brushRef="#br0" timeOffset="152401.3304">18033 6226 0,'50'0'15,"-26"0"1,1 0-1,25 25-15,-25-25 0,24 0 16,-24 0 31</inkml:trace>
  <inkml:trace contextRef="#ctx0" brushRef="#br0" timeOffset="152568.2428">18306 6276 0,'49'0'0,"-24"0"0,0 0 15,25-25 17,-1 0-17,51-25-15,-1-24 16</inkml:trace>
  <inkml:trace contextRef="#ctx0" brushRef="#br0" timeOffset="157097.3762">21183 5953 0,'50'0'62,"-1"0"-30,-24 0-32,50 0 15,-26 25-15,26-25 16,-26 0 0,1 0-16,-25 25 15,74 0-15,0-1 16,-49-24-1,-1 0-15,1 0 16,0 25-16,24-25 16,-49 0-16,0 25 0,-1-25 15,26 0 1,0 25 0,-1-25-1,1 25 1,-1-25-1,1 49-15,24-49 16,26 0-16,-26 0 0,100 0 16,-75 50-16,-25-25 31,1-25-31,49 0 16,-99 0-1,24 0-15,-49 24 31,25 1 16,25-25 0,-26 25-47,1-25 0,25 0 16,-1 25-1,1-25 17,-25 0-32,0 0 15,-1 0 1,1 0 15,25 0-31,-50 25 31,25-25-15,24 0 0,1 24-1,0-24-15,-26 0 0,1 0 16,0 0 0</inkml:trace>
  <inkml:trace contextRef="#ctx0" brushRef="#br0" timeOffset="160788.7763">6970 6970 0,'50'50'0,"24"-50"0,-49 0 15,49 0-15,-49 49 16,25-49-1,49 25-15,-74-25 0,0 25 16,-1-25-16,26 0 31,0 0-31,-1 25 16,1-25-16,-25 0 0,49 0 31,-24 0-31,24 25 16,75-1-16,-75-24 15,50 0-15,-24 0 16,24 0-16,-50 0 16,0 0-16,26 0 15,-1 0-15,0 25 16,-49-25-16,-1 25 16,1-25-16,24 50 0,-24-50 15,0 49 1,49-24-16,-25-25 15,1 25 1,-26 0-16,26-25 0,24 49 16,-74-49-16,74 0 15,-74 0-15,24 0 16,-24 0-16,25 0 16,-26 50-16,26-50 15,25 0-15,-1 0 16,25 0-16,0 0 15,-24 0-15,-26 0 16,1 0 0,0 0-16,-1 0 15,26 0-15,-26 0 16,50 0-16,-24 0 16,-50 0-16,-1 0 15,1 0-15,0 0 16,0 0-1,24 0 1,-24 0 0,0 0 15,0 0 16,0 0-32,0 0 1,24 0 0,-24 0-16,0 0 0,24 0 15,-24 0 32,0-25 0,25 25-47,-1 0 0,-24 0 31,0 0-31,0 0 0</inkml:trace>
  <inkml:trace contextRef="#ctx0" brushRef="#br0" timeOffset="170135.5285">12353 8210 0,'49'25'0,"1"-25"0,0 0 16,-26 0-16,51 0 0,-1 0 15,1 0 17,24 0-32,-74 0 0,24 0 0,-24 0 15,25 0-15,-1 0 16,1 0-16,-1 0 16,1 0 15,-25 0-16,0 0-15,0 0 16,-1 0 0,51 0-16,-1 0 0,1 25 15,-26-25-15,1 0 32,-1 0-32,1 0 15,0 0-15,-1 0 16,1 0-1,-1 0-15,-24 0 16,25 0-16,-25 0 31,-1 0-31,1 0 0,25 0 0,-25 0 16,24 25-16,-24-25 16,25 0-16,-1 0 15,26 0-15,-26 0 16,51 0-16,24 0 31,24 0-31,-24 0 0,75 0 16,-100 0-16,-25 0 15,-24 0-15,-25 0 16,0 0-16,0 0 16,24 0 93,-24 25-93,0-25-16,24 0 15,1 0 1,0 24-16,-26-24 15,51 0-15,-1 0 0,-24 0 0,49 0 32,-25 0-32,26 0 15,-51 0-15,1 0 16,-25 0-16,-1 0 16,51 0-1,49 0-15,-25 0 0,-24 0 16,24 0-16,-50 0 15,-24 0 1,0 0-16,49 0 0,-49 0 16,25 0-16,-25 0 15,-1 0-15,26 0 16,0 0 0,-26 0-1,26 0 1,24 0-16,-49 0 47,25 0-32,24 0-15,-24 0 16,-25 0 15,24 0-31,-24 0 0,25 0 0,-1 0 16,1 0-1,0 0-15,24 0 16,-24-24-16,74-51 16,24 50-1</inkml:trace>
  <inkml:trace contextRef="#ctx0" brushRef="#br0" timeOffset="171657.4534">23589 7888 0,'25'0'78,"25"0"-62,-26 0 0,51 0-1,24 0-15,25 0 16,-74 0 0,24 0-16,1 0 15,73 0-15,-24 0 0,50 25 16,0-1-16,-50-24 15,25 25-15,-100-25 0,1 0 16,-25 0-16,-1 0 16,1 0-1,0 0-15,0 0 16,0 0 0,24 0-1,-24 0-15,25 0 16,24 0-16,0 0 0,26 0 15,-51 0-15,1 0 16,-1 0 0,1 0-16,-25 0 15,0 0-15,49 0 47,-49 0-31,0 0-1,24 25-15,1-25 0,74 25 32,-50-25-17,1 0-15,-1 0 0,-49 25 16,0-25 0,0 25-1,-1-25-15,1 24 16,0-24-16,0 0 15,0 0 1,-1 0-16,1 0 0,0 0 16,0 0-1,0 0-15,-1 0 16,1 0-16,50 0 0,-26 50 16,1-50-16,24 0 46,-24 0-46,0 0 0,-1 25 16,1 0-16,-1-25 0,-24 0 16,0 0-16,0 0 15,0 0-15,24 0 16,-24 0 0,0 0-1,0 0 1</inkml:trace>
  <inkml:trace contextRef="#ctx0" brushRef="#br0" timeOffset="174793.337">23564 1141 0,'0'74'94,"0"1"-79,0-26 17,0 1-32,0-25 0,0 24 15,-24-24-15,24 0 16,0 25-16,0-1 0,0 1 15,0 0 1,0-26 0,-25 26-1,25 0-15,-50 49 16,50-74-16,0 24 16,0 1-1,-49-1 1,49 26-16,0-26 15,-50 1-15,50 0 32,-25-1-32,25 1 0,0-25 15,-25-1-15,25 26 16,0 0-16,-24 24 31,-1-24-31,0-1 0,25 1 0,0 0 16,-25-1-1,25 1 1,0-1-16,-25 1 16,25-25 31,0 0-47,0-1 15,-24 26-15,24-25 31,0 24 94,0 1-125,0-25 16,-25 0-16,25-1 16,0 1 15,0 0 0,-25 0 0,0 0-31,25-1 32,-25 1-32,-24 0 15,49 0 1,-25 0 0,0-25-16,0 0 15,1 24 16,-1-24-15,-25 0 0,25 0-1,1 0-15,-1 0 16,0 0-16,0 0 31,-25 0 0,1 0-15,-1 0-16,1 0 16,-26 0-1,50-49 1,-49 49 0,24-75-16,-49 1 15,25 49-15,-1-49 0,26 24 16,-26 25-1,75 1-15,-24 24 16,-26-50 0,25 25-16,-24 0 15,-1 1 17,50-1-32,-25 25 15,0 0-15,0-25 16,25 0-1,0-24 1,0-26 0,0-49-1,0 25-15,0 0 0,25 74 16,0-25-16,-25 25 16,0 1-16,75-175 15,-51 125-15,-24-1 31,50 26-31,-50 24 16,0-25 0,0 1-16,0-1 15,0 25-15,0-24 16,0-75 0,0 49-1,0 1-15,0-1 0,0 26 16,0-1-16,0 1 15,0-1 1,0 25 0,0 0-16,0 1 31,0-1-31,0 0 16,0 0-1,0 0 1,25-24 15</inkml:trace>
  <inkml:trace contextRef="#ctx0" brushRef="#br0" timeOffset="177425.7274">8210 9128 0,'75'0'0,"-1"25"15,1 0-15,49 0 16,-75-25-16,50 49 15,-49-24-15,74 0 16,-74-25 0,-1 0-16,26 25 15,-1-25-15,25 0 0,1 0 16,-26 0 0,25 0-1,25 0-15,50 0 0,-1 0 0,-24 0 16,-25 0-16,-24 0 15,24 0-15,-25 0 16,50 0 0,-50 0-16,0 0 15,0 0-15,-49 0 16,24 0-16,26 0 16,-1 0-16,50 0 15,-25 0 1,24 0-16,-48 0 15,-26 0-15,-49 0 16,0 0-16,-1 0 16,26 24 15,0-24-15,-1 25-16,1-25 0,24 0 15,50 50 1,-24-50-16,48 25 0,-24-25 15,-74 0-15,99 49 16,-75-49-16,25 0 16,-49 50-16,74-50 0,-74 0 0,74 0 15,25 0 17,24 0-32,-123 0 15,-25 0-15,-1 0 0,1 0 16,25 0-1,-1 0-15,1 0 16,-25 0-16,0 0 16,-1 0-16,1 0 15,50 0 1,24 0-16,0 0 0,0 0 16,1 0-16,-51 0 15,26 0-15,-1 0 16,25 0-16,-24 0 0,-1 0 15,-24 0-15,-1 0 16,-24 0 15,25 0 1,-1 0-17,1 0 1,0 0-16,24 0 0,-24 0 15,24 0 1,-49 0-16,24 0 16,1 0-16,0 0 31,-26 0 0,1 0-31,0 0 16,0 0-16,0 0 0,24 0 109</inkml:trace>
  <inkml:trace contextRef="#ctx0" brushRef="#br0" timeOffset="179463.5676">19000 9029 0,'25'0'16,"25"0"-1,24 0 16,25 25-31,1-25 0,24 49 16,0-49-16,-50 25 0,1-25 16,-1 25-16,0-25 15,1 0 1,49 25-16,-75-25 47,26 0-47,198 49 0,-199-49 15,0 25-15,100 0 16,-99-25-16,49 50 16,0-50-16,24 24 15,-48-24 1,-26 0-16,0 25 16,1 0-1,49-25-15,-50 50 16,1-50-16,24 0 15,25 0-15,-50 0 0,50 49 16,-74-49 0,0 0-16,74 25 15,99 25 1,-124-50-16,372 0 31,-396 0-15,24 0-16,0 0 15,-49 0-15,24 0 16,25 0-16,75 0 0,0 0 16,-25 0-16,24 0 31,-74 0-31,-49 0 0,74 0 16,0 0-16,-49 0 0,24 0 31,-50 0-31,26 0 0,-50 0 15,49 0-15,-24 0 16,-1 0 0,50 0-1,-49 0-15,0 0 0,24 0 16,0 0-16,50 0 16,-24 0-16,-26 0 15,25 0 1,-24 0-16,-26 0 0,1 0 15,-25 0 17,24 0-17,-24 0-15,25 0 16,49 0 0,-25 0-16,-24 0 0,-25 0 15,0 0-15</inkml:trace>
  <inkml:trace contextRef="#ctx0" brushRef="#br0" timeOffset="182993.8967">2778 9872 0,'50'0'125,"-1"50"-125,-24-50 15,25 49-15,-25-49 16,-1 0 0,51 75-16,-50-75 0,49 0 15,-49 25-15,49 0 16,-24-1 0,24 1-16,-24 0 15,24 0-15,25 24 16,-49-24-16,0 0 15,123 49-15,-49-49 16,-74-25-16,24 0 31,1 25-31,24-25 0,0 0 16,50 25-16,-50 0 31,0-25-31,50 0 0,-49 0 0,24 0 16,24 0-16,1 0 15,25 0-15,99 0 16,0-25-16,-50 0 31,25 0-31,-25-49 16,-24 49-16,-51 25 0,-48-25 0,-51 25 16,50-25-16,50 25 31,0-49-31,-75 49 0,26-50 15,123 1-15,50-1 0,-50 0 16,-25 1-16,1 24 16,-25 0-16,-75 25 31,-50-50-31,51 50 0,24-24 16,-75 24-16,1 0 15,-1 0 1,-24 0 15,-25-25-31,25 25 47,0 0-47,0 0 0,99 0 16,-100 0-1,1 0 1,0 0-16,0 0 15,49 0-15,-49 0 16,25 0 15</inkml:trace>
  <inkml:trace contextRef="#ctx0" brushRef="#br0" timeOffset="189049.1364">13767 11063 0,'49'0'0,"-24"0"31,0 0-15,0 0 0,-1 0-16,1 0 0,25 0 15,49 0 1,-25 0 0,-24 0-16,0 0 15,24 0-15,-49 0 16,25 0-16,-1 0 15,-24 0 1,0 0 0,24 0-16,1 0 15,24 0-15,26 0 0,-26 0 16,-49 0 0,24 0-1,1 0-15,49 0 16,-49 0-1,-1 0-15,-24 0 16,0 0-16,0 25 63,0-25-48,24 0-15,1 0 0,0 0 16,24 24-16,-24-24 15,-26 0-15,1 0 16,0 0-16,0 25 16,0-25 15,24 0-31,1 0 16,-1 0-16,75 0 15,-49 0-15,-50 0 63,-1 25-16,1-25-32,50 0-15,-1 0 16,-24 0-16,-26 0 0,1 25 15,0-25-15,25 0 16,-1 0 0,26 25-1,-26-25-15,1 0 0,0 0 16,-1 0-16,-24 0 16,0 0-16,0 0 31,-1 0-16,26 25-15,24-25 16,-49 0 0,25 0-16,-1 0 0,1 0 15,0 0 1,-26 0 0,1 0-16,0 0 0,0 0 15,0 0-15,-1 0 31,1 0-15,74 49-16,-74-49 16,25 0-16,24 0 15,-49 0 1,25 0-16,-25 25 16,-1-25 30,1 0-30,0 0-16,25 0 16,24 0-16,-49 25 15,24-25 1,-24 0 0,25 49-16,-25-49 15,-1 0 1,1 0-16,99 0 15,-99 0 32,-25 25-31,50 0-16,-1-25 0,1 0 16,24 50-16,26-50 15,-76 0 1,1 0-16,0 0 15,25 0-15,-26 24 16,1 1-16,25-25 16,-1 0-16,-24 0 15,25 25-15,-1-25 32,1 0-32,0 25 15,-1-25-15,-24 0 0,49 25 31,-24-25-31,0 0 0,24 0 16,25 24-16,-24-24 16,-26 25-16,1-25 15,-25 0 1,0 0-16,24 25 0,-24-25 16,0 0-1,24 0 1,1 0-16,-25 0 15,0 0-15,49 0 16,-24 0-16,-1 0 31,1 0-15,-25 0-16,49 0 16,-49 0-16,0 0 15,-1 0-15,51 0 0,-50 0 16,24 0-1,-24 0-15,0 0 0,0 0 16,-1 0 15,1 0-31,25 0 16,24-25-16,-49 25 62,25 0-30,-25 0-17,-1 0 1,1 0 0,0 0-16,25 0 15,-26 0-15,1 0 16,0 0-1,25 0-15,-26 0 16,1 0-16,25-49 16,-1 49 31,1 0-16,-25 0 31,0 0-15,24 0-47,-24 0 16,0 0-16,0 0 15,24 0 64</inkml:trace>
  <inkml:trace contextRef="#ctx0" brushRef="#br0" timeOffset="191194.36">23515 11658 0,'25'0'0,"-1"0"31,-24 25-15,25-25 15,25 0-15,-25 25-1,49 0-15,-24-1 16,49 26-16,-74-50 0,74 0 0,25 25 31,-99 0-31,24-25 16,26 24-16,-1-24 0,1 0 15,-1 0 1,0 25 0,1-25-16,-1 25 15,50-25-15,-74 0 0,0 0 16,49 0-1,-25 0-15,25 0 0,-24 0 16,24 0-16,-49 0 16,-1 0-16,1 0 15,-1 0-15,-24 0 0,0 0 16,0 0-16,24 0 16,-24 0-16,25 0 46,-25 0 33</inkml:trace>
  <inkml:trace contextRef="#ctx0" brushRef="#br0" timeOffset="196972.2558">7466 12204 0,'149'50'0,"-75"-50"0,1 0 0,-26 49 16,1-49 0,24 25-16,1 0 0,24 0 15,-24-1 1,24 26-1,-25-50-15,25 25 16,100 49-16,-50-49 16,-25 25-16,0-50 31,-50 24-31,50 1 0,25 0 0,74 0 16,-74-25-16,49 0 15,-24 0 1,-75 0-16,50 0 0,0 0 15,49 0 1,-24 0-16,24 0 16,-24 0-16,-50 0 15,-74 0-15,24 0 0,-24 0 16,24 0-16,-49 0 16,0 0-16,24 0 15,26 25-15,-1-25 16,1 24-16,49-24 15,-25 0-15,50 0 16,-50 0-16,0 0 16,-24 0-16,73-24 15,26-26 1,0 25-16,-1 0 16,-148 25-16,0 0 31,0 0-16,49 0-15,50 0 16,-74 0 0,49 0-1,0 0-15,0-24 0,-49-1 16,24 25-16,-49 0 31,50 0-15,-51 0-1,1 0 1,0 0-16,25 0 0,-26 0 16,1 0-16,0 0 31,0 0-31,25 0 0,-1 0 16,-24 0 30,0 0-30,0 0 15,-1 0-15,1 0-16,25 0 0,-1 0 16,-24 0-16,25 0 15,-25 0-15,24-50 16,-24 50-16,25 0 15,-26 0-15,51-25 0,-26 25 16,-24-24-16,0-1 16,0 25 15,0 0-15,-1-25-16,51 25 15,24 0-15,-24-25 16,73 0-16,-98 25 15,0 0-15,24-24 16,-49 24-16,49 0 16,1 0-16,-1 0 15,0-50 1,26 25 0,73 0-16,-123 25 0,49 0 15,-24 0 1,24-24-1,74-26-15,-49 50 16,-24 0-16,-26 0 16,25 0-1,-24 0-15,49 0 16,-50-25-16,25 25 16,-24 0-1,-1 0-15,1 0 0,-26 0 0,1 0 16,24 0-1,-24 0-15,-1 0 16,-24 0-16,0 0 47,0 0-47,24 0 16,1 0-16,24 0 0,50 0 15,-74 0-15,49 0 16,-24 0-16,49 0 15,-25 0-15,-49 0 16,24 0 0,0 0-16,1 0 15,-50 0 1,24 0-16,1 0 16,-25 0-16,-1 0 0,1 0 15,0 0 16,25 0-31,-1 0 16,26 0-16,-50 0 31,-1 0-15,26 0 0,-25 0 46,0 0-62,-1 0 0,26 0 16,24 0-16,-24 0 0,0 0 15,-1 0 1,1 0 0,-1 0 15,1 0-16,-25 0-15,0 0 0</inkml:trace>
  <inkml:trace contextRef="#ctx0" brushRef="#br0" timeOffset="205618.6758">22101 4068 0,'25'0'0,"0"25"156,24-25-140,-24 0-16,25 25 16,-26-25-16,-24 24 15,50-24 110,-50 25-109,25-25 0,24 25-16,-49 0 15,0 24-15,0 1 16,25-25-16,-25 0 31,0-1-15,25 26-16,0-25 15,24 24-15,-24-24 32,25 25-17,-1-50-15,1 49 0,0 1 16,-1-25-1,-24 0-15,0-25 16,0 24-16,0 26 188,24 0-173,1-50-15,24 74 16,-49-74-16,25 25 31,-26-25-31,26 0 16,0 0-16,74 0 15,-100-99-15,-24 49 16,0 25 0,0 0-16,0-49 0,50 0 15,-50 24-15,0 25 47,0 0-47,0 1 16,0-1 15,-50 0 31,26 0-62,-1 25 16,-25-25 0,25 1-16,1-26 15,-51 50 1,1-50-16,24 26 0,-49-1 16,25 0-1,24 25 1,0-50-16,26 50 15,-26 0-15,0-49 0,1 24 16,24 25-16,-25-25 0,25 0 16,1 25 15,-1-24-31,0 24 16,0-25-16,0 25 156,-24 0-141,-1 0 1,25 0-16,1 0 0,-1 0 0,0 0 16,0 0 15,0 0-15</inkml:trace>
  <inkml:trace contextRef="#ctx0" brushRef="#br0" timeOffset="208319.601">26913 3547 0,'-25'0'0,"0"0"31,-49 0-31,24 0 16,26 0-16,-26 0 15,-24 0-15,49 0 16,0 0-16,-25 0 16,26 0-1,-26 0 1,25 0-16,-49 0 15,49 0-15,0 0 16,-24 25-16,24-25 16,0 0-1,-25 0 17,1 0-17,-1 25 1,-24 24-1,74-24-15,-50 25 16,0 24-16,50-24 16,-49-25-1,24-1 1,25 1 0,0 0-16,-25 25 0,25-1 15,-25 50 1,1-74-16,-1 0 15,25 25 17,-25-26-32,0 26 15,0 0 1,25-26-16,-24-24 16,-51 75-1,75-50-15,0-1 16,0 26 15,0 0 16,25-1-31,74 26-1,0-1-15,-49-49 0,49 49 16,-24-49-16,-1 0 15,25 0-15,-49 24 16,24-49-16,-49 0 16,0 0-1,0 0 1,0 0-16,-1 25 16,1-25-16,0 0 15,25 0-15,-26 0 16,1 25-16,0-25 15,25 0 1,-26 0 0,1 0-16,0 0 15,0 0-15,24 0 16,1 0 0,24 0-16,-24 0 15,0 0 16,-26 0-31,26 0 16,-25 0-16,0 0 16,24 0-16,-24-25 0,-25 0 15,50-24-15,-1 24 16,-24-25-16,0 1 31,25-1-31,24-74 16,-24 50-16,-50 24 15,24 0 1,-24 26 0,25-1-1,-25 0 1,0 0-16,0-24 0,0 24 0,0 0 31,0 0-15,0 0-16,0 1 15,0-26-15,0 0 16,0 1-16,0 24 16,-25-25-1,1 50-15,-26-49 16,0 24 0,26 25-16,-1-25 15,0 25 16,-25-25-15,50 1-16,-49 24 31,24-50-15,0 50 0,0 0-1,1 0 1,-1 0-16,0 0 47,0 0-47,0 0 15,0 0-15,1 0 16,-26 0 0,25 0 15,0 0-31,1 0 31,-1 0 63</inkml:trace>
  <inkml:trace contextRef="#ctx0" brushRef="#br0" timeOffset="223960.9367">1091 2158 0,'25'-74'188,"99"-75"-173,-74 74 17,-25 75-32,-1 0 0,1 0 0,0 0 15,0 0 16,0 0-31,-1 0 16,1 0 0,25 25-1,-25 0-15,24 0 16,-49 0-16,25-25 31,0 0-15,0 0-1,24 24-15,-49 1 16,25-25 0,25 25-16,-1 0 15,1 24 1,-25-49-16,49 50 16,-49-50-16,25 50 15,-26-50-15,26 24 0,-50 1 16,25-25-16,24 0 15,-24 0 1,0 0 15</inkml:trace>
  <inkml:trace contextRef="#ctx0" brushRef="#br0" timeOffset="225240.4342">2456 2332 0</inkml:trace>
  <inkml:trace contextRef="#ctx0" brushRef="#br0" timeOffset="225315.537">2456 2332 0,'-25'24'15</inkml:trace>
  <inkml:trace contextRef="#ctx0" brushRef="#br0" timeOffset="226117.6974">2034 1786 0</inkml:trace>
  <inkml:trace contextRef="#ctx0" brushRef="#br0" timeOffset="226262.298">2059 1786 0,'25'50'15,"-25"-1"-15,74 26 16,-74-1 0,50-49-16,-50 24 15</inkml:trace>
  <inkml:trace contextRef="#ctx0" brushRef="#br0" timeOffset="226942.3342">2208 2307 0,'0'0'0,"-25"0"15,-25 0-15,25 0 0,-24 0 0,24 25 16,0-25-16,0 24 16,1-24-1</inkml:trace>
  <inkml:trace contextRef="#ctx0" brushRef="#br0" timeOffset="227053.804">1960 2356 0,'0'25'63,"0"0"-48</inkml:trace>
  <inkml:trace contextRef="#ctx0" brushRef="#br0" timeOffset="227478.9003">2505 3026 0</inkml:trace>
  <inkml:trace contextRef="#ctx0" brushRef="#br0" timeOffset="228029.8438">1612 2853 0,'-25'0'0,"1"0"15,-1-50-15,0 50 32,0-25-17,0 25-15,25-25 31,-24 1-31,-1 24 32,0-25-1,-25 0 16</inkml:trace>
  <inkml:trace contextRef="#ctx0" brushRef="#br0" timeOffset="228866.4264">1439 2629 0,'-25'-25'94</inkml:trace>
  <inkml:trace contextRef="#ctx0" brushRef="#br0" timeOffset="229313.4512">1265 2654 0,'0'0'16,"0"50"15</inkml:trace>
  <inkml:trace contextRef="#ctx0" brushRef="#br0" timeOffset="229461.0574">1265 2704 0</inkml:trace>
  <inkml:trace contextRef="#ctx0" brushRef="#br0" timeOffset="229798.2455">1265 2704 0,'0'25'188</inkml:trace>
  <inkml:trace contextRef="#ctx0" brushRef="#br0" timeOffset="351869.6608">19869 9624 0</inkml:trace>
  <inkml:trace contextRef="#ctx0" brushRef="#br0" timeOffset="360569.3586">22374 13271 0</inkml:trace>
  <inkml:trace contextRef="#ctx0" brushRef="#br0" timeOffset="362888.6925">32941 4514 0</inkml:trace>
  <inkml:trace contextRef="#ctx0" brushRef="#br0" timeOffset="363049.2618">32941 4514 0</inkml:trace>
  <inkml:trace contextRef="#ctx0" brushRef="#br0" timeOffset="363580.8411">19893 10269 0</inkml:trace>
  <inkml:trace contextRef="#ctx0" brushRef="#br0" timeOffset="363737.4244">19893 10269 0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8E8DA-5B71-411B-9E83-0AD9C8F10523}"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7BFCF-4998-466A-8E0E-B8D5AB4C26D0}" type="slidenum">
              <a:rPr lang="en-US" smtClean="0"/>
              <a:t>‹#›</a:t>
            </a:fld>
            <a:endParaRPr lang="en-US"/>
          </a:p>
        </p:txBody>
      </p:sp>
    </p:spTree>
    <p:extLst>
      <p:ext uri="{BB962C8B-B14F-4D97-AF65-F5344CB8AC3E}">
        <p14:creationId xmlns:p14="http://schemas.microsoft.com/office/powerpoint/2010/main" val="398600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DA0D76-AA50-4916-ACA4-02DCFD20C52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399162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A0D76-AA50-4916-ACA4-02DCFD20C52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134174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A0D76-AA50-4916-ACA4-02DCFD20C52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426876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A0D76-AA50-4916-ACA4-02DCFD20C52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403518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A0D76-AA50-4916-ACA4-02DCFD20C521}"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179282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DA0D76-AA50-4916-ACA4-02DCFD20C521}"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327387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DA0D76-AA50-4916-ACA4-02DCFD20C521}"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28680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DA0D76-AA50-4916-ACA4-02DCFD20C521}"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284338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A0D76-AA50-4916-ACA4-02DCFD20C521}"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407335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A0D76-AA50-4916-ACA4-02DCFD20C521}"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418972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A0D76-AA50-4916-ACA4-02DCFD20C521}"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330498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A0D76-AA50-4916-ACA4-02DCFD20C521}" type="datetimeFigureOut">
              <a:rPr lang="en-US" smtClean="0"/>
              <a:t>5/27/2020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D5C5B-B168-4AE6-843E-8AC1D4C75EA2}" type="slidenum">
              <a:rPr lang="en-US" smtClean="0"/>
              <a:t>‹#›</a:t>
            </a:fld>
            <a:endParaRPr lang="en-US"/>
          </a:p>
        </p:txBody>
      </p:sp>
    </p:spTree>
    <p:extLst>
      <p:ext uri="{BB962C8B-B14F-4D97-AF65-F5344CB8AC3E}">
        <p14:creationId xmlns:p14="http://schemas.microsoft.com/office/powerpoint/2010/main" val="3758827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KZ2z6rAk9Yg" TargetMode="External"/><Relationship Id="rId2" Type="http://schemas.openxmlformats.org/officeDocument/2006/relationships/hyperlink" Target="https://www.youtube.com/watch?v=H1eYgk_mqv8"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5.xml"/><Relationship Id="rId4" Type="http://schemas.openxmlformats.org/officeDocument/2006/relationships/hyperlink" Target="https://www.youtube.com/watch?v=aZY0czGum0k"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runtime-environments-in-compiler-design/" TargetMode="External"/><Relationship Id="rId7" Type="http://schemas.openxmlformats.org/officeDocument/2006/relationships/hyperlink" Target="https://ocw.mit.edu/courses/electrical-engineering-and-computer-science/6-035-computer-language-engineering-spring-2010/lecture-notes/MIT6_035S10_lec07.pdf" TargetMode="External"/><Relationship Id="rId2" Type="http://schemas.openxmlformats.org/officeDocument/2006/relationships/hyperlink" Target="https://slideplayer.com/slide/7551781/" TargetMode="External"/><Relationship Id="rId1" Type="http://schemas.openxmlformats.org/officeDocument/2006/relationships/slideLayout" Target="../slideLayouts/slideLayout2.xml"/><Relationship Id="rId6" Type="http://schemas.openxmlformats.org/officeDocument/2006/relationships/hyperlink" Target="https://www.computing.dcu.ie/~davids/courses/CA4003/CA4003_Runtime_Environments_2p.pdf" TargetMode="External"/><Relationship Id="rId5" Type="http://schemas.openxmlformats.org/officeDocument/2006/relationships/hyperlink" Target="https://web.stanford.edu/class/archive/cs/cs143/cs143.1128/lectures/11/Slides11.pdf" TargetMode="External"/><Relationship Id="rId4" Type="http://schemas.openxmlformats.org/officeDocument/2006/relationships/hyperlink" Target="https://www.tutorialspoint.com/compiler_design/compiler_design_runtime_environment.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Run time environment</a:t>
            </a:r>
            <a:endParaRPr lang="en-US" dirty="0"/>
          </a:p>
        </p:txBody>
      </p:sp>
    </p:spTree>
    <p:extLst>
      <p:ext uri="{BB962C8B-B14F-4D97-AF65-F5344CB8AC3E}">
        <p14:creationId xmlns:p14="http://schemas.microsoft.com/office/powerpoint/2010/main" val="2119093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5446892"/>
              </p:ext>
            </p:extLst>
          </p:nvPr>
        </p:nvGraphicFramePr>
        <p:xfrm>
          <a:off x="0" y="0"/>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Code</a:t>
                      </a:r>
                      <a:endParaRPr lang="en-US" dirty="0"/>
                    </a:p>
                  </a:txBody>
                  <a:tcPr/>
                </a:tc>
                <a:tc>
                  <a:txBody>
                    <a:bodyPr/>
                    <a:lstStyle/>
                    <a:p>
                      <a:pPr algn="ctr"/>
                      <a:r>
                        <a:rPr lang="en-IN" dirty="0" smtClean="0"/>
                        <a:t>Data</a:t>
                      </a:r>
                      <a:endParaRPr lang="en-US" dirty="0"/>
                    </a:p>
                  </a:txBody>
                  <a:tcPr/>
                </a:tc>
              </a:tr>
              <a:tr h="185420">
                <a:tc rowSpan="2">
                  <a:txBody>
                    <a:bodyPr/>
                    <a:lstStyle/>
                    <a:p>
                      <a:pPr algn="ctr"/>
                      <a:r>
                        <a:rPr lang="en-IN" dirty="0" smtClean="0"/>
                        <a:t>Control flow</a:t>
                      </a:r>
                      <a:endParaRPr lang="en-US" dirty="0"/>
                    </a:p>
                  </a:txBody>
                  <a:tcPr>
                    <a:solidFill>
                      <a:schemeClr val="bg1"/>
                    </a:solidFill>
                  </a:tcPr>
                </a:tc>
                <a:tc>
                  <a:txBody>
                    <a:bodyPr/>
                    <a:lstStyle/>
                    <a:p>
                      <a:pPr algn="ctr"/>
                      <a:r>
                        <a:rPr lang="en-IN" dirty="0" smtClean="0"/>
                        <a:t>Global Static variable</a:t>
                      </a:r>
                      <a:endParaRPr lang="en-US" dirty="0"/>
                    </a:p>
                  </a:txBody>
                  <a:tcPr>
                    <a:solidFill>
                      <a:schemeClr val="bg1"/>
                    </a:solidFill>
                  </a:tcPr>
                </a:tc>
              </a:tr>
              <a:tr h="18542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Global dynamic variable</a:t>
                      </a:r>
                      <a:endParaRPr lang="en-US" dirty="0" smtClean="0"/>
                    </a:p>
                  </a:txBody>
                  <a:tcPr>
                    <a:solidFill>
                      <a:schemeClr val="bg1"/>
                    </a:solidFill>
                  </a:tcPr>
                </a:tc>
              </a:tr>
              <a:tr h="185420">
                <a:tc rowSpan="2">
                  <a:txBody>
                    <a:bodyPr/>
                    <a:lstStyle/>
                    <a:p>
                      <a:pPr algn="ctr"/>
                      <a:r>
                        <a:rPr lang="en-IN" dirty="0" smtClean="0"/>
                        <a:t>Functions/procedures</a:t>
                      </a:r>
                      <a:endParaRPr lang="en-US" dirty="0"/>
                    </a:p>
                  </a:txBody>
                  <a:tcPr>
                    <a:solidFill>
                      <a:schemeClr val="bg1"/>
                    </a:solidFill>
                  </a:tcPr>
                </a:tc>
                <a:tc>
                  <a:txBody>
                    <a:bodyPr/>
                    <a:lstStyle/>
                    <a:p>
                      <a:pPr algn="ctr"/>
                      <a:r>
                        <a:rPr lang="en-IN" dirty="0" smtClean="0"/>
                        <a:t>Local variables</a:t>
                      </a:r>
                      <a:endParaRPr lang="en-US" dirty="0"/>
                    </a:p>
                  </a:txBody>
                  <a:tcPr>
                    <a:solidFill>
                      <a:schemeClr val="accent2"/>
                    </a:solidFill>
                  </a:tcPr>
                </a:tc>
              </a:tr>
              <a:tr h="185420">
                <a:tc vMerge="1">
                  <a:txBody>
                    <a:bodyPr/>
                    <a:lstStyle/>
                    <a:p>
                      <a:endParaRPr lang="en-US"/>
                    </a:p>
                  </a:txBody>
                  <a:tcPr/>
                </a:tc>
                <a:tc>
                  <a:txBody>
                    <a:bodyPr/>
                    <a:lstStyle/>
                    <a:p>
                      <a:pPr algn="ctr"/>
                      <a:r>
                        <a:rPr lang="en-IN" dirty="0" smtClean="0"/>
                        <a:t>temporaries</a:t>
                      </a:r>
                      <a:endParaRPr lang="en-US" dirty="0"/>
                    </a:p>
                  </a:txBody>
                  <a:tcPr>
                    <a:solidFill>
                      <a:schemeClr val="accent2"/>
                    </a:solidFill>
                  </a:tcPr>
                </a:tc>
              </a:tr>
              <a:tr h="370840">
                <a:tc>
                  <a:txBody>
                    <a:bodyPr/>
                    <a:lstStyle/>
                    <a:p>
                      <a:pPr algn="ctr"/>
                      <a:r>
                        <a:rPr lang="en-IN" dirty="0" smtClean="0"/>
                        <a:t>Expressions/statements</a:t>
                      </a:r>
                      <a:endParaRPr lang="en-US" dirty="0"/>
                    </a:p>
                  </a:txBody>
                  <a:tcPr>
                    <a:solidFill>
                      <a:schemeClr val="bg1"/>
                    </a:solidFill>
                  </a:tcPr>
                </a:tc>
                <a:tc>
                  <a:txBody>
                    <a:bodyPr/>
                    <a:lstStyle/>
                    <a:p>
                      <a:pPr algn="ctr"/>
                      <a:r>
                        <a:rPr lang="en-IN" dirty="0" smtClean="0"/>
                        <a:t>Read only</a:t>
                      </a:r>
                      <a:endParaRPr lang="en-US" dirty="0"/>
                    </a:p>
                  </a:txBody>
                  <a:tcPr>
                    <a:solidFill>
                      <a:schemeClr val="bg1"/>
                    </a:solidFill>
                  </a:tcPr>
                </a:tc>
              </a:tr>
              <a:tr h="185420">
                <a:tc>
                  <a:txBody>
                    <a:bodyPr/>
                    <a:lstStyle/>
                    <a:p>
                      <a:pPr algn="ctr"/>
                      <a:r>
                        <a:rPr lang="en-IN" dirty="0" smtClean="0"/>
                        <a:t>Data access</a:t>
                      </a:r>
                      <a:endParaRPr lang="en-US" dirty="0"/>
                    </a:p>
                  </a:txBody>
                  <a:tcPr>
                    <a:solidFill>
                      <a:schemeClr val="bg1"/>
                    </a:solidFill>
                  </a:tcPr>
                </a:tc>
                <a:tc>
                  <a:txBody>
                    <a:bodyPr/>
                    <a:lstStyle/>
                    <a:p>
                      <a:pPr algn="ctr"/>
                      <a:r>
                        <a:rPr lang="en-IN" dirty="0" smtClean="0"/>
                        <a:t>parameters</a:t>
                      </a:r>
                      <a:endParaRPr lang="en-US" dirty="0"/>
                    </a:p>
                  </a:txBody>
                  <a:tcPr>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9218957"/>
              </p:ext>
            </p:extLst>
          </p:nvPr>
        </p:nvGraphicFramePr>
        <p:xfrm>
          <a:off x="3160057" y="3489760"/>
          <a:ext cx="3826435" cy="2672080"/>
        </p:xfrm>
        <a:graphic>
          <a:graphicData uri="http://schemas.openxmlformats.org/drawingml/2006/table">
            <a:tbl>
              <a:tblPr firstRow="1" bandRow="1">
                <a:tableStyleId>{5940675A-B579-460E-94D1-54222C63F5DA}</a:tableStyleId>
              </a:tblPr>
              <a:tblGrid>
                <a:gridCol w="3826435"/>
              </a:tblGrid>
              <a:tr h="1112520">
                <a:tc>
                  <a:txBody>
                    <a:bodyPr/>
                    <a:lstStyle/>
                    <a:p>
                      <a:pPr algn="ctr"/>
                      <a:r>
                        <a:rPr lang="en-IN" dirty="0" smtClean="0">
                          <a:solidFill>
                            <a:schemeClr val="tx1"/>
                          </a:solidFill>
                        </a:rPr>
                        <a:t>HEAP</a:t>
                      </a:r>
                      <a:endParaRPr lang="en-US" dirty="0">
                        <a:solidFill>
                          <a:schemeClr val="tx1"/>
                        </a:solidFill>
                      </a:endParaRPr>
                    </a:p>
                    <a:p>
                      <a:pPr algn="ctr"/>
                      <a:endParaRPr lang="en-IN" dirty="0" smtClean="0"/>
                    </a:p>
                    <a:p>
                      <a:pPr algn="ctr"/>
                      <a:endParaRPr lang="en-IN" dirty="0" smtClean="0"/>
                    </a:p>
                    <a:p>
                      <a:pPr algn="ctr"/>
                      <a:r>
                        <a:rPr lang="en-IN" dirty="0" smtClean="0">
                          <a:solidFill>
                            <a:schemeClr val="accent2"/>
                          </a:solidFill>
                        </a:rPr>
                        <a:t>Stack</a:t>
                      </a:r>
                      <a:endParaRPr lang="en-US" dirty="0">
                        <a:solidFill>
                          <a:schemeClr val="accent2"/>
                        </a:solidFill>
                      </a:endParaRPr>
                    </a:p>
                  </a:txBody>
                  <a:tcPr>
                    <a:solidFill>
                      <a:schemeClr val="bg1"/>
                    </a:solidFill>
                  </a:tcPr>
                </a:tc>
              </a:tr>
              <a:tr h="370840">
                <a:tc>
                  <a:txBody>
                    <a:bodyPr/>
                    <a:lstStyle/>
                    <a:p>
                      <a:pPr algn="ctr"/>
                      <a:r>
                        <a:rPr lang="en-IN" dirty="0" smtClean="0"/>
                        <a:t>DATA</a:t>
                      </a:r>
                      <a:endParaRPr lang="en-US" dirty="0"/>
                    </a:p>
                  </a:txBody>
                  <a:tcPr>
                    <a:solidFill>
                      <a:schemeClr val="bg1"/>
                    </a:solidFill>
                  </a:tcPr>
                </a:tc>
              </a:tr>
              <a:tr h="370840">
                <a:tc>
                  <a:txBody>
                    <a:bodyPr/>
                    <a:lstStyle/>
                    <a:p>
                      <a:pPr algn="ctr"/>
                      <a:r>
                        <a:rPr lang="en-IN" dirty="0" smtClean="0"/>
                        <a:t>TEXT</a:t>
                      </a:r>
                      <a:endParaRPr lang="en-US" dirty="0"/>
                    </a:p>
                  </a:txBody>
                  <a:tcPr>
                    <a:solidFill>
                      <a:schemeClr val="bg1"/>
                    </a:solidFill>
                  </a:tcPr>
                </a:tc>
              </a:tr>
              <a:tr h="370840">
                <a:tc>
                  <a:txBody>
                    <a:bodyPr/>
                    <a:lstStyle/>
                    <a:p>
                      <a:pPr algn="ctr"/>
                      <a:r>
                        <a:rPr lang="en-IN" dirty="0" smtClean="0"/>
                        <a:t>Read only</a:t>
                      </a:r>
                      <a:endParaRPr lang="en-US" dirty="0"/>
                    </a:p>
                  </a:txBody>
                  <a:tcPr>
                    <a:solidFill>
                      <a:schemeClr val="bg1"/>
                    </a:solidFill>
                  </a:tcPr>
                </a:tc>
              </a:tr>
              <a:tr h="370840">
                <a:tc>
                  <a:txBody>
                    <a:bodyPr/>
                    <a:lstStyle/>
                    <a:p>
                      <a:pPr algn="ctr"/>
                      <a:r>
                        <a:rPr lang="en-IN" dirty="0" smtClean="0"/>
                        <a:t>unmapped</a:t>
                      </a:r>
                      <a:endParaRPr lang="en-US" dirty="0"/>
                    </a:p>
                  </a:txBody>
                  <a:tcPr>
                    <a:solidFill>
                      <a:schemeClr val="bg1"/>
                    </a:solidFill>
                  </a:tcPr>
                </a:tc>
              </a:tr>
            </a:tbl>
          </a:graphicData>
        </a:graphic>
      </p:graphicFrame>
      <p:cxnSp>
        <p:nvCxnSpPr>
          <p:cNvPr id="7" name="Straight Arrow Connector 6"/>
          <p:cNvCxnSpPr/>
          <p:nvPr/>
        </p:nvCxnSpPr>
        <p:spPr>
          <a:xfrm flipH="1">
            <a:off x="4975411" y="3738282"/>
            <a:ext cx="13447" cy="3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073274" y="3926541"/>
            <a:ext cx="0" cy="41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57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45423106"/>
              </p:ext>
            </p:extLst>
          </p:nvPr>
        </p:nvGraphicFramePr>
        <p:xfrm>
          <a:off x="0" y="0"/>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Code</a:t>
                      </a:r>
                      <a:endParaRPr lang="en-US" dirty="0"/>
                    </a:p>
                  </a:txBody>
                  <a:tcPr/>
                </a:tc>
                <a:tc>
                  <a:txBody>
                    <a:bodyPr/>
                    <a:lstStyle/>
                    <a:p>
                      <a:pPr algn="ctr"/>
                      <a:r>
                        <a:rPr lang="en-IN" dirty="0" smtClean="0"/>
                        <a:t>Data</a:t>
                      </a:r>
                      <a:endParaRPr lang="en-US" dirty="0"/>
                    </a:p>
                  </a:txBody>
                  <a:tcPr/>
                </a:tc>
              </a:tr>
              <a:tr h="185420">
                <a:tc rowSpan="2">
                  <a:txBody>
                    <a:bodyPr/>
                    <a:lstStyle/>
                    <a:p>
                      <a:pPr algn="ctr"/>
                      <a:r>
                        <a:rPr lang="en-IN" dirty="0" smtClean="0"/>
                        <a:t>Control flow</a:t>
                      </a:r>
                      <a:endParaRPr lang="en-US" dirty="0"/>
                    </a:p>
                  </a:txBody>
                  <a:tcPr>
                    <a:solidFill>
                      <a:schemeClr val="bg1"/>
                    </a:solidFill>
                  </a:tcPr>
                </a:tc>
                <a:tc>
                  <a:txBody>
                    <a:bodyPr/>
                    <a:lstStyle/>
                    <a:p>
                      <a:pPr algn="ctr"/>
                      <a:r>
                        <a:rPr lang="en-IN" dirty="0" smtClean="0"/>
                        <a:t>Global Static variable</a:t>
                      </a:r>
                      <a:endParaRPr lang="en-US" dirty="0"/>
                    </a:p>
                  </a:txBody>
                  <a:tcPr>
                    <a:solidFill>
                      <a:schemeClr val="bg1"/>
                    </a:solidFill>
                  </a:tcPr>
                </a:tc>
              </a:tr>
              <a:tr h="18542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Global dynamic variable</a:t>
                      </a:r>
                      <a:endParaRPr lang="en-US" dirty="0" smtClean="0"/>
                    </a:p>
                  </a:txBody>
                  <a:tcPr>
                    <a:solidFill>
                      <a:schemeClr val="bg1"/>
                    </a:solidFill>
                  </a:tcPr>
                </a:tc>
              </a:tr>
              <a:tr h="185420">
                <a:tc rowSpan="2">
                  <a:txBody>
                    <a:bodyPr/>
                    <a:lstStyle/>
                    <a:p>
                      <a:pPr algn="ctr"/>
                      <a:r>
                        <a:rPr lang="en-IN" dirty="0" smtClean="0"/>
                        <a:t>Functions/procedures</a:t>
                      </a:r>
                      <a:endParaRPr lang="en-US" dirty="0"/>
                    </a:p>
                  </a:txBody>
                  <a:tcPr>
                    <a:solidFill>
                      <a:schemeClr val="bg1"/>
                    </a:solidFill>
                  </a:tcPr>
                </a:tc>
                <a:tc>
                  <a:txBody>
                    <a:bodyPr/>
                    <a:lstStyle/>
                    <a:p>
                      <a:pPr algn="ctr"/>
                      <a:r>
                        <a:rPr lang="en-IN" dirty="0" smtClean="0"/>
                        <a:t>Local variables</a:t>
                      </a:r>
                      <a:endParaRPr lang="en-US" dirty="0"/>
                    </a:p>
                  </a:txBody>
                  <a:tcPr>
                    <a:solidFill>
                      <a:schemeClr val="bg1"/>
                    </a:solidFill>
                  </a:tcPr>
                </a:tc>
              </a:tr>
              <a:tr h="185420">
                <a:tc vMerge="1">
                  <a:txBody>
                    <a:bodyPr/>
                    <a:lstStyle/>
                    <a:p>
                      <a:endParaRPr lang="en-US"/>
                    </a:p>
                  </a:txBody>
                  <a:tcPr/>
                </a:tc>
                <a:tc>
                  <a:txBody>
                    <a:bodyPr/>
                    <a:lstStyle/>
                    <a:p>
                      <a:pPr algn="ctr"/>
                      <a:r>
                        <a:rPr lang="en-IN" dirty="0" smtClean="0"/>
                        <a:t>temporaries</a:t>
                      </a:r>
                      <a:endParaRPr lang="en-US" dirty="0"/>
                    </a:p>
                  </a:txBody>
                  <a:tcPr>
                    <a:solidFill>
                      <a:schemeClr val="bg1"/>
                    </a:solidFill>
                  </a:tcPr>
                </a:tc>
              </a:tr>
              <a:tr h="370840">
                <a:tc>
                  <a:txBody>
                    <a:bodyPr/>
                    <a:lstStyle/>
                    <a:p>
                      <a:pPr algn="ctr"/>
                      <a:r>
                        <a:rPr lang="en-IN" dirty="0" smtClean="0"/>
                        <a:t>Expressions/statements</a:t>
                      </a:r>
                      <a:endParaRPr lang="en-US" dirty="0"/>
                    </a:p>
                  </a:txBody>
                  <a:tcPr>
                    <a:solidFill>
                      <a:schemeClr val="bg1"/>
                    </a:solidFill>
                  </a:tcPr>
                </a:tc>
                <a:tc>
                  <a:txBody>
                    <a:bodyPr/>
                    <a:lstStyle/>
                    <a:p>
                      <a:pPr algn="ctr"/>
                      <a:r>
                        <a:rPr lang="en-IN" dirty="0" smtClean="0"/>
                        <a:t>Read only</a:t>
                      </a:r>
                      <a:endParaRPr lang="en-US" dirty="0"/>
                    </a:p>
                  </a:txBody>
                  <a:tcPr>
                    <a:solidFill>
                      <a:schemeClr val="accent2"/>
                    </a:solidFill>
                  </a:tcPr>
                </a:tc>
              </a:tr>
              <a:tr h="185420">
                <a:tc>
                  <a:txBody>
                    <a:bodyPr/>
                    <a:lstStyle/>
                    <a:p>
                      <a:pPr algn="ctr"/>
                      <a:r>
                        <a:rPr lang="en-IN" dirty="0" smtClean="0"/>
                        <a:t>Data access</a:t>
                      </a:r>
                      <a:endParaRPr lang="en-US" dirty="0"/>
                    </a:p>
                  </a:txBody>
                  <a:tcPr>
                    <a:solidFill>
                      <a:schemeClr val="bg1"/>
                    </a:solidFill>
                  </a:tcPr>
                </a:tc>
                <a:tc>
                  <a:txBody>
                    <a:bodyPr/>
                    <a:lstStyle/>
                    <a:p>
                      <a:pPr algn="ctr"/>
                      <a:r>
                        <a:rPr lang="en-IN" dirty="0" smtClean="0"/>
                        <a:t>parameters</a:t>
                      </a:r>
                      <a:endParaRPr lang="en-US" dirty="0"/>
                    </a:p>
                  </a:txBody>
                  <a:tcPr>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52677609"/>
              </p:ext>
            </p:extLst>
          </p:nvPr>
        </p:nvGraphicFramePr>
        <p:xfrm>
          <a:off x="3160057" y="3489760"/>
          <a:ext cx="3826435" cy="2672080"/>
        </p:xfrm>
        <a:graphic>
          <a:graphicData uri="http://schemas.openxmlformats.org/drawingml/2006/table">
            <a:tbl>
              <a:tblPr firstRow="1" bandRow="1">
                <a:tableStyleId>{5940675A-B579-460E-94D1-54222C63F5DA}</a:tableStyleId>
              </a:tblPr>
              <a:tblGrid>
                <a:gridCol w="3826435"/>
              </a:tblGrid>
              <a:tr h="1112520">
                <a:tc>
                  <a:txBody>
                    <a:bodyPr/>
                    <a:lstStyle/>
                    <a:p>
                      <a:pPr algn="ctr"/>
                      <a:r>
                        <a:rPr lang="en-IN" dirty="0" smtClean="0">
                          <a:solidFill>
                            <a:schemeClr val="tx1"/>
                          </a:solidFill>
                        </a:rPr>
                        <a:t>HEAP</a:t>
                      </a:r>
                      <a:endParaRPr lang="en-US" dirty="0">
                        <a:solidFill>
                          <a:schemeClr val="tx1"/>
                        </a:solidFill>
                      </a:endParaRPr>
                    </a:p>
                    <a:p>
                      <a:pPr algn="ctr"/>
                      <a:endParaRPr lang="en-IN" dirty="0" smtClean="0"/>
                    </a:p>
                    <a:p>
                      <a:pPr algn="ctr"/>
                      <a:endParaRPr lang="en-IN" dirty="0" smtClean="0"/>
                    </a:p>
                    <a:p>
                      <a:pPr algn="ctr"/>
                      <a:r>
                        <a:rPr lang="en-IN" dirty="0" smtClean="0">
                          <a:solidFill>
                            <a:schemeClr val="tx1"/>
                          </a:solidFill>
                        </a:rPr>
                        <a:t>Stack</a:t>
                      </a:r>
                      <a:endParaRPr lang="en-US" dirty="0">
                        <a:solidFill>
                          <a:schemeClr val="tx1"/>
                        </a:solidFill>
                      </a:endParaRPr>
                    </a:p>
                  </a:txBody>
                  <a:tcPr>
                    <a:solidFill>
                      <a:schemeClr val="bg1"/>
                    </a:solidFill>
                  </a:tcPr>
                </a:tc>
              </a:tr>
              <a:tr h="370840">
                <a:tc>
                  <a:txBody>
                    <a:bodyPr/>
                    <a:lstStyle/>
                    <a:p>
                      <a:pPr algn="ctr"/>
                      <a:r>
                        <a:rPr lang="en-IN" dirty="0" smtClean="0"/>
                        <a:t>DATA</a:t>
                      </a:r>
                      <a:endParaRPr lang="en-US" dirty="0"/>
                    </a:p>
                  </a:txBody>
                  <a:tcPr>
                    <a:solidFill>
                      <a:schemeClr val="bg1"/>
                    </a:solidFill>
                  </a:tcPr>
                </a:tc>
              </a:tr>
              <a:tr h="370840">
                <a:tc>
                  <a:txBody>
                    <a:bodyPr/>
                    <a:lstStyle/>
                    <a:p>
                      <a:pPr algn="ctr"/>
                      <a:r>
                        <a:rPr lang="en-IN" dirty="0" smtClean="0"/>
                        <a:t>TEXT</a:t>
                      </a:r>
                      <a:endParaRPr lang="en-US" dirty="0"/>
                    </a:p>
                  </a:txBody>
                  <a:tcPr>
                    <a:solidFill>
                      <a:schemeClr val="bg1"/>
                    </a:solidFill>
                  </a:tcPr>
                </a:tc>
              </a:tr>
              <a:tr h="370840">
                <a:tc>
                  <a:txBody>
                    <a:bodyPr/>
                    <a:lstStyle/>
                    <a:p>
                      <a:pPr algn="ctr"/>
                      <a:r>
                        <a:rPr lang="en-IN" dirty="0" smtClean="0"/>
                        <a:t>Read only</a:t>
                      </a:r>
                      <a:endParaRPr lang="en-US" dirty="0"/>
                    </a:p>
                  </a:txBody>
                  <a:tcPr>
                    <a:solidFill>
                      <a:schemeClr val="accent2"/>
                    </a:solidFill>
                  </a:tcPr>
                </a:tc>
              </a:tr>
              <a:tr h="370840">
                <a:tc>
                  <a:txBody>
                    <a:bodyPr/>
                    <a:lstStyle/>
                    <a:p>
                      <a:pPr algn="ctr"/>
                      <a:r>
                        <a:rPr lang="en-IN" dirty="0" smtClean="0"/>
                        <a:t>unmapped</a:t>
                      </a:r>
                      <a:endParaRPr lang="en-US" dirty="0"/>
                    </a:p>
                  </a:txBody>
                  <a:tcPr>
                    <a:solidFill>
                      <a:schemeClr val="bg1"/>
                    </a:solidFill>
                  </a:tcPr>
                </a:tc>
              </a:tr>
            </a:tbl>
          </a:graphicData>
        </a:graphic>
      </p:graphicFrame>
      <p:cxnSp>
        <p:nvCxnSpPr>
          <p:cNvPr id="7" name="Straight Arrow Connector 6"/>
          <p:cNvCxnSpPr/>
          <p:nvPr/>
        </p:nvCxnSpPr>
        <p:spPr>
          <a:xfrm flipH="1">
            <a:off x="4975411" y="3738282"/>
            <a:ext cx="13447" cy="3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073274" y="3926541"/>
            <a:ext cx="0" cy="41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938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69296228"/>
              </p:ext>
            </p:extLst>
          </p:nvPr>
        </p:nvGraphicFramePr>
        <p:xfrm>
          <a:off x="0" y="0"/>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Code</a:t>
                      </a:r>
                      <a:endParaRPr lang="en-US" dirty="0"/>
                    </a:p>
                  </a:txBody>
                  <a:tcPr/>
                </a:tc>
                <a:tc>
                  <a:txBody>
                    <a:bodyPr/>
                    <a:lstStyle/>
                    <a:p>
                      <a:pPr algn="ctr"/>
                      <a:r>
                        <a:rPr lang="en-IN" dirty="0" smtClean="0"/>
                        <a:t>Data</a:t>
                      </a:r>
                      <a:endParaRPr lang="en-US" dirty="0"/>
                    </a:p>
                  </a:txBody>
                  <a:tcPr/>
                </a:tc>
              </a:tr>
              <a:tr h="185420">
                <a:tc rowSpan="2">
                  <a:txBody>
                    <a:bodyPr/>
                    <a:lstStyle/>
                    <a:p>
                      <a:pPr algn="ctr"/>
                      <a:r>
                        <a:rPr lang="en-IN" dirty="0" smtClean="0"/>
                        <a:t>Control flow</a:t>
                      </a:r>
                      <a:endParaRPr lang="en-US" dirty="0"/>
                    </a:p>
                  </a:txBody>
                  <a:tcPr>
                    <a:solidFill>
                      <a:schemeClr val="bg1"/>
                    </a:solidFill>
                  </a:tcPr>
                </a:tc>
                <a:tc>
                  <a:txBody>
                    <a:bodyPr/>
                    <a:lstStyle/>
                    <a:p>
                      <a:pPr algn="ctr"/>
                      <a:r>
                        <a:rPr lang="en-IN" dirty="0" smtClean="0"/>
                        <a:t>Global Static variable</a:t>
                      </a:r>
                      <a:endParaRPr lang="en-US" dirty="0"/>
                    </a:p>
                  </a:txBody>
                  <a:tcPr>
                    <a:solidFill>
                      <a:schemeClr val="bg1"/>
                    </a:solidFill>
                  </a:tcPr>
                </a:tc>
              </a:tr>
              <a:tr h="18542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Global dynamic variable</a:t>
                      </a:r>
                      <a:endParaRPr lang="en-US" dirty="0" smtClean="0"/>
                    </a:p>
                  </a:txBody>
                  <a:tcPr>
                    <a:solidFill>
                      <a:schemeClr val="bg1"/>
                    </a:solidFill>
                  </a:tcPr>
                </a:tc>
              </a:tr>
              <a:tr h="185420">
                <a:tc rowSpan="2">
                  <a:txBody>
                    <a:bodyPr/>
                    <a:lstStyle/>
                    <a:p>
                      <a:pPr algn="ctr"/>
                      <a:r>
                        <a:rPr lang="en-IN" dirty="0" smtClean="0"/>
                        <a:t>Functions/procedures</a:t>
                      </a:r>
                      <a:endParaRPr lang="en-US" dirty="0"/>
                    </a:p>
                  </a:txBody>
                  <a:tcPr>
                    <a:solidFill>
                      <a:schemeClr val="bg1"/>
                    </a:solidFill>
                  </a:tcPr>
                </a:tc>
                <a:tc>
                  <a:txBody>
                    <a:bodyPr/>
                    <a:lstStyle/>
                    <a:p>
                      <a:pPr algn="ctr"/>
                      <a:r>
                        <a:rPr lang="en-IN" dirty="0" smtClean="0"/>
                        <a:t>Local variables</a:t>
                      </a:r>
                      <a:endParaRPr lang="en-US" dirty="0"/>
                    </a:p>
                  </a:txBody>
                  <a:tcPr>
                    <a:solidFill>
                      <a:schemeClr val="bg1"/>
                    </a:solidFill>
                  </a:tcPr>
                </a:tc>
              </a:tr>
              <a:tr h="185420">
                <a:tc vMerge="1">
                  <a:txBody>
                    <a:bodyPr/>
                    <a:lstStyle/>
                    <a:p>
                      <a:endParaRPr lang="en-US"/>
                    </a:p>
                  </a:txBody>
                  <a:tcPr/>
                </a:tc>
                <a:tc>
                  <a:txBody>
                    <a:bodyPr/>
                    <a:lstStyle/>
                    <a:p>
                      <a:pPr algn="ctr"/>
                      <a:r>
                        <a:rPr lang="en-IN" dirty="0" smtClean="0"/>
                        <a:t>temporaries</a:t>
                      </a:r>
                      <a:endParaRPr lang="en-US" dirty="0"/>
                    </a:p>
                  </a:txBody>
                  <a:tcPr>
                    <a:solidFill>
                      <a:schemeClr val="bg1"/>
                    </a:solidFill>
                  </a:tcPr>
                </a:tc>
              </a:tr>
              <a:tr h="370840">
                <a:tc>
                  <a:txBody>
                    <a:bodyPr/>
                    <a:lstStyle/>
                    <a:p>
                      <a:pPr algn="ctr"/>
                      <a:r>
                        <a:rPr lang="en-IN" dirty="0" smtClean="0"/>
                        <a:t>Expressions/statements</a:t>
                      </a:r>
                      <a:endParaRPr lang="en-US" dirty="0"/>
                    </a:p>
                  </a:txBody>
                  <a:tcPr>
                    <a:solidFill>
                      <a:schemeClr val="bg1"/>
                    </a:solidFill>
                  </a:tcPr>
                </a:tc>
                <a:tc>
                  <a:txBody>
                    <a:bodyPr/>
                    <a:lstStyle/>
                    <a:p>
                      <a:pPr algn="ctr"/>
                      <a:r>
                        <a:rPr lang="en-IN" dirty="0" smtClean="0"/>
                        <a:t>Read only</a:t>
                      </a:r>
                      <a:endParaRPr lang="en-US" dirty="0"/>
                    </a:p>
                  </a:txBody>
                  <a:tcPr>
                    <a:solidFill>
                      <a:schemeClr val="bg1"/>
                    </a:solidFill>
                  </a:tcPr>
                </a:tc>
              </a:tr>
              <a:tr h="185420">
                <a:tc>
                  <a:txBody>
                    <a:bodyPr/>
                    <a:lstStyle/>
                    <a:p>
                      <a:pPr algn="ctr"/>
                      <a:r>
                        <a:rPr lang="en-IN" dirty="0" smtClean="0"/>
                        <a:t>Data access</a:t>
                      </a:r>
                      <a:endParaRPr lang="en-US" dirty="0"/>
                    </a:p>
                  </a:txBody>
                  <a:tcPr>
                    <a:solidFill>
                      <a:schemeClr val="bg1"/>
                    </a:solidFill>
                  </a:tcPr>
                </a:tc>
                <a:tc>
                  <a:txBody>
                    <a:bodyPr/>
                    <a:lstStyle/>
                    <a:p>
                      <a:pPr algn="ctr"/>
                      <a:r>
                        <a:rPr lang="en-IN" dirty="0" smtClean="0"/>
                        <a:t>parameters</a:t>
                      </a:r>
                      <a:endParaRPr lang="en-US" dirty="0"/>
                    </a:p>
                  </a:txBody>
                  <a:tcPr>
                    <a:solidFill>
                      <a:schemeClr val="accent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54067360"/>
              </p:ext>
            </p:extLst>
          </p:nvPr>
        </p:nvGraphicFramePr>
        <p:xfrm>
          <a:off x="3160057" y="3489760"/>
          <a:ext cx="3826435" cy="2672080"/>
        </p:xfrm>
        <a:graphic>
          <a:graphicData uri="http://schemas.openxmlformats.org/drawingml/2006/table">
            <a:tbl>
              <a:tblPr firstRow="1" bandRow="1">
                <a:tableStyleId>{5940675A-B579-460E-94D1-54222C63F5DA}</a:tableStyleId>
              </a:tblPr>
              <a:tblGrid>
                <a:gridCol w="3826435"/>
              </a:tblGrid>
              <a:tr h="1112520">
                <a:tc>
                  <a:txBody>
                    <a:bodyPr/>
                    <a:lstStyle/>
                    <a:p>
                      <a:pPr algn="ctr"/>
                      <a:r>
                        <a:rPr lang="en-IN" dirty="0" smtClean="0">
                          <a:solidFill>
                            <a:schemeClr val="tx1"/>
                          </a:solidFill>
                        </a:rPr>
                        <a:t>HEAP</a:t>
                      </a:r>
                      <a:endParaRPr lang="en-US" dirty="0">
                        <a:solidFill>
                          <a:schemeClr val="tx1"/>
                        </a:solidFill>
                      </a:endParaRPr>
                    </a:p>
                    <a:p>
                      <a:pPr algn="ctr"/>
                      <a:endParaRPr lang="en-IN" dirty="0" smtClean="0"/>
                    </a:p>
                    <a:p>
                      <a:pPr algn="ctr"/>
                      <a:endParaRPr lang="en-IN" dirty="0" smtClean="0"/>
                    </a:p>
                    <a:p>
                      <a:pPr algn="ctr"/>
                      <a:r>
                        <a:rPr lang="en-IN" dirty="0" smtClean="0">
                          <a:solidFill>
                            <a:schemeClr val="accent2"/>
                          </a:solidFill>
                        </a:rPr>
                        <a:t>Stack</a:t>
                      </a:r>
                      <a:endParaRPr lang="en-US" dirty="0">
                        <a:solidFill>
                          <a:schemeClr val="accent2"/>
                        </a:solidFill>
                      </a:endParaRPr>
                    </a:p>
                  </a:txBody>
                  <a:tcPr>
                    <a:solidFill>
                      <a:schemeClr val="bg1"/>
                    </a:solidFill>
                  </a:tcPr>
                </a:tc>
              </a:tr>
              <a:tr h="370840">
                <a:tc>
                  <a:txBody>
                    <a:bodyPr/>
                    <a:lstStyle/>
                    <a:p>
                      <a:pPr algn="ctr"/>
                      <a:r>
                        <a:rPr lang="en-IN" dirty="0" smtClean="0"/>
                        <a:t>DATA</a:t>
                      </a:r>
                      <a:endParaRPr lang="en-US" dirty="0"/>
                    </a:p>
                  </a:txBody>
                  <a:tcPr>
                    <a:solidFill>
                      <a:schemeClr val="bg1"/>
                    </a:solidFill>
                  </a:tcPr>
                </a:tc>
              </a:tr>
              <a:tr h="370840">
                <a:tc>
                  <a:txBody>
                    <a:bodyPr/>
                    <a:lstStyle/>
                    <a:p>
                      <a:pPr algn="ctr"/>
                      <a:r>
                        <a:rPr lang="en-IN" dirty="0" smtClean="0"/>
                        <a:t>TEXT</a:t>
                      </a:r>
                      <a:endParaRPr lang="en-US" dirty="0"/>
                    </a:p>
                  </a:txBody>
                  <a:tcPr>
                    <a:solidFill>
                      <a:schemeClr val="bg1"/>
                    </a:solidFill>
                  </a:tcPr>
                </a:tc>
              </a:tr>
              <a:tr h="370840">
                <a:tc>
                  <a:txBody>
                    <a:bodyPr/>
                    <a:lstStyle/>
                    <a:p>
                      <a:pPr algn="ctr"/>
                      <a:r>
                        <a:rPr lang="en-IN" dirty="0" smtClean="0"/>
                        <a:t>Read only</a:t>
                      </a:r>
                      <a:endParaRPr lang="en-US" dirty="0"/>
                    </a:p>
                  </a:txBody>
                  <a:tcPr>
                    <a:solidFill>
                      <a:schemeClr val="bg1"/>
                    </a:solidFill>
                  </a:tcPr>
                </a:tc>
              </a:tr>
              <a:tr h="370840">
                <a:tc>
                  <a:txBody>
                    <a:bodyPr/>
                    <a:lstStyle/>
                    <a:p>
                      <a:pPr algn="ctr"/>
                      <a:r>
                        <a:rPr lang="en-IN" dirty="0" smtClean="0"/>
                        <a:t>unmapped</a:t>
                      </a:r>
                      <a:endParaRPr lang="en-US" dirty="0"/>
                    </a:p>
                  </a:txBody>
                  <a:tcPr>
                    <a:solidFill>
                      <a:schemeClr val="bg1"/>
                    </a:solidFill>
                  </a:tcPr>
                </a:tc>
              </a:tr>
            </a:tbl>
          </a:graphicData>
        </a:graphic>
      </p:graphicFrame>
      <p:cxnSp>
        <p:nvCxnSpPr>
          <p:cNvPr id="7" name="Straight Arrow Connector 6"/>
          <p:cNvCxnSpPr/>
          <p:nvPr/>
        </p:nvCxnSpPr>
        <p:spPr>
          <a:xfrm flipH="1">
            <a:off x="4975411" y="3738282"/>
            <a:ext cx="13447" cy="3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073274" y="3926541"/>
            <a:ext cx="0" cy="41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69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88169096"/>
              </p:ext>
            </p:extLst>
          </p:nvPr>
        </p:nvGraphicFramePr>
        <p:xfrm>
          <a:off x="1709270" y="2911537"/>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Code</a:t>
                      </a:r>
                      <a:endParaRPr lang="en-US" dirty="0"/>
                    </a:p>
                  </a:txBody>
                  <a:tcPr/>
                </a:tc>
                <a:tc>
                  <a:txBody>
                    <a:bodyPr/>
                    <a:lstStyle/>
                    <a:p>
                      <a:pPr algn="ctr"/>
                      <a:r>
                        <a:rPr lang="en-IN" dirty="0" smtClean="0"/>
                        <a:t>Data</a:t>
                      </a:r>
                      <a:endParaRPr lang="en-US" dirty="0"/>
                    </a:p>
                  </a:txBody>
                  <a:tcPr/>
                </a:tc>
              </a:tr>
              <a:tr h="185420">
                <a:tc rowSpan="2">
                  <a:txBody>
                    <a:bodyPr/>
                    <a:lstStyle/>
                    <a:p>
                      <a:pPr algn="ctr"/>
                      <a:r>
                        <a:rPr lang="en-IN" dirty="0" smtClean="0"/>
                        <a:t>Control flow</a:t>
                      </a:r>
                      <a:endParaRPr lang="en-US" dirty="0"/>
                    </a:p>
                  </a:txBody>
                  <a:tcPr/>
                </a:tc>
                <a:tc>
                  <a:txBody>
                    <a:bodyPr/>
                    <a:lstStyle/>
                    <a:p>
                      <a:pPr algn="ctr"/>
                      <a:r>
                        <a:rPr lang="en-IN" dirty="0" smtClean="0"/>
                        <a:t>Global Static variable</a:t>
                      </a:r>
                      <a:endParaRPr lang="en-US" dirty="0"/>
                    </a:p>
                  </a:txBody>
                  <a:tcPr>
                    <a:solidFill>
                      <a:schemeClr val="accent2"/>
                    </a:solidFill>
                  </a:tcPr>
                </a:tc>
              </a:tr>
              <a:tr h="18542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Global dynamic variable</a:t>
                      </a:r>
                      <a:endParaRPr lang="en-US" dirty="0" smtClean="0"/>
                    </a:p>
                  </a:txBody>
                  <a:tcPr>
                    <a:solidFill>
                      <a:schemeClr val="accent2"/>
                    </a:solidFill>
                  </a:tcPr>
                </a:tc>
              </a:tr>
              <a:tr h="185420">
                <a:tc rowSpan="2">
                  <a:txBody>
                    <a:bodyPr/>
                    <a:lstStyle/>
                    <a:p>
                      <a:pPr algn="ctr"/>
                      <a:r>
                        <a:rPr lang="en-IN" dirty="0" smtClean="0"/>
                        <a:t>Functions/procedures</a:t>
                      </a:r>
                      <a:endParaRPr lang="en-US" dirty="0"/>
                    </a:p>
                  </a:txBody>
                  <a:tcPr>
                    <a:solidFill>
                      <a:schemeClr val="accent2"/>
                    </a:solidFill>
                  </a:tcPr>
                </a:tc>
                <a:tc>
                  <a:txBody>
                    <a:bodyPr/>
                    <a:lstStyle/>
                    <a:p>
                      <a:pPr algn="ctr"/>
                      <a:r>
                        <a:rPr lang="en-IN" dirty="0" smtClean="0"/>
                        <a:t>Local variables</a:t>
                      </a:r>
                      <a:endParaRPr lang="en-US" dirty="0"/>
                    </a:p>
                  </a:txBody>
                  <a:tcPr>
                    <a:solidFill>
                      <a:schemeClr val="accent2"/>
                    </a:solidFill>
                  </a:tcPr>
                </a:tc>
              </a:tr>
              <a:tr h="185420">
                <a:tc vMerge="1">
                  <a:txBody>
                    <a:bodyPr/>
                    <a:lstStyle/>
                    <a:p>
                      <a:endParaRPr lang="en-US"/>
                    </a:p>
                  </a:txBody>
                  <a:tcPr/>
                </a:tc>
                <a:tc>
                  <a:txBody>
                    <a:bodyPr/>
                    <a:lstStyle/>
                    <a:p>
                      <a:pPr algn="ctr"/>
                      <a:r>
                        <a:rPr lang="en-IN" dirty="0" smtClean="0"/>
                        <a:t>temporaries</a:t>
                      </a:r>
                      <a:endParaRPr lang="en-US" dirty="0"/>
                    </a:p>
                  </a:txBody>
                  <a:tcPr>
                    <a:solidFill>
                      <a:schemeClr val="accent2"/>
                    </a:solidFill>
                  </a:tcPr>
                </a:tc>
              </a:tr>
              <a:tr h="370840">
                <a:tc>
                  <a:txBody>
                    <a:bodyPr/>
                    <a:lstStyle/>
                    <a:p>
                      <a:pPr algn="ctr"/>
                      <a:r>
                        <a:rPr lang="en-IN" dirty="0" smtClean="0"/>
                        <a:t>Expressions/statements</a:t>
                      </a:r>
                      <a:endParaRPr lang="en-US" dirty="0"/>
                    </a:p>
                  </a:txBody>
                  <a:tcPr/>
                </a:tc>
                <a:tc>
                  <a:txBody>
                    <a:bodyPr/>
                    <a:lstStyle/>
                    <a:p>
                      <a:pPr algn="ctr"/>
                      <a:r>
                        <a:rPr lang="en-IN" dirty="0" smtClean="0"/>
                        <a:t>Read only</a:t>
                      </a:r>
                      <a:endParaRPr lang="en-US" dirty="0"/>
                    </a:p>
                  </a:txBody>
                  <a:tcPr>
                    <a:solidFill>
                      <a:schemeClr val="accent2"/>
                    </a:solidFill>
                  </a:tcPr>
                </a:tc>
              </a:tr>
              <a:tr h="185420">
                <a:tc>
                  <a:txBody>
                    <a:bodyPr/>
                    <a:lstStyle/>
                    <a:p>
                      <a:pPr algn="ctr"/>
                      <a:r>
                        <a:rPr lang="en-IN" dirty="0" smtClean="0"/>
                        <a:t>Data access</a:t>
                      </a:r>
                      <a:endParaRPr lang="en-US" dirty="0"/>
                    </a:p>
                  </a:txBody>
                  <a:tcPr/>
                </a:tc>
                <a:tc>
                  <a:txBody>
                    <a:bodyPr/>
                    <a:lstStyle/>
                    <a:p>
                      <a:pPr algn="ctr"/>
                      <a:r>
                        <a:rPr lang="en-IN" dirty="0" smtClean="0"/>
                        <a:t>parameters</a:t>
                      </a:r>
                      <a:endParaRPr lang="en-US" dirty="0"/>
                    </a:p>
                  </a:txBody>
                  <a:tcPr>
                    <a:solidFill>
                      <a:schemeClr val="accent2"/>
                    </a:solidFill>
                  </a:tcPr>
                </a:tc>
              </a:tr>
            </a:tbl>
          </a:graphicData>
        </a:graphic>
      </p:graphicFrame>
    </p:spTree>
    <p:extLst>
      <p:ext uri="{BB962C8B-B14F-4D97-AF65-F5344CB8AC3E}">
        <p14:creationId xmlns:p14="http://schemas.microsoft.com/office/powerpoint/2010/main" val="1250496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Activation </a:t>
            </a:r>
            <a:r>
              <a:rPr lang="en-US" dirty="0" smtClean="0"/>
              <a:t>Trees</a:t>
            </a:r>
            <a:endParaRPr lang="en-US" dirty="0"/>
          </a:p>
        </p:txBody>
      </p:sp>
      <p:sp>
        <p:nvSpPr>
          <p:cNvPr id="3" name="Content Placeholder 2"/>
          <p:cNvSpPr>
            <a:spLocks noGrp="1"/>
          </p:cNvSpPr>
          <p:nvPr>
            <p:ph idx="1"/>
          </p:nvPr>
        </p:nvSpPr>
        <p:spPr/>
        <p:txBody>
          <a:bodyPr>
            <a:normAutofit/>
          </a:bodyPr>
          <a:lstStyle/>
          <a:p>
            <a:pPr algn="just"/>
            <a:r>
              <a:rPr lang="en-US" dirty="0"/>
              <a:t>A program is a sequence of instructions combined into a number of procedures. Instructions in a procedure are executed sequentially. A procedure has a start and an end delimiter and everything inside it is called the body of the procedure. </a:t>
            </a:r>
            <a:endParaRPr lang="en-US" dirty="0" smtClean="0"/>
          </a:p>
          <a:p>
            <a:pPr algn="just"/>
            <a:r>
              <a:rPr lang="en-US" dirty="0" smtClean="0"/>
              <a:t>The </a:t>
            </a:r>
            <a:r>
              <a:rPr lang="en-US" dirty="0"/>
              <a:t>procedure identifier and the sequence of finite instructions inside it make up the body of the procedure</a:t>
            </a:r>
            <a:r>
              <a:rPr lang="en-US" dirty="0" smtClean="0"/>
              <a:t>.</a:t>
            </a:r>
          </a:p>
          <a:p>
            <a:pPr algn="just"/>
            <a:r>
              <a:rPr lang="en-US" dirty="0"/>
              <a:t>The execution of a procedure is called its activation. An activation record contains all the necessary information required to call a procedure. An activation record may contain the following units (depending upon the source language used</a:t>
            </a:r>
            <a:r>
              <a:rPr lang="en-US" dirty="0" smtClean="0"/>
              <a:t>).</a:t>
            </a:r>
            <a:endParaRPr lang="en-US" dirty="0"/>
          </a:p>
        </p:txBody>
      </p:sp>
    </p:spTree>
    <p:extLst>
      <p:ext uri="{BB962C8B-B14F-4D97-AF65-F5344CB8AC3E}">
        <p14:creationId xmlns:p14="http://schemas.microsoft.com/office/powerpoint/2010/main" val="370465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Temporaries	</a:t>
            </a:r>
            <a:endParaRPr lang="en-US" dirty="0" smtClean="0"/>
          </a:p>
          <a:p>
            <a:pPr marL="0" indent="0">
              <a:buNone/>
            </a:pPr>
            <a:r>
              <a:rPr lang="en-US" dirty="0" smtClean="0"/>
              <a:t>Stores </a:t>
            </a:r>
            <a:r>
              <a:rPr lang="en-US" dirty="0"/>
              <a:t>temporary and intermediate values of an expression.</a:t>
            </a:r>
          </a:p>
          <a:p>
            <a:r>
              <a:rPr lang="en-US" dirty="0"/>
              <a:t>Local Data	</a:t>
            </a:r>
            <a:endParaRPr lang="en-US" dirty="0" smtClean="0"/>
          </a:p>
          <a:p>
            <a:pPr marL="0" indent="0">
              <a:buNone/>
            </a:pPr>
            <a:r>
              <a:rPr lang="en-US" dirty="0" smtClean="0"/>
              <a:t>Stores </a:t>
            </a:r>
            <a:r>
              <a:rPr lang="en-US" dirty="0"/>
              <a:t>local data of the called procedure.</a:t>
            </a:r>
          </a:p>
          <a:p>
            <a:r>
              <a:rPr lang="en-US" dirty="0"/>
              <a:t>Machine Status	</a:t>
            </a:r>
            <a:endParaRPr lang="en-US" dirty="0" smtClean="0"/>
          </a:p>
          <a:p>
            <a:pPr marL="0" indent="0">
              <a:buNone/>
            </a:pPr>
            <a:r>
              <a:rPr lang="en-US" dirty="0" smtClean="0"/>
              <a:t>Stores </a:t>
            </a:r>
            <a:r>
              <a:rPr lang="en-US" dirty="0"/>
              <a:t>machine status such as Registers, Program Counter etc., before the procedure is called.</a:t>
            </a:r>
          </a:p>
          <a:p>
            <a:r>
              <a:rPr lang="en-US" dirty="0"/>
              <a:t>Control Link	</a:t>
            </a:r>
            <a:endParaRPr lang="en-US" dirty="0" smtClean="0"/>
          </a:p>
          <a:p>
            <a:pPr marL="0" indent="0">
              <a:buNone/>
            </a:pPr>
            <a:r>
              <a:rPr lang="en-US" dirty="0" smtClean="0"/>
              <a:t>Stores </a:t>
            </a:r>
            <a:r>
              <a:rPr lang="en-US" dirty="0"/>
              <a:t>the address of activation record of the caller procedure.</a:t>
            </a:r>
          </a:p>
          <a:p>
            <a:r>
              <a:rPr lang="en-US" dirty="0"/>
              <a:t>Access Link	</a:t>
            </a:r>
            <a:endParaRPr lang="en-US" dirty="0" smtClean="0"/>
          </a:p>
          <a:p>
            <a:pPr marL="0" indent="0">
              <a:buNone/>
            </a:pPr>
            <a:r>
              <a:rPr lang="en-US" dirty="0" smtClean="0"/>
              <a:t>Stores </a:t>
            </a:r>
            <a:r>
              <a:rPr lang="en-US" dirty="0"/>
              <a:t>the information of data which is outside the local scope.</a:t>
            </a:r>
          </a:p>
          <a:p>
            <a:r>
              <a:rPr lang="en-US" dirty="0"/>
              <a:t>Actual Parameters	</a:t>
            </a:r>
            <a:endParaRPr lang="en-US" dirty="0" smtClean="0"/>
          </a:p>
          <a:p>
            <a:pPr marL="0" indent="0">
              <a:buNone/>
            </a:pPr>
            <a:r>
              <a:rPr lang="en-US" dirty="0" smtClean="0"/>
              <a:t>Stores </a:t>
            </a:r>
            <a:r>
              <a:rPr lang="en-US" dirty="0"/>
              <a:t>actual parameters, i.e., parameters which are used to send input to the called procedure.</a:t>
            </a:r>
          </a:p>
          <a:p>
            <a:r>
              <a:rPr lang="en-US" dirty="0"/>
              <a:t>Return Value	</a:t>
            </a:r>
            <a:endParaRPr lang="en-US" dirty="0" smtClean="0"/>
          </a:p>
          <a:p>
            <a:pPr marL="0" indent="0">
              <a:buNone/>
            </a:pPr>
            <a:r>
              <a:rPr lang="en-US" dirty="0" smtClean="0"/>
              <a:t>Stores </a:t>
            </a:r>
            <a:r>
              <a:rPr lang="en-US" dirty="0"/>
              <a:t>return values.</a:t>
            </a:r>
          </a:p>
        </p:txBody>
      </p:sp>
    </p:spTree>
    <p:extLst>
      <p:ext uri="{BB962C8B-B14F-4D97-AF65-F5344CB8AC3E}">
        <p14:creationId xmlns:p14="http://schemas.microsoft.com/office/powerpoint/2010/main" val="1889334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Whenever a procedure is executed, its activation record is stored on the stack, also known as control stack. When a procedure calls another procedure, the execution of the caller is suspended until the called procedure finishes execution. At this time, the activation record of the called procedure is stored on the stack</a:t>
            </a:r>
            <a:r>
              <a:rPr lang="en-US" dirty="0" smtClean="0"/>
              <a:t>.</a:t>
            </a:r>
            <a:endParaRPr lang="en-US" dirty="0"/>
          </a:p>
          <a:p>
            <a:pPr algn="just"/>
            <a:r>
              <a:rPr lang="en-US" dirty="0"/>
              <a:t>We assume that the program control flows in a sequential manner and when a procedure is called, its control is transferred to the called procedure. When a called procedure is executed, it returns the control back to the caller. This type of control flow makes it easier to represent a series of activations in the form of a tree, known as the activation tree</a:t>
            </a:r>
            <a:r>
              <a:rPr lang="en-US" dirty="0" smtClean="0"/>
              <a:t>.</a:t>
            </a:r>
            <a:endParaRPr lang="en-US" dirty="0"/>
          </a:p>
        </p:txBody>
      </p:sp>
    </p:spTree>
    <p:extLst>
      <p:ext uri="{BB962C8B-B14F-4D97-AF65-F5344CB8AC3E}">
        <p14:creationId xmlns:p14="http://schemas.microsoft.com/office/powerpoint/2010/main" val="4192873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 activation tree is a tree </a:t>
            </a:r>
            <a:r>
              <a:rPr lang="en-US" dirty="0" smtClean="0"/>
              <a:t>structure representing </a:t>
            </a:r>
            <a:r>
              <a:rPr lang="en-US" dirty="0"/>
              <a:t>all of the function calls made by </a:t>
            </a:r>
            <a:r>
              <a:rPr lang="en-US" dirty="0" smtClean="0"/>
              <a:t>a program </a:t>
            </a:r>
            <a:r>
              <a:rPr lang="en-US" dirty="0"/>
              <a:t>on a particular execution.</a:t>
            </a:r>
          </a:p>
          <a:p>
            <a:r>
              <a:rPr lang="en-US" dirty="0" smtClean="0"/>
              <a:t>Depends </a:t>
            </a:r>
            <a:r>
              <a:rPr lang="en-US" dirty="0"/>
              <a:t>on the runtime behavior of a </a:t>
            </a:r>
            <a:r>
              <a:rPr lang="en-US" dirty="0" smtClean="0"/>
              <a:t>program can't </a:t>
            </a:r>
            <a:r>
              <a:rPr lang="en-US" dirty="0"/>
              <a:t>always be determined at compile-time.</a:t>
            </a:r>
          </a:p>
          <a:p>
            <a:r>
              <a:rPr lang="en-US" dirty="0" smtClean="0"/>
              <a:t>Each </a:t>
            </a:r>
            <a:r>
              <a:rPr lang="en-US" dirty="0"/>
              <a:t>node in the tree is an activation record.</a:t>
            </a:r>
          </a:p>
          <a:p>
            <a:r>
              <a:rPr lang="en-US" dirty="0" smtClean="0"/>
              <a:t>Each </a:t>
            </a:r>
            <a:r>
              <a:rPr lang="en-US" dirty="0"/>
              <a:t>activation record stores a control link </a:t>
            </a:r>
            <a:r>
              <a:rPr lang="en-US" dirty="0" smtClean="0"/>
              <a:t>to the </a:t>
            </a:r>
            <a:r>
              <a:rPr lang="en-US" dirty="0"/>
              <a:t>activation record of the function </a:t>
            </a:r>
            <a:r>
              <a:rPr lang="en-US" dirty="0" smtClean="0"/>
              <a:t>that invoked </a:t>
            </a:r>
            <a:r>
              <a:rPr lang="en-US" dirty="0"/>
              <a:t>it.</a:t>
            </a:r>
          </a:p>
        </p:txBody>
      </p:sp>
    </p:spTree>
    <p:extLst>
      <p:ext uri="{BB962C8B-B14F-4D97-AF65-F5344CB8AC3E}">
        <p14:creationId xmlns:p14="http://schemas.microsoft.com/office/powerpoint/2010/main" val="278499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IN" dirty="0" smtClean="0"/>
              <a:t>…..</a:t>
            </a:r>
            <a:endParaRPr lang="en-US" dirty="0" smtClean="0"/>
          </a:p>
          <a:p>
            <a:pPr marL="0" indent="0">
              <a:buNone/>
            </a:pPr>
            <a:r>
              <a:rPr lang="en-US" dirty="0" err="1" smtClean="0"/>
              <a:t>Cout</a:t>
            </a:r>
            <a:r>
              <a:rPr lang="en-US" dirty="0" smtClean="0"/>
              <a:t>&lt;&lt;“</a:t>
            </a:r>
            <a:r>
              <a:rPr lang="en-US" dirty="0"/>
              <a:t>Enter Your </a:t>
            </a:r>
            <a:r>
              <a:rPr lang="en-US" dirty="0" smtClean="0"/>
              <a:t>option: \n“;</a:t>
            </a:r>
            <a:endParaRPr lang="en-US" dirty="0"/>
          </a:p>
          <a:p>
            <a:pPr marL="0" indent="0">
              <a:buNone/>
            </a:pPr>
            <a:r>
              <a:rPr lang="en-US" dirty="0" err="1" smtClean="0"/>
              <a:t>Cin</a:t>
            </a:r>
            <a:r>
              <a:rPr lang="en-US" dirty="0" smtClean="0"/>
              <a:t>&gt;&gt; option;</a:t>
            </a:r>
            <a:endParaRPr lang="en-US" dirty="0"/>
          </a:p>
          <a:p>
            <a:pPr marL="0" indent="0">
              <a:buNone/>
            </a:pPr>
            <a:r>
              <a:rPr lang="en-US" dirty="0" err="1" smtClean="0"/>
              <a:t>show_data</a:t>
            </a:r>
            <a:r>
              <a:rPr lang="en-US" dirty="0" smtClean="0"/>
              <a:t>(option);</a:t>
            </a:r>
            <a:endParaRPr lang="en-US" dirty="0"/>
          </a:p>
          <a:p>
            <a:pPr marL="0" indent="0">
              <a:buNone/>
            </a:pPr>
            <a:r>
              <a:rPr lang="en-US" dirty="0" err="1" smtClean="0"/>
              <a:t>Cout</a:t>
            </a:r>
            <a:r>
              <a:rPr lang="en-US" dirty="0" smtClean="0"/>
              <a:t>&lt;&lt;“\n Press </a:t>
            </a:r>
            <a:r>
              <a:rPr lang="en-US" dirty="0"/>
              <a:t>any key to continue</a:t>
            </a:r>
            <a:r>
              <a:rPr lang="en-US" dirty="0" smtClean="0"/>
              <a:t>…\n”;</a:t>
            </a:r>
            <a:endParaRPr lang="en-US" dirty="0"/>
          </a:p>
          <a:p>
            <a:pPr marL="0" indent="0">
              <a:buNone/>
            </a:pPr>
            <a:r>
              <a:rPr lang="en-US" dirty="0"/>
              <a:t>. . </a:t>
            </a:r>
            <a:r>
              <a:rPr lang="en-US" dirty="0" smtClean="0"/>
              <a:t>.</a:t>
            </a:r>
            <a:endParaRPr lang="en-US" dirty="0"/>
          </a:p>
        </p:txBody>
      </p:sp>
    </p:spTree>
    <p:extLst>
      <p:ext uri="{BB962C8B-B14F-4D97-AF65-F5344CB8AC3E}">
        <p14:creationId xmlns:p14="http://schemas.microsoft.com/office/powerpoint/2010/main" val="2153383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7416" y="1237129"/>
            <a:ext cx="1411941" cy="322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 name="Rectangle 6"/>
          <p:cNvSpPr/>
          <p:nvPr/>
        </p:nvSpPr>
        <p:spPr>
          <a:xfrm>
            <a:off x="7671543" y="2093783"/>
            <a:ext cx="1411941" cy="322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cout</a:t>
            </a:r>
            <a:endParaRPr lang="en-US" dirty="0"/>
          </a:p>
        </p:txBody>
      </p:sp>
      <p:sp>
        <p:nvSpPr>
          <p:cNvPr id="11" name="Rectangle 10"/>
          <p:cNvSpPr/>
          <p:nvPr/>
        </p:nvSpPr>
        <p:spPr>
          <a:xfrm>
            <a:off x="7587502" y="3137455"/>
            <a:ext cx="1411941" cy="322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cin</a:t>
            </a:r>
            <a:endParaRPr lang="en-US" dirty="0"/>
          </a:p>
        </p:txBody>
      </p:sp>
      <p:sp>
        <p:nvSpPr>
          <p:cNvPr id="14" name="Oval 13"/>
          <p:cNvSpPr/>
          <p:nvPr/>
        </p:nvSpPr>
        <p:spPr>
          <a:xfrm>
            <a:off x="6582333" y="3621932"/>
            <a:ext cx="672353" cy="497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23788" y="4217894"/>
            <a:ext cx="1411941" cy="322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Show_data</a:t>
            </a:r>
            <a:endParaRPr lang="en-US" dirty="0"/>
          </a:p>
        </p:txBody>
      </p:sp>
      <p:sp>
        <p:nvSpPr>
          <p:cNvPr id="23" name="Rectangle 22"/>
          <p:cNvSpPr/>
          <p:nvPr/>
        </p:nvSpPr>
        <p:spPr>
          <a:xfrm>
            <a:off x="4923787" y="5094050"/>
            <a:ext cx="141194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Inside show data</a:t>
            </a:r>
            <a:endParaRPr lang="en-US" dirty="0"/>
          </a:p>
        </p:txBody>
      </p:sp>
      <p:sp>
        <p:nvSpPr>
          <p:cNvPr id="29" name="Rectangle 28"/>
          <p:cNvSpPr/>
          <p:nvPr/>
        </p:nvSpPr>
        <p:spPr>
          <a:xfrm>
            <a:off x="7587501" y="5854332"/>
            <a:ext cx="1411941" cy="322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cout</a:t>
            </a:r>
            <a:endParaRPr lang="en-US" dirty="0"/>
          </a:p>
        </p:txBody>
      </p:sp>
      <p:sp>
        <p:nvSpPr>
          <p:cNvPr id="32" name="Rectangle 31"/>
          <p:cNvSpPr/>
          <p:nvPr/>
        </p:nvSpPr>
        <p:spPr>
          <a:xfrm>
            <a:off x="7577415" y="6338426"/>
            <a:ext cx="1411941" cy="322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35" name="Oval 34"/>
          <p:cNvSpPr/>
          <p:nvPr/>
        </p:nvSpPr>
        <p:spPr>
          <a:xfrm>
            <a:off x="6582334" y="354106"/>
            <a:ext cx="672353" cy="497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5" idx="5"/>
          </p:cNvCxnSpPr>
          <p:nvPr/>
        </p:nvCxnSpPr>
        <p:spPr>
          <a:xfrm>
            <a:off x="7156223" y="778784"/>
            <a:ext cx="643071" cy="458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 idx="2"/>
            <a:endCxn id="7" idx="0"/>
          </p:cNvCxnSpPr>
          <p:nvPr/>
        </p:nvCxnSpPr>
        <p:spPr>
          <a:xfrm>
            <a:off x="8283387" y="1559858"/>
            <a:ext cx="94127" cy="533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 idx="2"/>
            <a:endCxn id="11" idx="0"/>
          </p:cNvCxnSpPr>
          <p:nvPr/>
        </p:nvCxnSpPr>
        <p:spPr>
          <a:xfrm flipH="1">
            <a:off x="8293473" y="2416512"/>
            <a:ext cx="84041" cy="720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5" idx="4"/>
            <a:endCxn id="14" idx="0"/>
          </p:cNvCxnSpPr>
          <p:nvPr/>
        </p:nvCxnSpPr>
        <p:spPr>
          <a:xfrm flipH="1">
            <a:off x="6918510" y="851647"/>
            <a:ext cx="1" cy="2770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4" idx="2"/>
          </p:cNvCxnSpPr>
          <p:nvPr/>
        </p:nvCxnSpPr>
        <p:spPr>
          <a:xfrm flipH="1">
            <a:off x="5553633" y="3870703"/>
            <a:ext cx="1028700" cy="427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5" idx="2"/>
            <a:endCxn id="23" idx="0"/>
          </p:cNvCxnSpPr>
          <p:nvPr/>
        </p:nvCxnSpPr>
        <p:spPr>
          <a:xfrm flipH="1">
            <a:off x="5629758" y="4540623"/>
            <a:ext cx="1" cy="553427"/>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6758338" y="5071638"/>
            <a:ext cx="672353" cy="497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14" idx="4"/>
            <a:endCxn id="66" idx="0"/>
          </p:cNvCxnSpPr>
          <p:nvPr/>
        </p:nvCxnSpPr>
        <p:spPr>
          <a:xfrm>
            <a:off x="6918510" y="4119473"/>
            <a:ext cx="176005" cy="952165"/>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80365" y="213286"/>
            <a:ext cx="4837093" cy="4801314"/>
          </a:xfrm>
          <a:prstGeom prst="rect">
            <a:avLst/>
          </a:prstGeom>
          <a:noFill/>
        </p:spPr>
        <p:txBody>
          <a:bodyPr wrap="none" rtlCol="0">
            <a:spAutoFit/>
          </a:bodyPr>
          <a:lstStyle/>
          <a:p>
            <a:r>
              <a:rPr lang="en-IN" dirty="0" smtClean="0"/>
              <a:t>Assumptions</a:t>
            </a:r>
          </a:p>
          <a:p>
            <a:endParaRPr lang="en-IN" dirty="0"/>
          </a:p>
          <a:p>
            <a:pPr marL="285750" indent="-285750">
              <a:buFont typeface="Arial" panose="020B0604020202020204" pitchFamily="34" charset="0"/>
              <a:buChar char="•"/>
            </a:pPr>
            <a:r>
              <a:rPr lang="en-US" dirty="0"/>
              <a:t>Once a function returns, its activation</a:t>
            </a:r>
          </a:p>
          <a:p>
            <a:r>
              <a:rPr lang="en-US" dirty="0"/>
              <a:t>record cannot be referenced again.</a:t>
            </a:r>
          </a:p>
          <a:p>
            <a:pPr marL="285750" indent="-285750">
              <a:buFont typeface="Arial" panose="020B0604020202020204" pitchFamily="34" charset="0"/>
              <a:buChar char="•"/>
            </a:pPr>
            <a:r>
              <a:rPr lang="en-US" dirty="0" smtClean="0"/>
              <a:t>We </a:t>
            </a:r>
            <a:r>
              <a:rPr lang="en-US" dirty="0"/>
              <a:t>don't need to store old nodes in the</a:t>
            </a:r>
          </a:p>
          <a:p>
            <a:r>
              <a:rPr lang="en-US" dirty="0"/>
              <a:t>activation tree.</a:t>
            </a:r>
          </a:p>
          <a:p>
            <a:pPr marL="285750" indent="-285750">
              <a:buFont typeface="Arial" panose="020B0604020202020204" pitchFamily="34" charset="0"/>
              <a:buChar char="•"/>
            </a:pPr>
            <a:r>
              <a:rPr lang="en-US" dirty="0" smtClean="0"/>
              <a:t>Every </a:t>
            </a:r>
            <a:r>
              <a:rPr lang="en-US" dirty="0"/>
              <a:t>activation record has either finished</a:t>
            </a:r>
          </a:p>
          <a:p>
            <a:r>
              <a:rPr lang="en-US" dirty="0"/>
              <a:t>executing or is an ancestor of the current</a:t>
            </a:r>
          </a:p>
          <a:p>
            <a:r>
              <a:rPr lang="en-US" dirty="0"/>
              <a:t>activation record.</a:t>
            </a:r>
          </a:p>
          <a:p>
            <a:pPr marL="285750" indent="-285750">
              <a:buFont typeface="Arial" panose="020B0604020202020204" pitchFamily="34" charset="0"/>
              <a:buChar char="•"/>
            </a:pPr>
            <a:r>
              <a:rPr lang="en-US" dirty="0" smtClean="0"/>
              <a:t>We </a:t>
            </a:r>
            <a:r>
              <a:rPr lang="en-US" dirty="0"/>
              <a:t>don't need to keep multiple branches alive</a:t>
            </a:r>
          </a:p>
          <a:p>
            <a:r>
              <a:rPr lang="en-US" dirty="0"/>
              <a:t>at any one </a:t>
            </a:r>
            <a:r>
              <a:rPr lang="en-US" dirty="0" smtClean="0"/>
              <a:t>time</a:t>
            </a:r>
          </a:p>
          <a:p>
            <a:endParaRPr lang="en-IN" dirty="0"/>
          </a:p>
          <a:p>
            <a:endParaRPr lang="en-IN" dirty="0" smtClean="0"/>
          </a:p>
          <a:p>
            <a:r>
              <a:rPr lang="en-IN" dirty="0" smtClean="0"/>
              <a:t>These assumptions are not always true</a:t>
            </a:r>
          </a:p>
          <a:p>
            <a:r>
              <a:rPr lang="en-IN" dirty="0" smtClean="0"/>
              <a:t>See Stanford lecture in reference for details</a:t>
            </a:r>
          </a:p>
          <a:p>
            <a:r>
              <a:rPr lang="en-IN" dirty="0" smtClean="0"/>
              <a:t>It has a good discussion on how these can be </a:t>
            </a:r>
          </a:p>
          <a:p>
            <a:r>
              <a:rPr lang="en-IN" dirty="0" smtClean="0"/>
              <a:t>broken</a:t>
            </a:r>
            <a:endParaRPr lang="en-US" dirty="0"/>
          </a:p>
        </p:txBody>
      </p:sp>
      <p:cxnSp>
        <p:nvCxnSpPr>
          <p:cNvPr id="74" name="Straight Connector 73"/>
          <p:cNvCxnSpPr>
            <a:stCxn id="66" idx="6"/>
          </p:cNvCxnSpPr>
          <p:nvPr/>
        </p:nvCxnSpPr>
        <p:spPr>
          <a:xfrm>
            <a:off x="7430691" y="5320409"/>
            <a:ext cx="650991" cy="533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9" idx="2"/>
            <a:endCxn id="32" idx="0"/>
          </p:cNvCxnSpPr>
          <p:nvPr/>
        </p:nvCxnSpPr>
        <p:spPr>
          <a:xfrm flipH="1">
            <a:off x="8283386" y="6177061"/>
            <a:ext cx="10086" cy="1613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7" name="Ink 76"/>
              <p14:cNvContentPartPr/>
              <p14:nvPr/>
            </p14:nvContentPartPr>
            <p14:xfrm>
              <a:off x="71280" y="267840"/>
              <a:ext cx="11064240" cy="6358320"/>
            </p14:xfrm>
          </p:contentPart>
        </mc:Choice>
        <mc:Fallback>
          <p:pic>
            <p:nvPicPr>
              <p:cNvPr id="77" name="Ink 76"/>
              <p:cNvPicPr/>
              <p:nvPr/>
            </p:nvPicPr>
            <p:blipFill>
              <a:blip r:embed="rId3"/>
              <a:stretch>
                <a:fillRect/>
              </a:stretch>
            </p:blipFill>
            <p:spPr>
              <a:xfrm>
                <a:off x="61920" y="258480"/>
                <a:ext cx="11082960" cy="6377040"/>
              </a:xfrm>
              <a:prstGeom prst="rect">
                <a:avLst/>
              </a:prstGeom>
            </p:spPr>
          </p:pic>
        </mc:Fallback>
      </mc:AlternateContent>
    </p:spTree>
    <p:extLst>
      <p:ext uri="{BB962C8B-B14F-4D97-AF65-F5344CB8AC3E}">
        <p14:creationId xmlns:p14="http://schemas.microsoft.com/office/powerpoint/2010/main" val="660201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smtClean="0"/>
              <a:t>Every high level language program has two main components</a:t>
            </a:r>
          </a:p>
          <a:p>
            <a:pPr lvl="1"/>
            <a:r>
              <a:rPr lang="en-IN" dirty="0" smtClean="0"/>
              <a:t>Data</a:t>
            </a:r>
          </a:p>
          <a:p>
            <a:pPr lvl="1"/>
            <a:r>
              <a:rPr lang="en-IN" dirty="0" smtClean="0"/>
              <a:t>Code</a:t>
            </a:r>
          </a:p>
          <a:p>
            <a:r>
              <a:rPr lang="en-US" dirty="0" smtClean="0"/>
              <a:t>A mechanism is required to manage these during program execution. Such as </a:t>
            </a:r>
          </a:p>
          <a:p>
            <a:r>
              <a:rPr lang="en-US" dirty="0"/>
              <a:t>What do </a:t>
            </a:r>
            <a:r>
              <a:rPr lang="en-US" dirty="0" smtClean="0"/>
              <a:t>objects, variables functions </a:t>
            </a:r>
            <a:r>
              <a:rPr lang="en-US" dirty="0"/>
              <a:t>look like in memory</a:t>
            </a:r>
            <a:r>
              <a:rPr lang="en-US" dirty="0" smtClean="0"/>
              <a:t>?</a:t>
            </a:r>
            <a:endParaRPr lang="en-US" dirty="0"/>
          </a:p>
          <a:p>
            <a:r>
              <a:rPr lang="en-US" dirty="0" smtClean="0"/>
              <a:t>Where </a:t>
            </a:r>
            <a:r>
              <a:rPr lang="en-US" dirty="0"/>
              <a:t>in memory should they be placed</a:t>
            </a:r>
            <a:r>
              <a:rPr lang="en-US" dirty="0" smtClean="0"/>
              <a:t>?</a:t>
            </a:r>
          </a:p>
          <a:p>
            <a:r>
              <a:rPr lang="en-US" dirty="0"/>
              <a:t>H</a:t>
            </a:r>
            <a:r>
              <a:rPr lang="en-US" dirty="0" smtClean="0"/>
              <a:t>ow the functions will interact with each other for example </a:t>
            </a:r>
            <a:r>
              <a:rPr lang="en-US" dirty="0"/>
              <a:t>How parameters will be moved onto the stack before a function call </a:t>
            </a:r>
            <a:r>
              <a:rPr lang="en-US" dirty="0" err="1"/>
              <a:t>e.t.c</a:t>
            </a:r>
            <a:r>
              <a:rPr lang="en-US" dirty="0"/>
              <a:t>. </a:t>
            </a:r>
            <a:r>
              <a:rPr lang="en-US" dirty="0" smtClean="0"/>
              <a:t> </a:t>
            </a:r>
          </a:p>
          <a:p>
            <a:r>
              <a:rPr lang="en-US" dirty="0" smtClean="0"/>
              <a:t>Where will the data be stored or read from. </a:t>
            </a:r>
          </a:p>
        </p:txBody>
      </p:sp>
    </p:spTree>
    <p:extLst>
      <p:ext uri="{BB962C8B-B14F-4D97-AF65-F5344CB8AC3E}">
        <p14:creationId xmlns:p14="http://schemas.microsoft.com/office/powerpoint/2010/main" val="291602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stack is maintained</a:t>
            </a:r>
            <a:endParaRPr lang="en-US" dirty="0"/>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4920" y="1410840"/>
              <a:ext cx="9216000" cy="4456440"/>
            </p14:xfrm>
          </p:contentPart>
        </mc:Choice>
        <mc:Fallback>
          <p:pic>
            <p:nvPicPr>
              <p:cNvPr id="4" name="Ink 3"/>
              <p:cNvPicPr/>
              <p:nvPr/>
            </p:nvPicPr>
            <p:blipFill>
              <a:blip r:embed="rId3"/>
              <a:stretch>
                <a:fillRect/>
              </a:stretch>
            </p:blipFill>
            <p:spPr>
              <a:xfrm>
                <a:off x="115560" y="1401480"/>
                <a:ext cx="9234720" cy="4475160"/>
              </a:xfrm>
              <a:prstGeom prst="rect">
                <a:avLst/>
              </a:prstGeom>
            </p:spPr>
          </p:pic>
        </mc:Fallback>
      </mc:AlternateContent>
    </p:spTree>
    <p:extLst>
      <p:ext uri="{BB962C8B-B14F-4D97-AF65-F5344CB8AC3E}">
        <p14:creationId xmlns:p14="http://schemas.microsoft.com/office/powerpoint/2010/main" val="1364057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If you are interested you can see how heap allocation can be used,</a:t>
            </a:r>
            <a:endParaRPr lang="en-US" dirty="0"/>
          </a:p>
        </p:txBody>
      </p:sp>
    </p:spTree>
    <p:extLst>
      <p:ext uri="{BB962C8B-B14F-4D97-AF65-F5344CB8AC3E}">
        <p14:creationId xmlns:p14="http://schemas.microsoft.com/office/powerpoint/2010/main" val="1155466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dirty="0" smtClean="0"/>
              <a:t>As we saw the option was passed to </a:t>
            </a:r>
            <a:r>
              <a:rPr lang="en-IN" dirty="0" err="1" smtClean="0"/>
              <a:t>show_data</a:t>
            </a:r>
            <a:r>
              <a:rPr lang="en-IN" dirty="0" smtClean="0"/>
              <a:t> function as a parameter. The parameter can be passed in the following four ways.</a:t>
            </a:r>
          </a:p>
          <a:p>
            <a:r>
              <a:rPr lang="en-US" dirty="0"/>
              <a:t>Pass by Value</a:t>
            </a:r>
          </a:p>
          <a:p>
            <a:pPr marL="0" indent="0">
              <a:buNone/>
            </a:pPr>
            <a:r>
              <a:rPr lang="en-US" dirty="0"/>
              <a:t>In pass by value mechanism, the calling procedure passes the </a:t>
            </a:r>
            <a:r>
              <a:rPr lang="en-US" dirty="0" err="1"/>
              <a:t>r-value</a:t>
            </a:r>
            <a:r>
              <a:rPr lang="en-US" dirty="0"/>
              <a:t> of actual parameters and the compiler puts that into the called procedure’s activation record. Formal parameters then hold the values passed by the calling procedure. If the values held by the formal parameters are changed, it should have no impact on the actual parameters.</a:t>
            </a:r>
          </a:p>
          <a:p>
            <a:endParaRPr lang="en-US" dirty="0"/>
          </a:p>
          <a:p>
            <a:r>
              <a:rPr lang="en-US" dirty="0"/>
              <a:t>Pass by </a:t>
            </a:r>
            <a:r>
              <a:rPr lang="en-US" dirty="0" smtClean="0"/>
              <a:t>Reference</a:t>
            </a:r>
          </a:p>
          <a:p>
            <a:pPr marL="0" indent="0">
              <a:buNone/>
            </a:pPr>
            <a:r>
              <a:rPr lang="en-US" dirty="0" smtClean="0"/>
              <a:t>In </a:t>
            </a:r>
            <a:r>
              <a:rPr lang="en-US" dirty="0"/>
              <a:t>pass by reference mechanism, the l-value of the actual parameter is copied to the activation record of the called procedure. This way, the called procedure now has the address (memory location) of the actual parameter and the formal parameter refers to the same memory location. Therefore, if the value pointed by the formal parameter is changed, the impact should be seen on the actual parameter as they should also point to the same value.</a:t>
            </a:r>
            <a:endParaRPr lang="en-IN" dirty="0" smtClean="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634560" y="392760"/>
              <a:ext cx="5491800" cy="1215000"/>
            </p14:xfrm>
          </p:contentPart>
        </mc:Choice>
        <mc:Fallback>
          <p:pic>
            <p:nvPicPr>
              <p:cNvPr id="4" name="Ink 3"/>
              <p:cNvPicPr/>
              <p:nvPr/>
            </p:nvPicPr>
            <p:blipFill>
              <a:blip r:embed="rId3"/>
              <a:stretch>
                <a:fillRect/>
              </a:stretch>
            </p:blipFill>
            <p:spPr>
              <a:xfrm>
                <a:off x="3625200" y="383400"/>
                <a:ext cx="5510520" cy="1233720"/>
              </a:xfrm>
              <a:prstGeom prst="rect">
                <a:avLst/>
              </a:prstGeom>
            </p:spPr>
          </p:pic>
        </mc:Fallback>
      </mc:AlternateContent>
    </p:spTree>
    <p:extLst>
      <p:ext uri="{BB962C8B-B14F-4D97-AF65-F5344CB8AC3E}">
        <p14:creationId xmlns:p14="http://schemas.microsoft.com/office/powerpoint/2010/main" val="672651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Pass by Copy-restore</a:t>
            </a:r>
          </a:p>
          <a:p>
            <a:pPr marL="0" indent="0">
              <a:buNone/>
            </a:pPr>
            <a:r>
              <a:rPr lang="en-US" dirty="0"/>
              <a:t>This parameter passing mechanism works similar to ‘pass-by-reference’ except that the changes to actual parameters are made when the called procedure ends. Upon function call, the values of actual parameters are copied in the activation record of the called procedure. Formal parameters if manipulated have no real-time effect on actual parameters (as l-values are passed), but when the called procedure ends, the l-values of formal parameters are copied to the l-values of actual parameters</a:t>
            </a:r>
            <a:r>
              <a:rPr lang="en-US" dirty="0" smtClean="0"/>
              <a:t>.</a:t>
            </a:r>
          </a:p>
          <a:p>
            <a:r>
              <a:rPr lang="en-US" dirty="0"/>
              <a:t>Pass by Name</a:t>
            </a:r>
          </a:p>
          <a:p>
            <a:pPr marL="0" indent="0">
              <a:buNone/>
            </a:pPr>
            <a:r>
              <a:rPr lang="en-US" dirty="0" smtClean="0"/>
              <a:t>In </a:t>
            </a:r>
            <a:r>
              <a:rPr lang="en-US" dirty="0"/>
              <a:t>pass by name mechanism, the name of the procedure being called is replaced by its actual body. Pass-by-name textually substitutes the argument expressions in a procedure call for the corresponding parameters in the body of the procedure so that it can now work on actual parameters, much like pass-by-reference</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098520" y="518040"/>
              <a:ext cx="5510160" cy="3965040"/>
            </p14:xfrm>
          </p:contentPart>
        </mc:Choice>
        <mc:Fallback>
          <p:pic>
            <p:nvPicPr>
              <p:cNvPr id="4" name="Ink 3"/>
              <p:cNvPicPr/>
              <p:nvPr/>
            </p:nvPicPr>
            <p:blipFill>
              <a:blip r:embed="rId3"/>
              <a:stretch>
                <a:fillRect/>
              </a:stretch>
            </p:blipFill>
            <p:spPr>
              <a:xfrm>
                <a:off x="3089160" y="508680"/>
                <a:ext cx="5528880" cy="3983760"/>
              </a:xfrm>
              <a:prstGeom prst="rect">
                <a:avLst/>
              </a:prstGeom>
            </p:spPr>
          </p:pic>
        </mc:Fallback>
      </mc:AlternateContent>
    </p:spTree>
    <p:extLst>
      <p:ext uri="{BB962C8B-B14F-4D97-AF65-F5344CB8AC3E}">
        <p14:creationId xmlns:p14="http://schemas.microsoft.com/office/powerpoint/2010/main" val="2374010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View these videos for a good explanation of parameter passing disciplines</a:t>
            </a:r>
          </a:p>
          <a:p>
            <a:r>
              <a:rPr lang="en-US" dirty="0">
                <a:hlinkClick r:id="rId2"/>
              </a:rPr>
              <a:t>https://www.youtube.com/watch?v=H1eYgk_mqv8</a:t>
            </a:r>
            <a:endParaRPr lang="en-IN" dirty="0" smtClean="0"/>
          </a:p>
          <a:p>
            <a:r>
              <a:rPr lang="en-US" dirty="0">
                <a:hlinkClick r:id="rId3"/>
              </a:rPr>
              <a:t>https://www.youtube.com/watch?v=KZ2z6rAk9Yg</a:t>
            </a:r>
            <a:endParaRPr lang="en-US" dirty="0" smtClean="0">
              <a:hlinkClick r:id="rId4"/>
            </a:endParaRPr>
          </a:p>
          <a:p>
            <a:r>
              <a:rPr lang="en-US" dirty="0" smtClean="0">
                <a:hlinkClick r:id="rId4"/>
              </a:rPr>
              <a:t>https</a:t>
            </a:r>
            <a:r>
              <a:rPr lang="en-US" dirty="0">
                <a:hlinkClick r:id="rId4"/>
              </a:rPr>
              <a:t>://</a:t>
            </a:r>
            <a:r>
              <a:rPr lang="en-US" dirty="0" smtClean="0">
                <a:hlinkClick r:id="rId4"/>
              </a:rPr>
              <a:t>www.youtube.com/watch?v=aZY0czGum0k</a:t>
            </a:r>
            <a:endParaRPr lang="en-US" dirty="0" smtClean="0"/>
          </a:p>
          <a:p>
            <a:endParaRPr lang="en-IN" dirty="0" smtClean="0"/>
          </a:p>
          <a:p>
            <a:endParaRPr lang="en-IN" dirty="0" smtClean="0"/>
          </a:p>
        </p:txBody>
      </p:sp>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8527680" y="2607480"/>
              <a:ext cx="3197520" cy="1420200"/>
            </p14:xfrm>
          </p:contentPart>
        </mc:Choice>
        <mc:Fallback>
          <p:pic>
            <p:nvPicPr>
              <p:cNvPr id="4" name="Ink 3"/>
              <p:cNvPicPr/>
              <p:nvPr/>
            </p:nvPicPr>
            <p:blipFill>
              <a:blip r:embed="rId6"/>
              <a:stretch>
                <a:fillRect/>
              </a:stretch>
            </p:blipFill>
            <p:spPr>
              <a:xfrm>
                <a:off x="8518320" y="2598120"/>
                <a:ext cx="3216240" cy="1438920"/>
              </a:xfrm>
              <a:prstGeom prst="rect">
                <a:avLst/>
              </a:prstGeom>
            </p:spPr>
          </p:pic>
        </mc:Fallback>
      </mc:AlternateContent>
    </p:spTree>
    <p:extLst>
      <p:ext uri="{BB962C8B-B14F-4D97-AF65-F5344CB8AC3E}">
        <p14:creationId xmlns:p14="http://schemas.microsoft.com/office/powerpoint/2010/main" val="367868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 the processor end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Caller-saved registers</a:t>
            </a:r>
            <a:r>
              <a:rPr lang="en-US" dirty="0"/>
              <a:t> (AKA volatile registers, or call-clobbered) are used to hold temporary quantities that need not be preserved across calls</a:t>
            </a:r>
            <a:r>
              <a:rPr lang="en-US" dirty="0" smtClean="0"/>
              <a:t>.</a:t>
            </a:r>
            <a:endParaRPr lang="en-US" dirty="0"/>
          </a:p>
          <a:p>
            <a:r>
              <a:rPr lang="en-US" dirty="0"/>
              <a:t>For that reason, it is the caller's responsibility to push these registers onto the stack or copy them somewhere else if it wants to restore this value after a procedure call</a:t>
            </a:r>
            <a:r>
              <a:rPr lang="en-US" dirty="0" smtClean="0"/>
              <a:t>.</a:t>
            </a:r>
          </a:p>
          <a:p>
            <a:r>
              <a:rPr lang="en-US" b="1" dirty="0" err="1"/>
              <a:t>Callee</a:t>
            </a:r>
            <a:r>
              <a:rPr lang="en-US" b="1" dirty="0"/>
              <a:t>-saved registers</a:t>
            </a:r>
            <a:r>
              <a:rPr lang="en-US" dirty="0"/>
              <a:t> (AKA non-volatile registers, or call-preserved) are used to hold long-lived values that should be preserved across calls</a:t>
            </a:r>
            <a:r>
              <a:rPr lang="en-US" dirty="0" smtClean="0"/>
              <a:t>.</a:t>
            </a:r>
            <a:endParaRPr lang="en-US" dirty="0"/>
          </a:p>
          <a:p>
            <a:r>
              <a:rPr lang="en-US" dirty="0"/>
              <a:t>When the caller makes a procedure call, it can expect that those registers will hold the same value after the </a:t>
            </a:r>
            <a:r>
              <a:rPr lang="en-US" dirty="0" err="1"/>
              <a:t>callee</a:t>
            </a:r>
            <a:r>
              <a:rPr lang="en-US" dirty="0"/>
              <a:t> returns, making it the responsibility of the </a:t>
            </a:r>
            <a:r>
              <a:rPr lang="en-US" dirty="0" err="1"/>
              <a:t>callee</a:t>
            </a:r>
            <a:r>
              <a:rPr lang="en-US" dirty="0"/>
              <a:t> to save them and restore them before returning to the caller. Or to not touch them.</a:t>
            </a:r>
            <a:endParaRPr lang="en-IN"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392760" y="339480"/>
              <a:ext cx="11466360" cy="4438440"/>
            </p14:xfrm>
          </p:contentPart>
        </mc:Choice>
        <mc:Fallback>
          <p:pic>
            <p:nvPicPr>
              <p:cNvPr id="5" name="Ink 4"/>
              <p:cNvPicPr/>
              <p:nvPr/>
            </p:nvPicPr>
            <p:blipFill>
              <a:blip r:embed="rId3"/>
              <a:stretch>
                <a:fillRect/>
              </a:stretch>
            </p:blipFill>
            <p:spPr>
              <a:xfrm>
                <a:off x="383400" y="330120"/>
                <a:ext cx="11485080" cy="4457160"/>
              </a:xfrm>
              <a:prstGeom prst="rect">
                <a:avLst/>
              </a:prstGeom>
            </p:spPr>
          </p:pic>
        </mc:Fallback>
      </mc:AlternateContent>
    </p:spTree>
    <p:extLst>
      <p:ext uri="{BB962C8B-B14F-4D97-AF65-F5344CB8AC3E}">
        <p14:creationId xmlns:p14="http://schemas.microsoft.com/office/powerpoint/2010/main" val="2444833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https://slideplayer.com/slide/7551781</a:t>
            </a:r>
            <a:r>
              <a:rPr lang="en-US" dirty="0" smtClean="0">
                <a:hlinkClick r:id="rId2"/>
              </a:rPr>
              <a:t>/</a:t>
            </a:r>
            <a:endParaRPr lang="en-US" dirty="0" smtClean="0"/>
          </a:p>
          <a:p>
            <a:r>
              <a:rPr lang="en-US" dirty="0">
                <a:hlinkClick r:id="rId3"/>
              </a:rPr>
              <a:t>https://www.geeksforgeeks.org/runtime-environments-in-compiler-design</a:t>
            </a:r>
            <a:r>
              <a:rPr lang="en-US" dirty="0" smtClean="0">
                <a:hlinkClick r:id="rId3"/>
              </a:rPr>
              <a:t>/</a:t>
            </a:r>
            <a:endParaRPr lang="en-US" dirty="0" smtClean="0"/>
          </a:p>
          <a:p>
            <a:r>
              <a:rPr lang="en-US" dirty="0">
                <a:hlinkClick r:id="rId4"/>
              </a:rPr>
              <a:t>https://</a:t>
            </a:r>
            <a:r>
              <a:rPr lang="en-US" dirty="0" smtClean="0">
                <a:hlinkClick r:id="rId4"/>
              </a:rPr>
              <a:t>www.tutorialspoint.com/compiler_design/compiler_design_runtime_environment.htm</a:t>
            </a:r>
            <a:endParaRPr lang="en-US" dirty="0" smtClean="0"/>
          </a:p>
          <a:p>
            <a:r>
              <a:rPr lang="en-US" dirty="0">
                <a:hlinkClick r:id="rId5"/>
              </a:rPr>
              <a:t>https://</a:t>
            </a:r>
            <a:r>
              <a:rPr lang="en-US" dirty="0" smtClean="0">
                <a:hlinkClick r:id="rId5"/>
              </a:rPr>
              <a:t>web.stanford.edu/class/archive/cs/cs143/cs143.1128/lectures/11/Slides11.pdf</a:t>
            </a:r>
            <a:endParaRPr lang="en-US" dirty="0" smtClean="0"/>
          </a:p>
          <a:p>
            <a:r>
              <a:rPr lang="en-US" dirty="0">
                <a:hlinkClick r:id="rId6"/>
              </a:rPr>
              <a:t>https://www.computing.dcu.ie/~</a:t>
            </a:r>
            <a:r>
              <a:rPr lang="en-US" dirty="0" smtClean="0">
                <a:hlinkClick r:id="rId6"/>
              </a:rPr>
              <a:t>davids/courses/CA4003/CA4003_Runtime_Environments_2p.pdf</a:t>
            </a:r>
            <a:endParaRPr lang="en-US" dirty="0" smtClean="0"/>
          </a:p>
          <a:p>
            <a:r>
              <a:rPr lang="en-US" dirty="0">
                <a:hlinkClick r:id="rId7"/>
              </a:rPr>
              <a:t>https</a:t>
            </a:r>
            <a:r>
              <a:rPr lang="en-US">
                <a:hlinkClick r:id="rId7"/>
              </a:rPr>
              <a:t>://</a:t>
            </a:r>
            <a:r>
              <a:rPr lang="en-US" smtClean="0">
                <a:hlinkClick r:id="rId7"/>
              </a:rPr>
              <a:t>ocw.mit.edu/courses/electrical-engineering-and-computer-science/6-035-computer-language-engineering-spring-2010/lecture-notes/MIT6_035S10_lec07.pdf</a:t>
            </a:r>
            <a:endParaRPr lang="en-US" smtClean="0"/>
          </a:p>
          <a:p>
            <a:endParaRPr lang="en-US" dirty="0"/>
          </a:p>
        </p:txBody>
      </p:sp>
    </p:spTree>
    <p:extLst>
      <p:ext uri="{BB962C8B-B14F-4D97-AF65-F5344CB8AC3E}">
        <p14:creationId xmlns:p14="http://schemas.microsoft.com/office/powerpoint/2010/main" val="327423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Programming languages contain high-level structures:</a:t>
            </a:r>
          </a:p>
          <a:p>
            <a:pPr lvl="1"/>
            <a:r>
              <a:rPr lang="en-US" dirty="0" smtClean="0"/>
              <a:t>Functions and procedures</a:t>
            </a:r>
            <a:endParaRPr lang="en-US" dirty="0"/>
          </a:p>
          <a:p>
            <a:pPr lvl="1"/>
            <a:r>
              <a:rPr lang="en-US" dirty="0" smtClean="0"/>
              <a:t>Objects, structures and other variables ( remember the good old arrays)</a:t>
            </a:r>
            <a:endParaRPr lang="en-US" dirty="0"/>
          </a:p>
          <a:p>
            <a:pPr lvl="1"/>
            <a:r>
              <a:rPr lang="en-US" dirty="0" smtClean="0"/>
              <a:t>Exceptions</a:t>
            </a:r>
            <a:endParaRPr lang="en-US" dirty="0"/>
          </a:p>
          <a:p>
            <a:pPr lvl="1"/>
            <a:r>
              <a:rPr lang="en-US" dirty="0" smtClean="0"/>
              <a:t>Dynamic and static typing</a:t>
            </a:r>
            <a:endParaRPr lang="en-US" dirty="0"/>
          </a:p>
          <a:p>
            <a:r>
              <a:rPr lang="en-US" dirty="0" smtClean="0"/>
              <a:t>The </a:t>
            </a:r>
            <a:r>
              <a:rPr lang="en-US" dirty="0"/>
              <a:t>physical computer only operates in terms of several</a:t>
            </a:r>
          </a:p>
          <a:p>
            <a:r>
              <a:rPr lang="en-US" dirty="0"/>
              <a:t>primitive operations:</a:t>
            </a:r>
          </a:p>
          <a:p>
            <a:pPr lvl="1"/>
            <a:r>
              <a:rPr lang="en-US" dirty="0" smtClean="0"/>
              <a:t>Arithmetic and simple logic</a:t>
            </a:r>
            <a:endParaRPr lang="en-US" dirty="0"/>
          </a:p>
          <a:p>
            <a:pPr lvl="1"/>
            <a:r>
              <a:rPr lang="en-US" dirty="0" smtClean="0"/>
              <a:t>Data </a:t>
            </a:r>
            <a:r>
              <a:rPr lang="en-US" dirty="0"/>
              <a:t>movement</a:t>
            </a:r>
          </a:p>
          <a:p>
            <a:pPr lvl="1"/>
            <a:r>
              <a:rPr lang="en-US" dirty="0" smtClean="0"/>
              <a:t>Control </a:t>
            </a:r>
            <a:r>
              <a:rPr lang="en-US" dirty="0"/>
              <a:t>jumps</a:t>
            </a:r>
          </a:p>
        </p:txBody>
      </p:sp>
    </p:spTree>
    <p:extLst>
      <p:ext uri="{BB962C8B-B14F-4D97-AF65-F5344CB8AC3E}">
        <p14:creationId xmlns:p14="http://schemas.microsoft.com/office/powerpoint/2010/main" val="68073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translation needs to relate the static source text of a program to the dynamic actions that must occur at runtime to implement the </a:t>
            </a:r>
            <a:r>
              <a:rPr lang="en-US" dirty="0" smtClean="0"/>
              <a:t>program</a:t>
            </a:r>
          </a:p>
          <a:p>
            <a:r>
              <a:rPr lang="en-US" dirty="0" smtClean="0"/>
              <a:t>We </a:t>
            </a:r>
            <a:r>
              <a:rPr lang="en-US" dirty="0"/>
              <a:t>need to come up with a representation of </a:t>
            </a:r>
            <a:r>
              <a:rPr lang="en-US" dirty="0" smtClean="0"/>
              <a:t>these high-level </a:t>
            </a:r>
            <a:r>
              <a:rPr lang="en-US" dirty="0"/>
              <a:t>structures using the low-level structures </a:t>
            </a:r>
            <a:r>
              <a:rPr lang="en-US" dirty="0" smtClean="0"/>
              <a:t>of the </a:t>
            </a:r>
            <a:r>
              <a:rPr lang="en-US" dirty="0"/>
              <a:t>machine.</a:t>
            </a:r>
          </a:p>
          <a:p>
            <a:r>
              <a:rPr lang="en-US" i="1" dirty="0" smtClean="0"/>
              <a:t>A </a:t>
            </a:r>
            <a:r>
              <a:rPr lang="en-US" b="1" i="1" dirty="0"/>
              <a:t>runtime environment </a:t>
            </a:r>
            <a:r>
              <a:rPr lang="en-US" i="1" dirty="0"/>
              <a:t>is a set of data </a:t>
            </a:r>
            <a:r>
              <a:rPr lang="en-US" i="1" dirty="0" smtClean="0"/>
              <a:t>structures maintained </a:t>
            </a:r>
            <a:r>
              <a:rPr lang="en-US" i="1" dirty="0"/>
              <a:t>at runtime to implement these </a:t>
            </a:r>
            <a:r>
              <a:rPr lang="en-US" i="1" dirty="0" smtClean="0"/>
              <a:t>high-level structures</a:t>
            </a:r>
            <a:r>
              <a:rPr lang="en-US" i="1" dirty="0"/>
              <a:t>.</a:t>
            </a:r>
          </a:p>
        </p:txBody>
      </p:sp>
    </p:spTree>
    <p:extLst>
      <p:ext uri="{BB962C8B-B14F-4D97-AF65-F5344CB8AC3E}">
        <p14:creationId xmlns:p14="http://schemas.microsoft.com/office/powerpoint/2010/main" val="3435261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5189387"/>
              </p:ext>
            </p:extLst>
          </p:nvPr>
        </p:nvGraphicFramePr>
        <p:xfrm>
          <a:off x="1709270" y="2911537"/>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Code</a:t>
                      </a:r>
                      <a:endParaRPr lang="en-US" dirty="0"/>
                    </a:p>
                  </a:txBody>
                  <a:tcPr/>
                </a:tc>
                <a:tc>
                  <a:txBody>
                    <a:bodyPr/>
                    <a:lstStyle/>
                    <a:p>
                      <a:pPr algn="ctr"/>
                      <a:r>
                        <a:rPr lang="en-IN" dirty="0" smtClean="0"/>
                        <a:t>Data</a:t>
                      </a:r>
                      <a:endParaRPr lang="en-US" dirty="0"/>
                    </a:p>
                  </a:txBody>
                  <a:tcPr/>
                </a:tc>
              </a:tr>
              <a:tr h="185420">
                <a:tc rowSpan="2">
                  <a:txBody>
                    <a:bodyPr/>
                    <a:lstStyle/>
                    <a:p>
                      <a:pPr algn="ctr"/>
                      <a:r>
                        <a:rPr lang="en-IN" dirty="0" smtClean="0"/>
                        <a:t>Control flow</a:t>
                      </a:r>
                      <a:endParaRPr lang="en-US" dirty="0"/>
                    </a:p>
                  </a:txBody>
                  <a:tcPr/>
                </a:tc>
                <a:tc>
                  <a:txBody>
                    <a:bodyPr/>
                    <a:lstStyle/>
                    <a:p>
                      <a:pPr algn="ctr"/>
                      <a:r>
                        <a:rPr lang="en-IN" dirty="0" smtClean="0"/>
                        <a:t>Global Static variable</a:t>
                      </a:r>
                      <a:endParaRPr lang="en-US" dirty="0"/>
                    </a:p>
                  </a:txBody>
                  <a:tcPr/>
                </a:tc>
              </a:tr>
              <a:tr h="18542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Global dynamic variable</a:t>
                      </a:r>
                      <a:endParaRPr lang="en-US" dirty="0" smtClean="0"/>
                    </a:p>
                  </a:txBody>
                  <a:tcPr/>
                </a:tc>
              </a:tr>
              <a:tr h="185420">
                <a:tc rowSpan="2">
                  <a:txBody>
                    <a:bodyPr/>
                    <a:lstStyle/>
                    <a:p>
                      <a:pPr algn="ctr"/>
                      <a:r>
                        <a:rPr lang="en-IN" dirty="0" smtClean="0"/>
                        <a:t>Functions/procedures</a:t>
                      </a:r>
                      <a:endParaRPr lang="en-US" dirty="0"/>
                    </a:p>
                  </a:txBody>
                  <a:tcPr/>
                </a:tc>
                <a:tc>
                  <a:txBody>
                    <a:bodyPr/>
                    <a:lstStyle/>
                    <a:p>
                      <a:pPr algn="ctr"/>
                      <a:r>
                        <a:rPr lang="en-IN" dirty="0" smtClean="0"/>
                        <a:t>Local variables</a:t>
                      </a:r>
                      <a:endParaRPr lang="en-US" dirty="0"/>
                    </a:p>
                  </a:txBody>
                  <a:tcPr/>
                </a:tc>
              </a:tr>
              <a:tr h="185420">
                <a:tc vMerge="1">
                  <a:txBody>
                    <a:bodyPr/>
                    <a:lstStyle/>
                    <a:p>
                      <a:endParaRPr lang="en-US"/>
                    </a:p>
                  </a:txBody>
                  <a:tcPr/>
                </a:tc>
                <a:tc>
                  <a:txBody>
                    <a:bodyPr/>
                    <a:lstStyle/>
                    <a:p>
                      <a:pPr algn="ctr"/>
                      <a:r>
                        <a:rPr lang="en-IN" dirty="0" smtClean="0"/>
                        <a:t>temporaries</a:t>
                      </a:r>
                      <a:endParaRPr lang="en-US" dirty="0"/>
                    </a:p>
                  </a:txBody>
                  <a:tcPr/>
                </a:tc>
              </a:tr>
              <a:tr h="370840">
                <a:tc>
                  <a:txBody>
                    <a:bodyPr/>
                    <a:lstStyle/>
                    <a:p>
                      <a:pPr algn="ctr"/>
                      <a:r>
                        <a:rPr lang="en-IN" dirty="0" smtClean="0"/>
                        <a:t>Expressions/statements</a:t>
                      </a:r>
                      <a:endParaRPr lang="en-US" dirty="0"/>
                    </a:p>
                  </a:txBody>
                  <a:tcPr/>
                </a:tc>
                <a:tc>
                  <a:txBody>
                    <a:bodyPr/>
                    <a:lstStyle/>
                    <a:p>
                      <a:pPr algn="ctr"/>
                      <a:r>
                        <a:rPr lang="en-IN" dirty="0" smtClean="0"/>
                        <a:t>Read only</a:t>
                      </a:r>
                      <a:endParaRPr lang="en-US" dirty="0"/>
                    </a:p>
                  </a:txBody>
                  <a:tcPr/>
                </a:tc>
              </a:tr>
              <a:tr h="185420">
                <a:tc>
                  <a:txBody>
                    <a:bodyPr/>
                    <a:lstStyle/>
                    <a:p>
                      <a:pPr algn="ctr"/>
                      <a:r>
                        <a:rPr lang="en-IN" dirty="0" smtClean="0"/>
                        <a:t>Data access</a:t>
                      </a:r>
                      <a:endParaRPr lang="en-US" dirty="0"/>
                    </a:p>
                  </a:txBody>
                  <a:tcPr/>
                </a:tc>
                <a:tc>
                  <a:txBody>
                    <a:bodyPr/>
                    <a:lstStyle/>
                    <a:p>
                      <a:pPr algn="ctr"/>
                      <a:r>
                        <a:rPr lang="en-IN" dirty="0" smtClean="0"/>
                        <a:t>parameters</a:t>
                      </a:r>
                      <a:endParaRPr lang="en-US" dirty="0"/>
                    </a:p>
                  </a:txBody>
                  <a:tcPr/>
                </a:tc>
              </a:tr>
            </a:tbl>
          </a:graphicData>
        </a:graphic>
      </p:graphicFrame>
    </p:spTree>
    <p:extLst>
      <p:ext uri="{BB962C8B-B14F-4D97-AF65-F5344CB8AC3E}">
        <p14:creationId xmlns:p14="http://schemas.microsoft.com/office/powerpoint/2010/main" val="2479737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layout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336417"/>
              </p:ext>
            </p:extLst>
          </p:nvPr>
        </p:nvGraphicFramePr>
        <p:xfrm>
          <a:off x="2756646" y="1822325"/>
          <a:ext cx="3826435" cy="2672080"/>
        </p:xfrm>
        <a:graphic>
          <a:graphicData uri="http://schemas.openxmlformats.org/drawingml/2006/table">
            <a:tbl>
              <a:tblPr firstRow="1" bandRow="1">
                <a:tableStyleId>{5940675A-B579-460E-94D1-54222C63F5DA}</a:tableStyleId>
              </a:tblPr>
              <a:tblGrid>
                <a:gridCol w="3826435"/>
              </a:tblGrid>
              <a:tr h="1112520">
                <a:tc>
                  <a:txBody>
                    <a:bodyPr/>
                    <a:lstStyle/>
                    <a:p>
                      <a:pPr algn="ctr"/>
                      <a:r>
                        <a:rPr lang="en-IN" dirty="0" smtClean="0"/>
                        <a:t>HEAP</a:t>
                      </a:r>
                      <a:endParaRPr lang="en-US" dirty="0"/>
                    </a:p>
                    <a:p>
                      <a:pPr algn="ctr"/>
                      <a:endParaRPr lang="en-IN" dirty="0" smtClean="0"/>
                    </a:p>
                    <a:p>
                      <a:pPr algn="ctr"/>
                      <a:endParaRPr lang="en-IN" dirty="0" smtClean="0"/>
                    </a:p>
                    <a:p>
                      <a:pPr algn="ctr"/>
                      <a:r>
                        <a:rPr lang="en-IN" dirty="0" smtClean="0"/>
                        <a:t>Stack</a:t>
                      </a:r>
                      <a:endParaRPr lang="en-US" dirty="0"/>
                    </a:p>
                  </a:txBody>
                  <a:tcPr/>
                </a:tc>
              </a:tr>
              <a:tr h="370840">
                <a:tc>
                  <a:txBody>
                    <a:bodyPr/>
                    <a:lstStyle/>
                    <a:p>
                      <a:pPr algn="ctr"/>
                      <a:r>
                        <a:rPr lang="en-IN" dirty="0" smtClean="0"/>
                        <a:t>DATA</a:t>
                      </a:r>
                      <a:endParaRPr lang="en-US" dirty="0"/>
                    </a:p>
                  </a:txBody>
                  <a:tcPr/>
                </a:tc>
              </a:tr>
              <a:tr h="370840">
                <a:tc>
                  <a:txBody>
                    <a:bodyPr/>
                    <a:lstStyle/>
                    <a:p>
                      <a:pPr algn="ctr"/>
                      <a:r>
                        <a:rPr lang="en-IN" dirty="0" smtClean="0"/>
                        <a:t>TEXT</a:t>
                      </a:r>
                      <a:endParaRPr lang="en-US" dirty="0"/>
                    </a:p>
                  </a:txBody>
                  <a:tcPr/>
                </a:tc>
              </a:tr>
              <a:tr h="370840">
                <a:tc>
                  <a:txBody>
                    <a:bodyPr/>
                    <a:lstStyle/>
                    <a:p>
                      <a:pPr algn="ctr"/>
                      <a:r>
                        <a:rPr lang="en-IN" dirty="0" smtClean="0"/>
                        <a:t>Read only</a:t>
                      </a:r>
                      <a:endParaRPr lang="en-US" dirty="0"/>
                    </a:p>
                  </a:txBody>
                  <a:tcPr/>
                </a:tc>
              </a:tr>
              <a:tr h="370840">
                <a:tc>
                  <a:txBody>
                    <a:bodyPr/>
                    <a:lstStyle/>
                    <a:p>
                      <a:pPr algn="ctr"/>
                      <a:r>
                        <a:rPr lang="en-IN" dirty="0" smtClean="0"/>
                        <a:t>unmapped</a:t>
                      </a:r>
                      <a:endParaRPr lang="en-US" dirty="0"/>
                    </a:p>
                  </a:txBody>
                  <a:tcPr/>
                </a:tc>
              </a:tr>
            </a:tbl>
          </a:graphicData>
        </a:graphic>
      </p:graphicFrame>
      <p:cxnSp>
        <p:nvCxnSpPr>
          <p:cNvPr id="6" name="Straight Arrow Connector 5"/>
          <p:cNvCxnSpPr/>
          <p:nvPr/>
        </p:nvCxnSpPr>
        <p:spPr>
          <a:xfrm flipH="1">
            <a:off x="4572000" y="2070847"/>
            <a:ext cx="13447" cy="3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669863" y="2259106"/>
            <a:ext cx="0" cy="41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34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11125650"/>
              </p:ext>
            </p:extLst>
          </p:nvPr>
        </p:nvGraphicFramePr>
        <p:xfrm>
          <a:off x="0" y="0"/>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Code</a:t>
                      </a:r>
                      <a:endParaRPr lang="en-US" dirty="0"/>
                    </a:p>
                  </a:txBody>
                  <a:tcPr/>
                </a:tc>
                <a:tc>
                  <a:txBody>
                    <a:bodyPr/>
                    <a:lstStyle/>
                    <a:p>
                      <a:pPr algn="ctr"/>
                      <a:r>
                        <a:rPr lang="en-IN" dirty="0" smtClean="0"/>
                        <a:t>Data</a:t>
                      </a:r>
                      <a:endParaRPr lang="en-US" dirty="0"/>
                    </a:p>
                  </a:txBody>
                  <a:tcPr/>
                </a:tc>
              </a:tr>
              <a:tr h="185420">
                <a:tc rowSpan="2">
                  <a:txBody>
                    <a:bodyPr/>
                    <a:lstStyle/>
                    <a:p>
                      <a:pPr algn="ctr"/>
                      <a:r>
                        <a:rPr lang="en-IN" dirty="0" smtClean="0"/>
                        <a:t>Control flow</a:t>
                      </a:r>
                      <a:endParaRPr lang="en-US" dirty="0">
                        <a:solidFill>
                          <a:schemeClr val="bg1"/>
                        </a:solidFill>
                      </a:endParaRPr>
                    </a:p>
                  </a:txBody>
                  <a:tcPr>
                    <a:solidFill>
                      <a:schemeClr val="bg1"/>
                    </a:solidFill>
                  </a:tcPr>
                </a:tc>
                <a:tc>
                  <a:txBody>
                    <a:bodyPr/>
                    <a:lstStyle/>
                    <a:p>
                      <a:pPr algn="ctr"/>
                      <a:r>
                        <a:rPr lang="en-IN" dirty="0" smtClean="0"/>
                        <a:t>Global Static variable</a:t>
                      </a:r>
                      <a:endParaRPr lang="en-US" dirty="0"/>
                    </a:p>
                  </a:txBody>
                  <a:tcPr/>
                </a:tc>
              </a:tr>
              <a:tr h="18542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Global dynamic variable</a:t>
                      </a:r>
                      <a:endParaRPr lang="en-US" dirty="0" smtClean="0"/>
                    </a:p>
                  </a:txBody>
                  <a:tcPr/>
                </a:tc>
              </a:tr>
              <a:tr h="185420">
                <a:tc rowSpan="2">
                  <a:txBody>
                    <a:bodyPr/>
                    <a:lstStyle/>
                    <a:p>
                      <a:pPr algn="ctr"/>
                      <a:r>
                        <a:rPr lang="en-IN" dirty="0" smtClean="0"/>
                        <a:t>Functions/procedures</a:t>
                      </a:r>
                      <a:endParaRPr lang="en-US" dirty="0"/>
                    </a:p>
                  </a:txBody>
                  <a:tcPr>
                    <a:solidFill>
                      <a:schemeClr val="accent2"/>
                    </a:solidFill>
                  </a:tcPr>
                </a:tc>
                <a:tc>
                  <a:txBody>
                    <a:bodyPr/>
                    <a:lstStyle/>
                    <a:p>
                      <a:pPr algn="ctr"/>
                      <a:r>
                        <a:rPr lang="en-IN" dirty="0" smtClean="0"/>
                        <a:t>Local variables</a:t>
                      </a:r>
                      <a:endParaRPr lang="en-US" dirty="0"/>
                    </a:p>
                  </a:txBody>
                  <a:tcPr/>
                </a:tc>
              </a:tr>
              <a:tr h="185420">
                <a:tc vMerge="1">
                  <a:txBody>
                    <a:bodyPr/>
                    <a:lstStyle/>
                    <a:p>
                      <a:endParaRPr lang="en-US"/>
                    </a:p>
                  </a:txBody>
                  <a:tcPr/>
                </a:tc>
                <a:tc>
                  <a:txBody>
                    <a:bodyPr/>
                    <a:lstStyle/>
                    <a:p>
                      <a:pPr algn="ctr"/>
                      <a:r>
                        <a:rPr lang="en-IN" dirty="0" smtClean="0"/>
                        <a:t>temporaries</a:t>
                      </a:r>
                      <a:endParaRPr lang="en-US" dirty="0"/>
                    </a:p>
                  </a:txBody>
                  <a:tcPr/>
                </a:tc>
              </a:tr>
              <a:tr h="370840">
                <a:tc>
                  <a:txBody>
                    <a:bodyPr/>
                    <a:lstStyle/>
                    <a:p>
                      <a:pPr algn="ctr"/>
                      <a:r>
                        <a:rPr lang="en-IN" dirty="0" smtClean="0"/>
                        <a:t>Expressions/statements</a:t>
                      </a:r>
                      <a:endParaRPr lang="en-US" dirty="0"/>
                    </a:p>
                  </a:txBody>
                  <a:tcPr>
                    <a:solidFill>
                      <a:schemeClr val="accent2"/>
                    </a:solidFill>
                  </a:tcPr>
                </a:tc>
                <a:tc>
                  <a:txBody>
                    <a:bodyPr/>
                    <a:lstStyle/>
                    <a:p>
                      <a:pPr algn="ctr"/>
                      <a:r>
                        <a:rPr lang="en-IN" dirty="0" smtClean="0"/>
                        <a:t>Read only</a:t>
                      </a:r>
                      <a:endParaRPr lang="en-US" dirty="0"/>
                    </a:p>
                  </a:txBody>
                  <a:tcPr/>
                </a:tc>
              </a:tr>
              <a:tr h="185420">
                <a:tc>
                  <a:txBody>
                    <a:bodyPr/>
                    <a:lstStyle/>
                    <a:p>
                      <a:pPr algn="ctr"/>
                      <a:r>
                        <a:rPr lang="en-IN" dirty="0" smtClean="0"/>
                        <a:t>Data access</a:t>
                      </a:r>
                      <a:endParaRPr lang="en-US" dirty="0"/>
                    </a:p>
                  </a:txBody>
                  <a:tcPr>
                    <a:solidFill>
                      <a:schemeClr val="bg1"/>
                    </a:solidFill>
                  </a:tcPr>
                </a:tc>
                <a:tc>
                  <a:txBody>
                    <a:bodyPr/>
                    <a:lstStyle/>
                    <a:p>
                      <a:pPr algn="ctr"/>
                      <a:r>
                        <a:rPr lang="en-IN" dirty="0" smtClean="0"/>
                        <a:t>parameters</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96776308"/>
              </p:ext>
            </p:extLst>
          </p:nvPr>
        </p:nvGraphicFramePr>
        <p:xfrm>
          <a:off x="3160057" y="3489760"/>
          <a:ext cx="3826435" cy="2672080"/>
        </p:xfrm>
        <a:graphic>
          <a:graphicData uri="http://schemas.openxmlformats.org/drawingml/2006/table">
            <a:tbl>
              <a:tblPr firstRow="1" bandRow="1">
                <a:tableStyleId>{5940675A-B579-460E-94D1-54222C63F5DA}</a:tableStyleId>
              </a:tblPr>
              <a:tblGrid>
                <a:gridCol w="3826435"/>
              </a:tblGrid>
              <a:tr h="1112520">
                <a:tc>
                  <a:txBody>
                    <a:bodyPr/>
                    <a:lstStyle/>
                    <a:p>
                      <a:pPr algn="ctr"/>
                      <a:r>
                        <a:rPr lang="en-IN" dirty="0" smtClean="0"/>
                        <a:t>HEAP</a:t>
                      </a:r>
                      <a:endParaRPr lang="en-US" dirty="0"/>
                    </a:p>
                    <a:p>
                      <a:pPr algn="ctr"/>
                      <a:endParaRPr lang="en-IN" dirty="0" smtClean="0"/>
                    </a:p>
                    <a:p>
                      <a:pPr algn="ctr"/>
                      <a:endParaRPr lang="en-IN" dirty="0" smtClean="0"/>
                    </a:p>
                    <a:p>
                      <a:pPr algn="ctr"/>
                      <a:r>
                        <a:rPr lang="en-IN" dirty="0" smtClean="0"/>
                        <a:t>Stack</a:t>
                      </a:r>
                      <a:endParaRPr lang="en-US" dirty="0"/>
                    </a:p>
                  </a:txBody>
                  <a:tcPr/>
                </a:tc>
              </a:tr>
              <a:tr h="370840">
                <a:tc>
                  <a:txBody>
                    <a:bodyPr/>
                    <a:lstStyle/>
                    <a:p>
                      <a:pPr algn="ctr"/>
                      <a:r>
                        <a:rPr lang="en-IN" dirty="0" smtClean="0"/>
                        <a:t>DATA</a:t>
                      </a:r>
                      <a:endParaRPr lang="en-US" dirty="0"/>
                    </a:p>
                  </a:txBody>
                  <a:tcPr/>
                </a:tc>
              </a:tr>
              <a:tr h="370840">
                <a:tc>
                  <a:txBody>
                    <a:bodyPr/>
                    <a:lstStyle/>
                    <a:p>
                      <a:pPr algn="ctr"/>
                      <a:r>
                        <a:rPr lang="en-IN" dirty="0" smtClean="0"/>
                        <a:t>TEXT</a:t>
                      </a:r>
                      <a:endParaRPr lang="en-US" dirty="0"/>
                    </a:p>
                  </a:txBody>
                  <a:tcPr>
                    <a:solidFill>
                      <a:schemeClr val="accent2"/>
                    </a:solidFill>
                  </a:tcPr>
                </a:tc>
              </a:tr>
              <a:tr h="370840">
                <a:tc>
                  <a:txBody>
                    <a:bodyPr/>
                    <a:lstStyle/>
                    <a:p>
                      <a:pPr algn="ctr"/>
                      <a:r>
                        <a:rPr lang="en-IN" dirty="0" smtClean="0"/>
                        <a:t>Read only</a:t>
                      </a:r>
                      <a:endParaRPr lang="en-US" dirty="0"/>
                    </a:p>
                  </a:txBody>
                  <a:tcPr>
                    <a:solidFill>
                      <a:schemeClr val="accent2"/>
                    </a:solidFill>
                  </a:tcPr>
                </a:tc>
              </a:tr>
              <a:tr h="370840">
                <a:tc>
                  <a:txBody>
                    <a:bodyPr/>
                    <a:lstStyle/>
                    <a:p>
                      <a:pPr algn="ctr"/>
                      <a:r>
                        <a:rPr lang="en-IN" dirty="0" smtClean="0"/>
                        <a:t>unmapped</a:t>
                      </a:r>
                      <a:endParaRPr lang="en-US" dirty="0"/>
                    </a:p>
                  </a:txBody>
                  <a:tcPr/>
                </a:tc>
              </a:tr>
            </a:tbl>
          </a:graphicData>
        </a:graphic>
      </p:graphicFrame>
      <p:cxnSp>
        <p:nvCxnSpPr>
          <p:cNvPr id="7" name="Straight Arrow Connector 6"/>
          <p:cNvCxnSpPr/>
          <p:nvPr/>
        </p:nvCxnSpPr>
        <p:spPr>
          <a:xfrm flipH="1">
            <a:off x="4975411" y="3738282"/>
            <a:ext cx="13447" cy="3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073274" y="3926541"/>
            <a:ext cx="0" cy="41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32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79044650"/>
              </p:ext>
            </p:extLst>
          </p:nvPr>
        </p:nvGraphicFramePr>
        <p:xfrm>
          <a:off x="0" y="0"/>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Code</a:t>
                      </a:r>
                      <a:endParaRPr lang="en-US" dirty="0"/>
                    </a:p>
                  </a:txBody>
                  <a:tcPr/>
                </a:tc>
                <a:tc>
                  <a:txBody>
                    <a:bodyPr/>
                    <a:lstStyle/>
                    <a:p>
                      <a:pPr algn="ctr"/>
                      <a:r>
                        <a:rPr lang="en-IN" dirty="0" smtClean="0"/>
                        <a:t>Data</a:t>
                      </a:r>
                      <a:endParaRPr lang="en-US" dirty="0"/>
                    </a:p>
                  </a:txBody>
                  <a:tcPr/>
                </a:tc>
              </a:tr>
              <a:tr h="185420">
                <a:tc rowSpan="2">
                  <a:txBody>
                    <a:bodyPr/>
                    <a:lstStyle/>
                    <a:p>
                      <a:pPr algn="ctr"/>
                      <a:r>
                        <a:rPr lang="en-IN" dirty="0" smtClean="0"/>
                        <a:t>Control flow</a:t>
                      </a:r>
                      <a:endParaRPr lang="en-US" dirty="0"/>
                    </a:p>
                  </a:txBody>
                  <a:tcPr>
                    <a:solidFill>
                      <a:schemeClr val="bg1"/>
                    </a:solidFill>
                  </a:tcPr>
                </a:tc>
                <a:tc>
                  <a:txBody>
                    <a:bodyPr/>
                    <a:lstStyle/>
                    <a:p>
                      <a:pPr algn="ctr"/>
                      <a:r>
                        <a:rPr lang="en-IN" dirty="0" smtClean="0"/>
                        <a:t>Global Static variable</a:t>
                      </a:r>
                      <a:endParaRPr lang="en-US" dirty="0"/>
                    </a:p>
                  </a:txBody>
                  <a:tcPr>
                    <a:solidFill>
                      <a:schemeClr val="bg1"/>
                    </a:solidFill>
                  </a:tcPr>
                </a:tc>
              </a:tr>
              <a:tr h="18542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Global dynamic variable</a:t>
                      </a:r>
                      <a:endParaRPr lang="en-US" dirty="0" smtClean="0"/>
                    </a:p>
                  </a:txBody>
                  <a:tcPr>
                    <a:solidFill>
                      <a:schemeClr val="accent2"/>
                    </a:solidFill>
                  </a:tcPr>
                </a:tc>
              </a:tr>
              <a:tr h="185420">
                <a:tc rowSpan="2">
                  <a:txBody>
                    <a:bodyPr/>
                    <a:lstStyle/>
                    <a:p>
                      <a:pPr algn="ctr"/>
                      <a:r>
                        <a:rPr lang="en-IN" dirty="0" smtClean="0"/>
                        <a:t>Functions/procedures</a:t>
                      </a:r>
                      <a:endParaRPr lang="en-US" dirty="0"/>
                    </a:p>
                  </a:txBody>
                  <a:tcPr>
                    <a:solidFill>
                      <a:schemeClr val="bg1"/>
                    </a:solidFill>
                  </a:tcPr>
                </a:tc>
                <a:tc>
                  <a:txBody>
                    <a:bodyPr/>
                    <a:lstStyle/>
                    <a:p>
                      <a:pPr algn="ctr"/>
                      <a:r>
                        <a:rPr lang="en-IN" dirty="0" smtClean="0"/>
                        <a:t>Local variables</a:t>
                      </a:r>
                      <a:endParaRPr lang="en-US" dirty="0"/>
                    </a:p>
                  </a:txBody>
                  <a:tcPr>
                    <a:solidFill>
                      <a:schemeClr val="bg1"/>
                    </a:solidFill>
                  </a:tcPr>
                </a:tc>
              </a:tr>
              <a:tr h="185420">
                <a:tc vMerge="1">
                  <a:txBody>
                    <a:bodyPr/>
                    <a:lstStyle/>
                    <a:p>
                      <a:endParaRPr lang="en-US"/>
                    </a:p>
                  </a:txBody>
                  <a:tcPr/>
                </a:tc>
                <a:tc>
                  <a:txBody>
                    <a:bodyPr/>
                    <a:lstStyle/>
                    <a:p>
                      <a:pPr algn="ctr"/>
                      <a:r>
                        <a:rPr lang="en-IN" dirty="0" smtClean="0"/>
                        <a:t>temporaries</a:t>
                      </a:r>
                      <a:endParaRPr lang="en-US" dirty="0"/>
                    </a:p>
                  </a:txBody>
                  <a:tcPr>
                    <a:solidFill>
                      <a:schemeClr val="bg1"/>
                    </a:solidFill>
                  </a:tcPr>
                </a:tc>
              </a:tr>
              <a:tr h="370840">
                <a:tc>
                  <a:txBody>
                    <a:bodyPr/>
                    <a:lstStyle/>
                    <a:p>
                      <a:pPr algn="ctr"/>
                      <a:r>
                        <a:rPr lang="en-IN" dirty="0" smtClean="0"/>
                        <a:t>Expressions/statements</a:t>
                      </a:r>
                      <a:endParaRPr lang="en-US" dirty="0"/>
                    </a:p>
                  </a:txBody>
                  <a:tcPr>
                    <a:solidFill>
                      <a:schemeClr val="bg1"/>
                    </a:solidFill>
                  </a:tcPr>
                </a:tc>
                <a:tc>
                  <a:txBody>
                    <a:bodyPr/>
                    <a:lstStyle/>
                    <a:p>
                      <a:pPr algn="ctr"/>
                      <a:r>
                        <a:rPr lang="en-IN" dirty="0" smtClean="0"/>
                        <a:t>Read only</a:t>
                      </a:r>
                      <a:endParaRPr lang="en-US" dirty="0"/>
                    </a:p>
                  </a:txBody>
                  <a:tcPr>
                    <a:solidFill>
                      <a:schemeClr val="bg1"/>
                    </a:solidFill>
                  </a:tcPr>
                </a:tc>
              </a:tr>
              <a:tr h="185420">
                <a:tc>
                  <a:txBody>
                    <a:bodyPr/>
                    <a:lstStyle/>
                    <a:p>
                      <a:pPr algn="ctr"/>
                      <a:r>
                        <a:rPr lang="en-IN" dirty="0" smtClean="0"/>
                        <a:t>Data access</a:t>
                      </a:r>
                      <a:endParaRPr lang="en-US" dirty="0"/>
                    </a:p>
                  </a:txBody>
                  <a:tcPr>
                    <a:solidFill>
                      <a:schemeClr val="bg1"/>
                    </a:solidFill>
                  </a:tcPr>
                </a:tc>
                <a:tc>
                  <a:txBody>
                    <a:bodyPr/>
                    <a:lstStyle/>
                    <a:p>
                      <a:pPr algn="ctr"/>
                      <a:r>
                        <a:rPr lang="en-IN" dirty="0" smtClean="0"/>
                        <a:t>parameters</a:t>
                      </a:r>
                      <a:endParaRPr lang="en-US" dirty="0"/>
                    </a:p>
                  </a:txBody>
                  <a:tcPr>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54695839"/>
              </p:ext>
            </p:extLst>
          </p:nvPr>
        </p:nvGraphicFramePr>
        <p:xfrm>
          <a:off x="3160057" y="3489760"/>
          <a:ext cx="3826435" cy="2672080"/>
        </p:xfrm>
        <a:graphic>
          <a:graphicData uri="http://schemas.openxmlformats.org/drawingml/2006/table">
            <a:tbl>
              <a:tblPr firstRow="1" bandRow="1">
                <a:tableStyleId>{5940675A-B579-460E-94D1-54222C63F5DA}</a:tableStyleId>
              </a:tblPr>
              <a:tblGrid>
                <a:gridCol w="3826435"/>
              </a:tblGrid>
              <a:tr h="1112520">
                <a:tc>
                  <a:txBody>
                    <a:bodyPr/>
                    <a:lstStyle/>
                    <a:p>
                      <a:pPr algn="ctr"/>
                      <a:r>
                        <a:rPr lang="en-IN" dirty="0" smtClean="0">
                          <a:solidFill>
                            <a:schemeClr val="accent2"/>
                          </a:solidFill>
                        </a:rPr>
                        <a:t>HEAP</a:t>
                      </a:r>
                      <a:endParaRPr lang="en-US" dirty="0">
                        <a:solidFill>
                          <a:schemeClr val="accent2"/>
                        </a:solidFill>
                      </a:endParaRPr>
                    </a:p>
                    <a:p>
                      <a:pPr algn="ctr"/>
                      <a:endParaRPr lang="en-IN" dirty="0" smtClean="0"/>
                    </a:p>
                    <a:p>
                      <a:pPr algn="ctr"/>
                      <a:endParaRPr lang="en-IN" dirty="0" smtClean="0"/>
                    </a:p>
                    <a:p>
                      <a:pPr algn="ctr"/>
                      <a:r>
                        <a:rPr lang="en-IN" dirty="0" smtClean="0"/>
                        <a:t>Stack</a:t>
                      </a:r>
                      <a:endParaRPr lang="en-US" dirty="0"/>
                    </a:p>
                  </a:txBody>
                  <a:tcPr>
                    <a:solidFill>
                      <a:schemeClr val="bg1"/>
                    </a:solidFill>
                  </a:tcPr>
                </a:tc>
              </a:tr>
              <a:tr h="370840">
                <a:tc>
                  <a:txBody>
                    <a:bodyPr/>
                    <a:lstStyle/>
                    <a:p>
                      <a:pPr algn="ctr"/>
                      <a:r>
                        <a:rPr lang="en-IN" dirty="0" smtClean="0"/>
                        <a:t>DATA</a:t>
                      </a:r>
                      <a:endParaRPr lang="en-US" dirty="0"/>
                    </a:p>
                  </a:txBody>
                  <a:tcPr>
                    <a:solidFill>
                      <a:schemeClr val="bg1"/>
                    </a:solidFill>
                  </a:tcPr>
                </a:tc>
              </a:tr>
              <a:tr h="370840">
                <a:tc>
                  <a:txBody>
                    <a:bodyPr/>
                    <a:lstStyle/>
                    <a:p>
                      <a:pPr algn="ctr"/>
                      <a:r>
                        <a:rPr lang="en-IN" dirty="0" smtClean="0"/>
                        <a:t>TEXT</a:t>
                      </a:r>
                      <a:endParaRPr lang="en-US" dirty="0"/>
                    </a:p>
                  </a:txBody>
                  <a:tcPr>
                    <a:solidFill>
                      <a:schemeClr val="bg1"/>
                    </a:solidFill>
                  </a:tcPr>
                </a:tc>
              </a:tr>
              <a:tr h="370840">
                <a:tc>
                  <a:txBody>
                    <a:bodyPr/>
                    <a:lstStyle/>
                    <a:p>
                      <a:pPr algn="ctr"/>
                      <a:r>
                        <a:rPr lang="en-IN" dirty="0" smtClean="0"/>
                        <a:t>Read only</a:t>
                      </a:r>
                      <a:endParaRPr lang="en-US" dirty="0"/>
                    </a:p>
                  </a:txBody>
                  <a:tcPr>
                    <a:solidFill>
                      <a:schemeClr val="bg1"/>
                    </a:solidFill>
                  </a:tcPr>
                </a:tc>
              </a:tr>
              <a:tr h="370840">
                <a:tc>
                  <a:txBody>
                    <a:bodyPr/>
                    <a:lstStyle/>
                    <a:p>
                      <a:pPr algn="ctr"/>
                      <a:r>
                        <a:rPr lang="en-IN" dirty="0" smtClean="0"/>
                        <a:t>unmapped</a:t>
                      </a:r>
                      <a:endParaRPr lang="en-US" dirty="0"/>
                    </a:p>
                  </a:txBody>
                  <a:tcPr>
                    <a:solidFill>
                      <a:schemeClr val="bg1"/>
                    </a:solidFill>
                  </a:tcPr>
                </a:tc>
              </a:tr>
            </a:tbl>
          </a:graphicData>
        </a:graphic>
      </p:graphicFrame>
      <p:cxnSp>
        <p:nvCxnSpPr>
          <p:cNvPr id="7" name="Straight Arrow Connector 6"/>
          <p:cNvCxnSpPr/>
          <p:nvPr/>
        </p:nvCxnSpPr>
        <p:spPr>
          <a:xfrm flipH="1">
            <a:off x="4975411" y="3738282"/>
            <a:ext cx="13447" cy="3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073274" y="3926541"/>
            <a:ext cx="0" cy="41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65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57815113"/>
              </p:ext>
            </p:extLst>
          </p:nvPr>
        </p:nvGraphicFramePr>
        <p:xfrm>
          <a:off x="0" y="0"/>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Code</a:t>
                      </a:r>
                      <a:endParaRPr lang="en-US" dirty="0"/>
                    </a:p>
                  </a:txBody>
                  <a:tcPr/>
                </a:tc>
                <a:tc>
                  <a:txBody>
                    <a:bodyPr/>
                    <a:lstStyle/>
                    <a:p>
                      <a:pPr algn="ctr"/>
                      <a:r>
                        <a:rPr lang="en-IN" dirty="0" smtClean="0"/>
                        <a:t>Data</a:t>
                      </a:r>
                      <a:endParaRPr lang="en-US" dirty="0"/>
                    </a:p>
                  </a:txBody>
                  <a:tcPr/>
                </a:tc>
              </a:tr>
              <a:tr h="185420">
                <a:tc rowSpan="2">
                  <a:txBody>
                    <a:bodyPr/>
                    <a:lstStyle/>
                    <a:p>
                      <a:pPr algn="ctr"/>
                      <a:r>
                        <a:rPr lang="en-IN" dirty="0" smtClean="0"/>
                        <a:t>Control flow</a:t>
                      </a:r>
                      <a:endParaRPr lang="en-US" dirty="0"/>
                    </a:p>
                  </a:txBody>
                  <a:tcPr>
                    <a:solidFill>
                      <a:schemeClr val="bg1"/>
                    </a:solidFill>
                  </a:tcPr>
                </a:tc>
                <a:tc>
                  <a:txBody>
                    <a:bodyPr/>
                    <a:lstStyle/>
                    <a:p>
                      <a:pPr algn="ctr"/>
                      <a:r>
                        <a:rPr lang="en-IN" dirty="0" smtClean="0"/>
                        <a:t>Global Static variable</a:t>
                      </a:r>
                      <a:endParaRPr lang="en-US" dirty="0"/>
                    </a:p>
                  </a:txBody>
                  <a:tcPr>
                    <a:solidFill>
                      <a:schemeClr val="accent2"/>
                    </a:solidFill>
                  </a:tcPr>
                </a:tc>
              </a:tr>
              <a:tr h="18542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Global dynamic variable</a:t>
                      </a:r>
                      <a:endParaRPr lang="en-US" dirty="0" smtClean="0"/>
                    </a:p>
                  </a:txBody>
                  <a:tcPr>
                    <a:solidFill>
                      <a:schemeClr val="bg1"/>
                    </a:solidFill>
                  </a:tcPr>
                </a:tc>
              </a:tr>
              <a:tr h="185420">
                <a:tc rowSpan="2">
                  <a:txBody>
                    <a:bodyPr/>
                    <a:lstStyle/>
                    <a:p>
                      <a:pPr algn="ctr"/>
                      <a:r>
                        <a:rPr lang="en-IN" dirty="0" smtClean="0"/>
                        <a:t>Functions/procedures</a:t>
                      </a:r>
                      <a:endParaRPr lang="en-US" dirty="0"/>
                    </a:p>
                  </a:txBody>
                  <a:tcPr>
                    <a:solidFill>
                      <a:schemeClr val="bg1"/>
                    </a:solidFill>
                  </a:tcPr>
                </a:tc>
                <a:tc>
                  <a:txBody>
                    <a:bodyPr/>
                    <a:lstStyle/>
                    <a:p>
                      <a:pPr algn="ctr"/>
                      <a:r>
                        <a:rPr lang="en-IN" dirty="0" smtClean="0"/>
                        <a:t>Local variables</a:t>
                      </a:r>
                      <a:endParaRPr lang="en-US" dirty="0"/>
                    </a:p>
                  </a:txBody>
                  <a:tcPr>
                    <a:solidFill>
                      <a:schemeClr val="bg1"/>
                    </a:solidFill>
                  </a:tcPr>
                </a:tc>
              </a:tr>
              <a:tr h="185420">
                <a:tc vMerge="1">
                  <a:txBody>
                    <a:bodyPr/>
                    <a:lstStyle/>
                    <a:p>
                      <a:endParaRPr lang="en-US"/>
                    </a:p>
                  </a:txBody>
                  <a:tcPr/>
                </a:tc>
                <a:tc>
                  <a:txBody>
                    <a:bodyPr/>
                    <a:lstStyle/>
                    <a:p>
                      <a:pPr algn="ctr"/>
                      <a:r>
                        <a:rPr lang="en-IN" dirty="0" smtClean="0"/>
                        <a:t>temporaries</a:t>
                      </a:r>
                      <a:endParaRPr lang="en-US" dirty="0"/>
                    </a:p>
                  </a:txBody>
                  <a:tcPr>
                    <a:solidFill>
                      <a:schemeClr val="bg1"/>
                    </a:solidFill>
                  </a:tcPr>
                </a:tc>
              </a:tr>
              <a:tr h="370840">
                <a:tc>
                  <a:txBody>
                    <a:bodyPr/>
                    <a:lstStyle/>
                    <a:p>
                      <a:pPr algn="ctr"/>
                      <a:r>
                        <a:rPr lang="en-IN" dirty="0" smtClean="0"/>
                        <a:t>Expressions/statements</a:t>
                      </a:r>
                      <a:endParaRPr lang="en-US" dirty="0"/>
                    </a:p>
                  </a:txBody>
                  <a:tcPr>
                    <a:solidFill>
                      <a:schemeClr val="bg1"/>
                    </a:solidFill>
                  </a:tcPr>
                </a:tc>
                <a:tc>
                  <a:txBody>
                    <a:bodyPr/>
                    <a:lstStyle/>
                    <a:p>
                      <a:pPr algn="ctr"/>
                      <a:r>
                        <a:rPr lang="en-IN" dirty="0" smtClean="0"/>
                        <a:t>Read only</a:t>
                      </a:r>
                      <a:endParaRPr lang="en-US" dirty="0"/>
                    </a:p>
                  </a:txBody>
                  <a:tcPr>
                    <a:solidFill>
                      <a:schemeClr val="bg1"/>
                    </a:solidFill>
                  </a:tcPr>
                </a:tc>
              </a:tr>
              <a:tr h="185420">
                <a:tc>
                  <a:txBody>
                    <a:bodyPr/>
                    <a:lstStyle/>
                    <a:p>
                      <a:pPr algn="ctr"/>
                      <a:r>
                        <a:rPr lang="en-IN" dirty="0" smtClean="0"/>
                        <a:t>Data access</a:t>
                      </a:r>
                      <a:endParaRPr lang="en-US" dirty="0"/>
                    </a:p>
                  </a:txBody>
                  <a:tcPr>
                    <a:solidFill>
                      <a:schemeClr val="bg1"/>
                    </a:solidFill>
                  </a:tcPr>
                </a:tc>
                <a:tc>
                  <a:txBody>
                    <a:bodyPr/>
                    <a:lstStyle/>
                    <a:p>
                      <a:pPr algn="ctr"/>
                      <a:r>
                        <a:rPr lang="en-IN" dirty="0" smtClean="0"/>
                        <a:t>parameters</a:t>
                      </a:r>
                      <a:endParaRPr lang="en-US" dirty="0"/>
                    </a:p>
                  </a:txBody>
                  <a:tcPr>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75247414"/>
              </p:ext>
            </p:extLst>
          </p:nvPr>
        </p:nvGraphicFramePr>
        <p:xfrm>
          <a:off x="3160057" y="3489760"/>
          <a:ext cx="3826435" cy="2672080"/>
        </p:xfrm>
        <a:graphic>
          <a:graphicData uri="http://schemas.openxmlformats.org/drawingml/2006/table">
            <a:tbl>
              <a:tblPr firstRow="1" bandRow="1">
                <a:tableStyleId>{5940675A-B579-460E-94D1-54222C63F5DA}</a:tableStyleId>
              </a:tblPr>
              <a:tblGrid>
                <a:gridCol w="3826435"/>
              </a:tblGrid>
              <a:tr h="1112520">
                <a:tc>
                  <a:txBody>
                    <a:bodyPr/>
                    <a:lstStyle/>
                    <a:p>
                      <a:pPr algn="ctr"/>
                      <a:r>
                        <a:rPr lang="en-IN" dirty="0" smtClean="0">
                          <a:solidFill>
                            <a:schemeClr val="tx1"/>
                          </a:solidFill>
                        </a:rPr>
                        <a:t>HEAP</a:t>
                      </a:r>
                      <a:endParaRPr lang="en-US" dirty="0">
                        <a:solidFill>
                          <a:schemeClr val="tx1"/>
                        </a:solidFill>
                      </a:endParaRPr>
                    </a:p>
                    <a:p>
                      <a:pPr algn="ctr"/>
                      <a:endParaRPr lang="en-IN" dirty="0" smtClean="0"/>
                    </a:p>
                    <a:p>
                      <a:pPr algn="ctr"/>
                      <a:endParaRPr lang="en-IN" dirty="0" smtClean="0"/>
                    </a:p>
                    <a:p>
                      <a:pPr algn="ctr"/>
                      <a:r>
                        <a:rPr lang="en-IN" dirty="0" smtClean="0"/>
                        <a:t>Stack</a:t>
                      </a:r>
                      <a:endParaRPr lang="en-US" dirty="0"/>
                    </a:p>
                  </a:txBody>
                  <a:tcPr>
                    <a:solidFill>
                      <a:schemeClr val="bg1"/>
                    </a:solidFill>
                  </a:tcPr>
                </a:tc>
              </a:tr>
              <a:tr h="370840">
                <a:tc>
                  <a:txBody>
                    <a:bodyPr/>
                    <a:lstStyle/>
                    <a:p>
                      <a:pPr algn="ctr"/>
                      <a:r>
                        <a:rPr lang="en-IN" dirty="0" smtClean="0"/>
                        <a:t>DATA</a:t>
                      </a:r>
                      <a:endParaRPr lang="en-US" dirty="0"/>
                    </a:p>
                  </a:txBody>
                  <a:tcPr>
                    <a:solidFill>
                      <a:schemeClr val="accent2"/>
                    </a:solidFill>
                  </a:tcPr>
                </a:tc>
              </a:tr>
              <a:tr h="370840">
                <a:tc>
                  <a:txBody>
                    <a:bodyPr/>
                    <a:lstStyle/>
                    <a:p>
                      <a:pPr algn="ctr"/>
                      <a:r>
                        <a:rPr lang="en-IN" dirty="0" smtClean="0"/>
                        <a:t>TEXT</a:t>
                      </a:r>
                      <a:endParaRPr lang="en-US" dirty="0"/>
                    </a:p>
                  </a:txBody>
                  <a:tcPr>
                    <a:solidFill>
                      <a:schemeClr val="bg1"/>
                    </a:solidFill>
                  </a:tcPr>
                </a:tc>
              </a:tr>
              <a:tr h="370840">
                <a:tc>
                  <a:txBody>
                    <a:bodyPr/>
                    <a:lstStyle/>
                    <a:p>
                      <a:pPr algn="ctr"/>
                      <a:r>
                        <a:rPr lang="en-IN" dirty="0" smtClean="0"/>
                        <a:t>Read only</a:t>
                      </a:r>
                      <a:endParaRPr lang="en-US" dirty="0"/>
                    </a:p>
                  </a:txBody>
                  <a:tcPr>
                    <a:solidFill>
                      <a:schemeClr val="bg1"/>
                    </a:solidFill>
                  </a:tcPr>
                </a:tc>
              </a:tr>
              <a:tr h="370840">
                <a:tc>
                  <a:txBody>
                    <a:bodyPr/>
                    <a:lstStyle/>
                    <a:p>
                      <a:pPr algn="ctr"/>
                      <a:r>
                        <a:rPr lang="en-IN" dirty="0" smtClean="0"/>
                        <a:t>unmapped</a:t>
                      </a:r>
                      <a:endParaRPr lang="en-US" dirty="0"/>
                    </a:p>
                  </a:txBody>
                  <a:tcPr>
                    <a:solidFill>
                      <a:schemeClr val="bg1"/>
                    </a:solidFill>
                  </a:tcPr>
                </a:tc>
              </a:tr>
            </a:tbl>
          </a:graphicData>
        </a:graphic>
      </p:graphicFrame>
      <p:cxnSp>
        <p:nvCxnSpPr>
          <p:cNvPr id="7" name="Straight Arrow Connector 6"/>
          <p:cNvCxnSpPr/>
          <p:nvPr/>
        </p:nvCxnSpPr>
        <p:spPr>
          <a:xfrm flipH="1">
            <a:off x="4975411" y="3738282"/>
            <a:ext cx="13447" cy="3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073274" y="3926541"/>
            <a:ext cx="0" cy="41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860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1329</Words>
  <Application>Microsoft Office PowerPoint</Application>
  <PresentationFormat>Widescreen</PresentationFormat>
  <Paragraphs>257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Run time environment</vt:lpstr>
      <vt:lpstr>PowerPoint Presentation</vt:lpstr>
      <vt:lpstr>PowerPoint Presentation</vt:lpstr>
      <vt:lpstr>PowerPoint Presentation</vt:lpstr>
      <vt:lpstr>PowerPoint Presentation</vt:lpstr>
      <vt:lpstr>Memory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Activation Trees</vt:lpstr>
      <vt:lpstr>PowerPoint Presentation</vt:lpstr>
      <vt:lpstr>PowerPoint Presentation</vt:lpstr>
      <vt:lpstr>PowerPoint Presentation</vt:lpstr>
      <vt:lpstr>PowerPoint Presentation</vt:lpstr>
      <vt:lpstr>PowerPoint Presentation</vt:lpstr>
      <vt:lpstr>How stack is maintained</vt:lpstr>
      <vt:lpstr>PowerPoint Presentation</vt:lpstr>
      <vt:lpstr>PowerPoint Presentation</vt:lpstr>
      <vt:lpstr>PowerPoint Presentation</vt:lpstr>
      <vt:lpstr>PowerPoint Presentation</vt:lpstr>
      <vt:lpstr>On the processor end</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flow analysis</dc:title>
  <dc:creator>Bilal Haider</dc:creator>
  <cp:lastModifiedBy>Bilal Haider</cp:lastModifiedBy>
  <cp:revision>122</cp:revision>
  <dcterms:created xsi:type="dcterms:W3CDTF">2020-05-11T02:56:45Z</dcterms:created>
  <dcterms:modified xsi:type="dcterms:W3CDTF">2020-05-27T18:10:24Z</dcterms:modified>
</cp:coreProperties>
</file>