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6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  <p:sldMasterId id="2147483735" r:id="rId2"/>
    <p:sldMasterId id="2147483747" r:id="rId3"/>
    <p:sldMasterId id="2147483818" r:id="rId4"/>
    <p:sldMasterId id="2147483829" r:id="rId5"/>
    <p:sldMasterId id="2147483887" r:id="rId6"/>
    <p:sldMasterId id="2147484000" r:id="rId7"/>
  </p:sldMasterIdLst>
  <p:notesMasterIdLst>
    <p:notesMasterId r:id="rId24"/>
  </p:notesMasterIdLst>
  <p:handoutMasterIdLst>
    <p:handoutMasterId r:id="rId25"/>
  </p:handoutMasterIdLst>
  <p:sldIdLst>
    <p:sldId id="429" r:id="rId8"/>
    <p:sldId id="273" r:id="rId9"/>
    <p:sldId id="459" r:id="rId10"/>
    <p:sldId id="462" r:id="rId11"/>
    <p:sldId id="461" r:id="rId12"/>
    <p:sldId id="460" r:id="rId13"/>
    <p:sldId id="463" r:id="rId14"/>
    <p:sldId id="464" r:id="rId15"/>
    <p:sldId id="465" r:id="rId16"/>
    <p:sldId id="430" r:id="rId17"/>
    <p:sldId id="431" r:id="rId18"/>
    <p:sldId id="432" r:id="rId19"/>
    <p:sldId id="434" r:id="rId20"/>
    <p:sldId id="435" r:id="rId21"/>
    <p:sldId id="433" r:id="rId22"/>
    <p:sldId id="440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CA9"/>
    <a:srgbClr val="56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8523" autoAdjust="0"/>
  </p:normalViewPr>
  <p:slideViewPr>
    <p:cSldViewPr snapToGrid="0" snapToObjects="1">
      <p:cViewPr>
        <p:scale>
          <a:sx n="66" d="100"/>
          <a:sy n="66" d="100"/>
        </p:scale>
        <p:origin x="231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Header Placeholder 1">
            <a:extLst>
              <a:ext uri="{FF2B5EF4-FFF2-40B4-BE49-F238E27FC236}">
                <a16:creationId xmlns:a16="http://schemas.microsoft.com/office/drawing/2014/main" id="{04ED707D-E5C5-5CEC-3886-85C314A1227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1" name="Date Placeholder 2">
            <a:extLst>
              <a:ext uri="{FF2B5EF4-FFF2-40B4-BE49-F238E27FC236}">
                <a16:creationId xmlns:a16="http://schemas.microsoft.com/office/drawing/2014/main" id="{72429705-5F87-8274-DF7A-57D22FF8A2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C3CB905-21A4-44E6-9896-7F4A159FDE70}" type="datetimeFigureOut">
              <a:rPr lang="en-US" altLang="en-US"/>
              <a:pPr/>
              <a:t>2/29/2024</a:t>
            </a:fld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CD9D000F-8E7E-D2A1-766E-5AEBA6D38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A1A1CECD-97AB-041C-8DCA-7F4EB0E24A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D381562-ECDC-439B-88CE-3C9112F342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3">
            <a:extLst>
              <a:ext uri="{FF2B5EF4-FFF2-40B4-BE49-F238E27FC236}">
                <a16:creationId xmlns:a16="http://schemas.microsoft.com/office/drawing/2014/main" id="{CA1AC6FF-ECCE-C2C8-4B39-F38400F63B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4C3E4EB6-5D8E-102B-EFAC-060EC6071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457200" indent="-2984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914400" indent="-2984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371600" indent="-2984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828800" indent="-2984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286000" indent="-2984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3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invGray">
          <a:xfrm>
            <a:off x="449769" y="471625"/>
            <a:ext cx="1702585" cy="36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3" y="2075840"/>
            <a:ext cx="9860610" cy="1801436"/>
          </a:xfrm>
          <a:noFill/>
        </p:spPr>
        <p:txBody>
          <a:bodyPr anchorCtr="0"/>
          <a:lstStyle>
            <a:lvl1pPr>
              <a:defRPr sz="5882" spc="-9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3009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62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714D565C-2681-6292-BA86-F221EF425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Page #">
            <a:extLst>
              <a:ext uri="{FF2B5EF4-FFF2-40B4-BE49-F238E27FC236}">
                <a16:creationId xmlns:a16="http://schemas.microsoft.com/office/drawing/2014/main" id="{A88BEEDE-4149-32E9-3F58-41A19D4AEFD9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9AC588D-1002-42E7-926B-C828F3246648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5" name="2016 Copyright">
            <a:extLst>
              <a:ext uri="{FF2B5EF4-FFF2-40B4-BE49-F238E27FC236}">
                <a16:creationId xmlns:a16="http://schemas.microsoft.com/office/drawing/2014/main" id="{EFAAFD5B-0728-AD42-C1A1-D504D6300EE3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426720"/>
            <a:ext cx="11399520" cy="406201"/>
          </a:xfrm>
        </p:spPr>
        <p:txBody>
          <a:bodyPr/>
          <a:lstStyle>
            <a:lvl1pPr>
              <a:defRPr sz="293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7680" y="1463041"/>
            <a:ext cx="5486400" cy="4547616"/>
          </a:xfrm>
        </p:spPr>
        <p:txBody>
          <a:bodyPr/>
          <a:lstStyle>
            <a:lvl1pPr marL="0" indent="0">
              <a:spcBef>
                <a:spcPts val="667"/>
              </a:spcBef>
              <a:spcAft>
                <a:spcPts val="667"/>
              </a:spcAft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667"/>
              </a:spcAft>
              <a:buNone/>
              <a:defRPr sz="1600"/>
            </a:lvl2pPr>
            <a:lvl3pPr marL="243834" indent="-121917">
              <a:spcBef>
                <a:spcPts val="0"/>
              </a:spcBef>
              <a:spcAft>
                <a:spcPts val="667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600"/>
            </a:lvl3pPr>
            <a:lvl4pPr marL="487668" indent="-121917">
              <a:spcBef>
                <a:spcPts val="0"/>
              </a:spcBef>
              <a:spcAft>
                <a:spcPts val="667"/>
              </a:spcAft>
              <a:defRPr sz="1600" baseline="0"/>
            </a:lvl4pPr>
            <a:lvl5pPr marL="487668" indent="-121917">
              <a:spcBef>
                <a:spcPts val="0"/>
              </a:spcBef>
              <a:spcAft>
                <a:spcPts val="667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00800" y="1463041"/>
            <a:ext cx="5486400" cy="4547616"/>
          </a:xfrm>
        </p:spPr>
        <p:txBody>
          <a:bodyPr/>
          <a:lstStyle>
            <a:lvl1pPr marL="0" indent="0">
              <a:spcBef>
                <a:spcPts val="667"/>
              </a:spcBef>
              <a:spcAft>
                <a:spcPts val="667"/>
              </a:spcAft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667"/>
              </a:spcAft>
              <a:buNone/>
              <a:defRPr sz="1600"/>
            </a:lvl2pPr>
            <a:lvl3pPr marL="243834" indent="-121917">
              <a:spcBef>
                <a:spcPts val="0"/>
              </a:spcBef>
              <a:spcAft>
                <a:spcPts val="667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600"/>
            </a:lvl3pPr>
            <a:lvl4pPr marL="487668" indent="-121917">
              <a:spcBef>
                <a:spcPts val="0"/>
              </a:spcBef>
              <a:spcAft>
                <a:spcPts val="667"/>
              </a:spcAft>
              <a:defRPr sz="1600" baseline="0"/>
            </a:lvl4pPr>
            <a:lvl5pPr marL="487668" indent="-121917">
              <a:spcBef>
                <a:spcPts val="0"/>
              </a:spcBef>
              <a:spcAft>
                <a:spcPts val="667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ource line"/>
          <p:cNvSpPr>
            <a:spLocks noGrp="1"/>
          </p:cNvSpPr>
          <p:nvPr>
            <p:ph type="body" sz="half" idx="10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20386"/>
      </p:ext>
    </p:extLst>
  </p:cSld>
  <p:clrMapOvr>
    <a:masterClrMapping/>
  </p:clrMapOvr>
  <p:transition spd="med">
    <p:fade/>
  </p:transition>
  <p:hf sldNum="0"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/ photo,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C14AAB-809E-B900-D082-02ABAB1F29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rgbClr val="1E1E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DA600F2-99A8-DF69-F349-34B7E4DDBB4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2033" y="1"/>
            <a:ext cx="5454651" cy="3323167"/>
          </a:xfrm>
          <a:custGeom>
            <a:avLst/>
            <a:gdLst>
              <a:gd name="T0" fmla="*/ 0 w 2662"/>
              <a:gd name="T1" fmla="*/ 2492599 h 1622"/>
              <a:gd name="T2" fmla="*/ 0 w 2662"/>
              <a:gd name="T3" fmla="*/ 0 h 1622"/>
              <a:gd name="T4" fmla="*/ 4090812 w 2662"/>
              <a:gd name="T5" fmla="*/ 0 h 1622"/>
              <a:gd name="T6" fmla="*/ 0 w 2662"/>
              <a:gd name="T7" fmla="*/ 2492599 h 16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67"/>
          </a:p>
        </p:txBody>
      </p:sp>
      <p:sp>
        <p:nvSpPr>
          <p:cNvPr id="6" name="Page #">
            <a:extLst>
              <a:ext uri="{FF2B5EF4-FFF2-40B4-BE49-F238E27FC236}">
                <a16:creationId xmlns:a16="http://schemas.microsoft.com/office/drawing/2014/main" id="{8EB400E2-2F0A-7213-6783-15C6F8055C25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341A8FD-6E64-4131-865E-42EE12A82DA2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7" name="2016 Copyright">
            <a:extLst>
              <a:ext uri="{FF2B5EF4-FFF2-40B4-BE49-F238E27FC236}">
                <a16:creationId xmlns:a16="http://schemas.microsoft.com/office/drawing/2014/main" id="{067E6E24-C688-26AD-EB6F-60F4BB615B93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487680" y="426721"/>
            <a:ext cx="11399520" cy="406265"/>
          </a:xfrm>
        </p:spPr>
        <p:txBody>
          <a:bodyPr/>
          <a:lstStyle>
            <a:lvl1pPr>
              <a:defRPr sz="29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5193792"/>
            <a:ext cx="3413760" cy="258597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67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097280"/>
            <a:ext cx="11399520" cy="3901440"/>
          </a:xfrm>
          <a:prstGeom prst="rect">
            <a:avLst/>
          </a:prstGeom>
          <a:solidFill>
            <a:schemeClr val="bg1"/>
          </a:solidFill>
        </p:spPr>
        <p:txBody>
          <a:bodyPr lIns="1188720" tIns="274320" rIns="822960" bIns="274320" anchor="ctr">
            <a:noAutofit/>
          </a:bodyPr>
          <a:lstStyle>
            <a:lvl1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1pPr>
            <a:lvl2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2pPr>
            <a:lvl3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3pPr>
            <a:lvl4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4pPr>
            <a:lvl5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92480" y="2560320"/>
            <a:ext cx="975360" cy="97536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194560" y="5193792"/>
            <a:ext cx="975360" cy="975360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744304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/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1AF9F2-21B3-16D9-4B3A-07467A92E7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rgbClr val="1E1E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5639F649-B18C-C48B-99FB-A2FA7762571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2033" y="1"/>
            <a:ext cx="5454651" cy="3323167"/>
          </a:xfrm>
          <a:custGeom>
            <a:avLst/>
            <a:gdLst>
              <a:gd name="T0" fmla="*/ 0 w 2662"/>
              <a:gd name="T1" fmla="*/ 2492600 h 1622"/>
              <a:gd name="T2" fmla="*/ 0 w 2662"/>
              <a:gd name="T3" fmla="*/ 0 h 1622"/>
              <a:gd name="T4" fmla="*/ 4090814 w 2662"/>
              <a:gd name="T5" fmla="*/ 0 h 1622"/>
              <a:gd name="T6" fmla="*/ 0 w 2662"/>
              <a:gd name="T7" fmla="*/ 2492600 h 16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67"/>
          </a:p>
        </p:txBody>
      </p:sp>
      <p:sp>
        <p:nvSpPr>
          <p:cNvPr id="5" name="Page #">
            <a:extLst>
              <a:ext uri="{FF2B5EF4-FFF2-40B4-BE49-F238E27FC236}">
                <a16:creationId xmlns:a16="http://schemas.microsoft.com/office/drawing/2014/main" id="{80A623E6-49FA-72D7-510E-C5C955EAB765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1C76862-47BA-49F2-9D4F-246B3EF7EED2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6" name="2016 Copyright">
            <a:extLst>
              <a:ext uri="{FF2B5EF4-FFF2-40B4-BE49-F238E27FC236}">
                <a16:creationId xmlns:a16="http://schemas.microsoft.com/office/drawing/2014/main" id="{DFD6044C-1F42-3405-E6E2-DDD43339E7EE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487680" y="426721"/>
            <a:ext cx="11399520" cy="406265"/>
          </a:xfrm>
        </p:spPr>
        <p:txBody>
          <a:bodyPr/>
          <a:lstStyle>
            <a:lvl1pPr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80" y="5193792"/>
            <a:ext cx="3413760" cy="258597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097280"/>
            <a:ext cx="11399520" cy="3901440"/>
          </a:xfrm>
          <a:prstGeom prst="rect">
            <a:avLst/>
          </a:prstGeom>
          <a:solidFill>
            <a:schemeClr val="bg1"/>
          </a:solidFill>
        </p:spPr>
        <p:txBody>
          <a:bodyPr lIns="822960" tIns="274320" rIns="1188720" bIns="274320" anchor="ctr">
            <a:noAutofit/>
          </a:bodyPr>
          <a:lstStyle>
            <a:lvl1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1pPr>
            <a:lvl2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2pPr>
            <a:lvl3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3pPr>
            <a:lvl4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4pPr>
            <a:lvl5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706880" y="5193792"/>
            <a:ext cx="975360" cy="975360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127162"/>
      </p:ext>
    </p:extLst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DE93764-E597-B490-5197-9777C7832D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rgbClr val="1E1E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81C3122B-5BCF-2CA8-582A-8B60953CEA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2033" y="1"/>
            <a:ext cx="5454651" cy="3323167"/>
          </a:xfrm>
          <a:custGeom>
            <a:avLst/>
            <a:gdLst>
              <a:gd name="T0" fmla="*/ 0 w 2662"/>
              <a:gd name="T1" fmla="*/ 2492600 h 1622"/>
              <a:gd name="T2" fmla="*/ 0 w 2662"/>
              <a:gd name="T3" fmla="*/ 0 h 1622"/>
              <a:gd name="T4" fmla="*/ 4090814 w 2662"/>
              <a:gd name="T5" fmla="*/ 0 h 1622"/>
              <a:gd name="T6" fmla="*/ 0 w 2662"/>
              <a:gd name="T7" fmla="*/ 2492600 h 16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67"/>
          </a:p>
        </p:txBody>
      </p:sp>
      <p:sp>
        <p:nvSpPr>
          <p:cNvPr id="6" name="Page #">
            <a:extLst>
              <a:ext uri="{FF2B5EF4-FFF2-40B4-BE49-F238E27FC236}">
                <a16:creationId xmlns:a16="http://schemas.microsoft.com/office/drawing/2014/main" id="{DB90AF3B-CF50-CABF-F1E2-E4C315C19463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B3B3E8D-64AE-4680-AB7F-9C61211469F4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7" name="2016 Copyright">
            <a:extLst>
              <a:ext uri="{FF2B5EF4-FFF2-40B4-BE49-F238E27FC236}">
                <a16:creationId xmlns:a16="http://schemas.microsoft.com/office/drawing/2014/main" id="{5A007549-19EA-B36A-4236-C3EF196ABF75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487680" y="426721"/>
            <a:ext cx="11399520" cy="406265"/>
          </a:xfrm>
        </p:spPr>
        <p:txBody>
          <a:bodyPr/>
          <a:lstStyle>
            <a:lvl1pPr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0" y="5254752"/>
            <a:ext cx="3413760" cy="258597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097280"/>
            <a:ext cx="11399520" cy="3901440"/>
          </a:xfrm>
          <a:prstGeom prst="rect">
            <a:avLst/>
          </a:prstGeom>
          <a:solidFill>
            <a:schemeClr val="bg1"/>
          </a:solidFill>
        </p:spPr>
        <p:txBody>
          <a:bodyPr lIns="1188720" tIns="274320" rIns="822960" bIns="274320" anchor="ctr">
            <a:noAutofit/>
          </a:bodyPr>
          <a:lstStyle>
            <a:lvl1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1pPr>
            <a:lvl2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2pPr>
            <a:lvl3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3pPr>
            <a:lvl4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4pPr>
            <a:lvl5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92480" y="2560320"/>
            <a:ext cx="975360" cy="97536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4794"/>
      </p:ext>
    </p:extLst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4C944A-145E-286A-6F78-5A59DD1717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rgbClr val="1E1E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C4094A47-AE21-E842-2188-38C0E79012E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2033" y="1"/>
            <a:ext cx="5454651" cy="3323167"/>
          </a:xfrm>
          <a:custGeom>
            <a:avLst/>
            <a:gdLst>
              <a:gd name="T0" fmla="*/ 0 w 2662"/>
              <a:gd name="T1" fmla="*/ 2492600 h 1622"/>
              <a:gd name="T2" fmla="*/ 0 w 2662"/>
              <a:gd name="T3" fmla="*/ 0 h 1622"/>
              <a:gd name="T4" fmla="*/ 4090814 w 2662"/>
              <a:gd name="T5" fmla="*/ 0 h 1622"/>
              <a:gd name="T6" fmla="*/ 0 w 2662"/>
              <a:gd name="T7" fmla="*/ 2492600 h 16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67"/>
          </a:p>
        </p:txBody>
      </p:sp>
      <p:sp>
        <p:nvSpPr>
          <p:cNvPr id="5" name="Page #">
            <a:extLst>
              <a:ext uri="{FF2B5EF4-FFF2-40B4-BE49-F238E27FC236}">
                <a16:creationId xmlns:a16="http://schemas.microsoft.com/office/drawing/2014/main" id="{F6E6DFD3-2958-A826-2AA3-B1D18FD5435A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19B42B9-0658-46F7-9B17-EC6D6656D9FF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6" name="2016 Copyright">
            <a:extLst>
              <a:ext uri="{FF2B5EF4-FFF2-40B4-BE49-F238E27FC236}">
                <a16:creationId xmlns:a16="http://schemas.microsoft.com/office/drawing/2014/main" id="{6B9B01AB-9646-A805-05E6-224918B45469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487680" y="426721"/>
            <a:ext cx="11399520" cy="406265"/>
          </a:xfrm>
        </p:spPr>
        <p:txBody>
          <a:bodyPr/>
          <a:lstStyle>
            <a:lvl1pPr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6880" y="5254752"/>
            <a:ext cx="3413760" cy="258597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097280"/>
            <a:ext cx="11399520" cy="3901440"/>
          </a:xfrm>
          <a:prstGeom prst="rect">
            <a:avLst/>
          </a:prstGeom>
          <a:solidFill>
            <a:schemeClr val="bg1"/>
          </a:solidFill>
        </p:spPr>
        <p:txBody>
          <a:bodyPr lIns="822960" tIns="274320" rIns="1188720" bIns="274320" anchor="ctr">
            <a:noAutofit/>
          </a:bodyPr>
          <a:lstStyle>
            <a:lvl1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1pPr>
            <a:lvl2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2pPr>
            <a:lvl3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3pPr>
            <a:lvl4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4pPr>
            <a:lvl5pPr marL="121917" indent="-12191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133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419844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7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181815E1-9A50-F5BD-02EE-227CEF49BE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Page #">
            <a:extLst>
              <a:ext uri="{FF2B5EF4-FFF2-40B4-BE49-F238E27FC236}">
                <a16:creationId xmlns:a16="http://schemas.microsoft.com/office/drawing/2014/main" id="{5DF4B256-49D9-E962-F080-4F08D8905004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19C20EC-313B-434A-B307-19ECB6A97E38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5" name="2016 Copyright">
            <a:extLst>
              <a:ext uri="{FF2B5EF4-FFF2-40B4-BE49-F238E27FC236}">
                <a16:creationId xmlns:a16="http://schemas.microsoft.com/office/drawing/2014/main" id="{0641E97D-0F62-30C6-159C-87B55AD6409B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6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87679" y="2506533"/>
            <a:ext cx="2389632" cy="68345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1467"/>
            </a:lvl2pPr>
            <a:lvl3pPr marL="1584920" indent="0">
              <a:buNone/>
              <a:defRPr sz="1467"/>
            </a:lvl3pPr>
            <a:lvl4pPr marL="1584920" indent="0">
              <a:buNone/>
              <a:defRPr sz="1467"/>
            </a:lvl4pPr>
            <a:lvl5pPr marL="1584920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490975" y="2506533"/>
            <a:ext cx="2389632" cy="68345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1467"/>
            </a:lvl2pPr>
            <a:lvl3pPr marL="1584920" indent="0">
              <a:buNone/>
              <a:defRPr sz="1467"/>
            </a:lvl3pPr>
            <a:lvl4pPr marL="1584920" indent="0">
              <a:buNone/>
              <a:defRPr sz="1467"/>
            </a:lvl4pPr>
            <a:lvl5pPr marL="1584920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494271" y="2506533"/>
            <a:ext cx="2389632" cy="68345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1467"/>
            </a:lvl2pPr>
            <a:lvl3pPr marL="1584920" indent="0">
              <a:buNone/>
              <a:defRPr sz="1467"/>
            </a:lvl3pPr>
            <a:lvl4pPr marL="1584920" indent="0">
              <a:buNone/>
              <a:defRPr sz="1467"/>
            </a:lvl4pPr>
            <a:lvl5pPr marL="1584920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9497568" y="2506533"/>
            <a:ext cx="2389632" cy="68345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1467"/>
            </a:lvl2pPr>
            <a:lvl3pPr marL="1584920" indent="0">
              <a:buNone/>
              <a:defRPr sz="1467"/>
            </a:lvl3pPr>
            <a:lvl4pPr marL="1584920" indent="0">
              <a:buNone/>
              <a:defRPr sz="1467"/>
            </a:lvl4pPr>
            <a:lvl5pPr marL="1584920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87679" y="4944933"/>
            <a:ext cx="2389632" cy="68345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1467"/>
            </a:lvl2pPr>
            <a:lvl3pPr marL="1584920" indent="0">
              <a:buNone/>
              <a:defRPr sz="1467"/>
            </a:lvl3pPr>
            <a:lvl4pPr marL="1584920" indent="0">
              <a:buNone/>
              <a:defRPr sz="1467"/>
            </a:lvl4pPr>
            <a:lvl5pPr marL="1584920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3490975" y="4944933"/>
            <a:ext cx="2389632" cy="68345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1467"/>
            </a:lvl2pPr>
            <a:lvl3pPr marL="1584920" indent="0">
              <a:buNone/>
              <a:defRPr sz="1467"/>
            </a:lvl3pPr>
            <a:lvl4pPr marL="1584920" indent="0">
              <a:buNone/>
              <a:defRPr sz="1467"/>
            </a:lvl4pPr>
            <a:lvl5pPr marL="1584920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6494271" y="4944933"/>
            <a:ext cx="2389632" cy="68345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1467"/>
            </a:lvl2pPr>
            <a:lvl3pPr marL="1584920" indent="0">
              <a:buNone/>
              <a:defRPr sz="1467"/>
            </a:lvl3pPr>
            <a:lvl4pPr marL="1584920" indent="0">
              <a:buNone/>
              <a:defRPr sz="1467"/>
            </a:lvl4pPr>
            <a:lvl5pPr marL="1584920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9497568" y="4944933"/>
            <a:ext cx="2389632" cy="68345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1467"/>
            </a:lvl2pPr>
            <a:lvl3pPr marL="1584920" indent="0">
              <a:buNone/>
              <a:defRPr sz="1467"/>
            </a:lvl3pPr>
            <a:lvl4pPr marL="1584920" indent="0">
              <a:buNone/>
              <a:defRPr sz="1467"/>
            </a:lvl4pPr>
            <a:lvl5pPr marL="1584920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87680" y="1219200"/>
            <a:ext cx="1255776" cy="1219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3490976" y="1219200"/>
            <a:ext cx="1255776" cy="1219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6494272" y="1219200"/>
            <a:ext cx="1255776" cy="1219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9497568" y="1219200"/>
            <a:ext cx="1255776" cy="1219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487680" y="3657600"/>
            <a:ext cx="1255776" cy="1219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3490976" y="3657600"/>
            <a:ext cx="1255776" cy="1219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19"/>
          <p:cNvSpPr>
            <a:spLocks noGrp="1"/>
          </p:cNvSpPr>
          <p:nvPr>
            <p:ph type="pic" sz="quarter" idx="22"/>
          </p:nvPr>
        </p:nvSpPr>
        <p:spPr>
          <a:xfrm>
            <a:off x="6494272" y="3657600"/>
            <a:ext cx="1255776" cy="1219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19"/>
          <p:cNvSpPr>
            <a:spLocks noGrp="1"/>
          </p:cNvSpPr>
          <p:nvPr>
            <p:ph type="pic" sz="quarter" idx="24"/>
          </p:nvPr>
        </p:nvSpPr>
        <p:spPr>
          <a:xfrm>
            <a:off x="9497568" y="3657600"/>
            <a:ext cx="1255776" cy="1219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278458"/>
      </p:ext>
    </p:extLst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9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65A333-053A-47C8-006A-F7CE70867C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3" name="Page #">
            <a:extLst>
              <a:ext uri="{FF2B5EF4-FFF2-40B4-BE49-F238E27FC236}">
                <a16:creationId xmlns:a16="http://schemas.microsoft.com/office/drawing/2014/main" id="{AAC01BD8-84EE-B35D-5002-C6241545CDCD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778F9C7-AA83-414A-A0F8-8AFC785B8AF9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4" name="2016 Copyright">
            <a:extLst>
              <a:ext uri="{FF2B5EF4-FFF2-40B4-BE49-F238E27FC236}">
                <a16:creationId xmlns:a16="http://schemas.microsoft.com/office/drawing/2014/main" id="{E2978308-F984-BC7F-63D3-5E96723CE8E0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70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6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706880" y="1219199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8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1706880" y="2544064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3"/>
          <p:cNvSpPr>
            <a:spLocks noGrp="1"/>
          </p:cNvSpPr>
          <p:nvPr>
            <p:ph type="body" sz="quarter" idx="15"/>
          </p:nvPr>
        </p:nvSpPr>
        <p:spPr>
          <a:xfrm>
            <a:off x="1706880" y="3868928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43"/>
          <p:cNvSpPr>
            <a:spLocks noGrp="1"/>
          </p:cNvSpPr>
          <p:nvPr>
            <p:ph type="body" sz="quarter" idx="17"/>
          </p:nvPr>
        </p:nvSpPr>
        <p:spPr>
          <a:xfrm>
            <a:off x="1706880" y="5193792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4" name="Text Placeholder 43"/>
          <p:cNvSpPr>
            <a:spLocks noGrp="1"/>
          </p:cNvSpPr>
          <p:nvPr>
            <p:ph type="body" sz="quarter" idx="19"/>
          </p:nvPr>
        </p:nvSpPr>
        <p:spPr>
          <a:xfrm>
            <a:off x="5608320" y="1219199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6" name="Text Placeholder 43"/>
          <p:cNvSpPr>
            <a:spLocks noGrp="1"/>
          </p:cNvSpPr>
          <p:nvPr>
            <p:ph type="body" sz="quarter" idx="21"/>
          </p:nvPr>
        </p:nvSpPr>
        <p:spPr>
          <a:xfrm>
            <a:off x="5608320" y="2544064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8" name="Text Placeholder 43"/>
          <p:cNvSpPr>
            <a:spLocks noGrp="1"/>
          </p:cNvSpPr>
          <p:nvPr>
            <p:ph type="body" sz="quarter" idx="23"/>
          </p:nvPr>
        </p:nvSpPr>
        <p:spPr>
          <a:xfrm>
            <a:off x="5608320" y="3868928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0" name="Text Placeholder 43"/>
          <p:cNvSpPr>
            <a:spLocks noGrp="1"/>
          </p:cNvSpPr>
          <p:nvPr>
            <p:ph type="body" sz="quarter" idx="25"/>
          </p:nvPr>
        </p:nvSpPr>
        <p:spPr>
          <a:xfrm>
            <a:off x="5608320" y="5193792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3" name="Text Placeholder 43"/>
          <p:cNvSpPr>
            <a:spLocks noGrp="1"/>
          </p:cNvSpPr>
          <p:nvPr>
            <p:ph type="body" sz="quarter" idx="27"/>
          </p:nvPr>
        </p:nvSpPr>
        <p:spPr>
          <a:xfrm>
            <a:off x="9509760" y="1219199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Text Placeholder 43"/>
          <p:cNvSpPr>
            <a:spLocks noGrp="1"/>
          </p:cNvSpPr>
          <p:nvPr>
            <p:ph type="body" sz="quarter" idx="29"/>
          </p:nvPr>
        </p:nvSpPr>
        <p:spPr>
          <a:xfrm>
            <a:off x="9509760" y="2544064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7" name="Text Placeholder 43"/>
          <p:cNvSpPr>
            <a:spLocks noGrp="1"/>
          </p:cNvSpPr>
          <p:nvPr>
            <p:ph type="body" sz="quarter" idx="31"/>
          </p:nvPr>
        </p:nvSpPr>
        <p:spPr>
          <a:xfrm>
            <a:off x="9509760" y="3868928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9" name="Text Placeholder 43"/>
          <p:cNvSpPr>
            <a:spLocks noGrp="1"/>
          </p:cNvSpPr>
          <p:nvPr>
            <p:ph type="body" sz="quarter" idx="33"/>
          </p:nvPr>
        </p:nvSpPr>
        <p:spPr>
          <a:xfrm>
            <a:off x="9509760" y="5193792"/>
            <a:ext cx="2072640" cy="6093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 baseline="0"/>
            </a:lvl1pPr>
            <a:lvl2pPr marL="853419" indent="0">
              <a:buNone/>
              <a:defRPr sz="933"/>
            </a:lvl2pPr>
            <a:lvl3pPr marL="1584920" indent="0">
              <a:buNone/>
              <a:defRPr sz="800"/>
            </a:lvl3pPr>
            <a:lvl4pPr marL="1584920" indent="0">
              <a:buNone/>
              <a:defRPr sz="800"/>
            </a:lvl4pPr>
            <a:lvl5pPr marL="158492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0"/>
          </p:nvPr>
        </p:nvSpPr>
        <p:spPr>
          <a:xfrm>
            <a:off x="487680" y="1219200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7" name="Picture Placeholder 41"/>
          <p:cNvSpPr>
            <a:spLocks noGrp="1"/>
          </p:cNvSpPr>
          <p:nvPr>
            <p:ph type="pic" sz="quarter" idx="12"/>
          </p:nvPr>
        </p:nvSpPr>
        <p:spPr>
          <a:xfrm>
            <a:off x="487680" y="2544064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9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487680" y="3868928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41"/>
          <p:cNvSpPr>
            <a:spLocks noGrp="1"/>
          </p:cNvSpPr>
          <p:nvPr>
            <p:ph type="pic" sz="quarter" idx="16"/>
          </p:nvPr>
        </p:nvSpPr>
        <p:spPr>
          <a:xfrm>
            <a:off x="487680" y="5193792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41"/>
          <p:cNvSpPr>
            <a:spLocks noGrp="1"/>
          </p:cNvSpPr>
          <p:nvPr>
            <p:ph type="pic" sz="quarter" idx="18"/>
          </p:nvPr>
        </p:nvSpPr>
        <p:spPr>
          <a:xfrm>
            <a:off x="4389120" y="1219200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41"/>
          <p:cNvSpPr>
            <a:spLocks noGrp="1"/>
          </p:cNvSpPr>
          <p:nvPr>
            <p:ph type="pic" sz="quarter" idx="20"/>
          </p:nvPr>
        </p:nvSpPr>
        <p:spPr>
          <a:xfrm>
            <a:off x="4389120" y="2544064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41"/>
          <p:cNvSpPr>
            <a:spLocks noGrp="1"/>
          </p:cNvSpPr>
          <p:nvPr>
            <p:ph type="pic" sz="quarter" idx="22"/>
          </p:nvPr>
        </p:nvSpPr>
        <p:spPr>
          <a:xfrm>
            <a:off x="4389120" y="3868928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41"/>
          <p:cNvSpPr>
            <a:spLocks noGrp="1"/>
          </p:cNvSpPr>
          <p:nvPr>
            <p:ph type="pic" sz="quarter" idx="24"/>
          </p:nvPr>
        </p:nvSpPr>
        <p:spPr>
          <a:xfrm>
            <a:off x="4389120" y="5193792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41"/>
          <p:cNvSpPr>
            <a:spLocks noGrp="1"/>
          </p:cNvSpPr>
          <p:nvPr>
            <p:ph type="pic" sz="quarter" idx="26"/>
          </p:nvPr>
        </p:nvSpPr>
        <p:spPr>
          <a:xfrm>
            <a:off x="8290560" y="1219200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4" name="Picture Placeholder 41"/>
          <p:cNvSpPr>
            <a:spLocks noGrp="1"/>
          </p:cNvSpPr>
          <p:nvPr>
            <p:ph type="pic" sz="quarter" idx="28"/>
          </p:nvPr>
        </p:nvSpPr>
        <p:spPr>
          <a:xfrm>
            <a:off x="8290560" y="2544064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Picture Placeholder 41"/>
          <p:cNvSpPr>
            <a:spLocks noGrp="1"/>
          </p:cNvSpPr>
          <p:nvPr>
            <p:ph type="pic" sz="quarter" idx="30"/>
          </p:nvPr>
        </p:nvSpPr>
        <p:spPr>
          <a:xfrm>
            <a:off x="8290560" y="3868928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8" name="Picture Placeholder 41"/>
          <p:cNvSpPr>
            <a:spLocks noGrp="1"/>
          </p:cNvSpPr>
          <p:nvPr>
            <p:ph type="pic" sz="quarter" idx="32"/>
          </p:nvPr>
        </p:nvSpPr>
        <p:spPr>
          <a:xfrm>
            <a:off x="8290560" y="5193792"/>
            <a:ext cx="1097280" cy="1060704"/>
          </a:xfrm>
        </p:spPr>
        <p:txBody>
          <a:bodyPr rtlCol="0">
            <a:noAutofit/>
          </a:bodyPr>
          <a:lstStyle>
            <a:lvl1pPr marL="0" indent="0">
              <a:buNone/>
              <a:defRPr sz="1067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64328"/>
      </p:ext>
    </p:extLst>
  </p:cSld>
  <p:clrMapOvr>
    <a:masterClrMapping/>
  </p:clrMapOvr>
  <p:transition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A02597-98AA-01F6-AF39-8DE3FBF535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sp>
        <p:nvSpPr>
          <p:cNvPr id="3" name="Page #">
            <a:extLst>
              <a:ext uri="{FF2B5EF4-FFF2-40B4-BE49-F238E27FC236}">
                <a16:creationId xmlns:a16="http://schemas.microsoft.com/office/drawing/2014/main" id="{A40409DA-03FA-00C5-BC23-71467BF81E1A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63ACD1A-8A60-4F44-8BCB-C0068E783518}" type="slidenum">
              <a:rPr lang="en-US" altLang="en-US" sz="800" b="1">
                <a:solidFill>
                  <a:srgbClr val="467F1A"/>
                </a:solidFill>
              </a:rPr>
              <a:pPr algn="r"/>
              <a:t>‹#›</a:t>
            </a:fld>
            <a:endParaRPr lang="en-US" altLang="en-US" sz="800" b="1">
              <a:solidFill>
                <a:srgbClr val="467F1A"/>
              </a:solidFill>
            </a:endParaRPr>
          </a:p>
        </p:txBody>
      </p:sp>
      <p:sp>
        <p:nvSpPr>
          <p:cNvPr id="4" name="2016 Copyright">
            <a:extLst>
              <a:ext uri="{FF2B5EF4-FFF2-40B4-BE49-F238E27FC236}">
                <a16:creationId xmlns:a16="http://schemas.microsoft.com/office/drawing/2014/main" id="{696DBA75-232F-A071-B566-9FD0D6FC30B8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accent4"/>
                </a:solidFill>
              </a:rPr>
              <a:t>© 2017 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943094545"/>
      </p:ext>
    </p:extLst>
  </p:cSld>
  <p:clrMapOvr>
    <a:masterClrMapping/>
  </p:clrMapOvr>
  <p:transition spd="med">
    <p:fade/>
  </p:transition>
  <p:hf sldNum="0"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and caption (gra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2FFEB183-9AA9-0761-25AB-B6E7349765A9}"/>
              </a:ext>
            </a:extLst>
          </p:cNvPr>
          <p:cNvSpPr txBox="1"/>
          <p:nvPr userDrawn="1"/>
        </p:nvSpPr>
        <p:spPr>
          <a:xfrm>
            <a:off x="9302751" y="6565901"/>
            <a:ext cx="2438400" cy="21801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800"/>
              </a:spcAft>
            </a:pPr>
            <a:fld id="{A45CA6BB-4CB5-4B82-834E-EBAECD528F85}" type="slidenum">
              <a:rPr lang="en-US" altLang="en-US" sz="933">
                <a:solidFill>
                  <a:srgbClr val="888888"/>
                </a:solidFill>
              </a:rPr>
              <a:pPr algn="r">
                <a:spcAft>
                  <a:spcPts val="800"/>
                </a:spcAft>
              </a:pPr>
              <a:t>‹#›</a:t>
            </a:fld>
            <a:endParaRPr lang="en-US" altLang="en-US" sz="933">
              <a:solidFill>
                <a:srgbClr val="888888"/>
              </a:solidFill>
            </a:endParaRPr>
          </a:p>
        </p:txBody>
      </p:sp>
      <p:sp>
        <p:nvSpPr>
          <p:cNvPr id="4" name="2016 Copyright">
            <a:extLst>
              <a:ext uri="{FF2B5EF4-FFF2-40B4-BE49-F238E27FC236}">
                <a16:creationId xmlns:a16="http://schemas.microsoft.com/office/drawing/2014/main" id="{02F195A1-EDFE-C6FB-9751-484E6002D566}"/>
              </a:ext>
            </a:extLst>
          </p:cNvPr>
          <p:cNvSpPr txBox="1"/>
          <p:nvPr userDrawn="1"/>
        </p:nvSpPr>
        <p:spPr>
          <a:xfrm>
            <a:off x="791633" y="6565900"/>
            <a:ext cx="6197600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000" dirty="0">
                <a:solidFill>
                  <a:srgbClr val="888888"/>
                </a:solidFill>
                <a:latin typeface="+mn-lt"/>
              </a:rPr>
              <a:t>© 2017 Forrester Research, Inc. Reproduction Prohibited</a:t>
            </a:r>
          </a:p>
        </p:txBody>
      </p:sp>
      <p:sp>
        <p:nvSpPr>
          <p:cNvPr id="9" name="Source line"/>
          <p:cNvSpPr>
            <a:spLocks noGrp="1"/>
          </p:cNvSpPr>
          <p:nvPr>
            <p:ph type="body" sz="half" idx="12"/>
          </p:nvPr>
        </p:nvSpPr>
        <p:spPr>
          <a:xfrm>
            <a:off x="792480" y="6172202"/>
            <a:ext cx="10607040" cy="16414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Image"/>
          <p:cNvSpPr>
            <a:spLocks noGrp="1"/>
          </p:cNvSpPr>
          <p:nvPr>
            <p:ph type="pic" sz="quarter" idx="13"/>
          </p:nvPr>
        </p:nvSpPr>
        <p:spPr>
          <a:xfrm>
            <a:off x="7416800" y="0"/>
            <a:ext cx="4775200" cy="6858000"/>
          </a:xfrm>
        </p:spPr>
        <p:txBody>
          <a:bodyPr rtlCol="0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792480" y="463296"/>
            <a:ext cx="6421120" cy="5510784"/>
          </a:xfrm>
        </p:spPr>
        <p:txBody>
          <a:bodyPr anchor="ctr"/>
          <a:lstStyle>
            <a:lvl1pPr marL="0" indent="0">
              <a:spcAft>
                <a:spcPts val="1600"/>
              </a:spcAft>
              <a:buClr>
                <a:srgbClr val="AAAAAA"/>
              </a:buClr>
              <a:buFontTx/>
              <a:buNone/>
              <a:defRPr sz="5333" b="1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Aft>
                <a:spcPts val="1600"/>
              </a:spcAft>
              <a:buClr>
                <a:srgbClr val="AAAAAA"/>
              </a:buClr>
              <a:buFontTx/>
              <a:buNone/>
              <a:defRPr sz="48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097253" indent="-304792">
              <a:spcAft>
                <a:spcPts val="1600"/>
              </a:spcAft>
              <a:buClr>
                <a:srgbClr val="AAAAAA"/>
              </a:buClr>
              <a:buFont typeface="Arial Black" panose="020B0A04020102020204" pitchFamily="34" charset="0"/>
              <a:buChar char="›"/>
              <a:defRPr sz="48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097253" indent="-304792">
              <a:buClr>
                <a:schemeClr val="tx2"/>
              </a:buClr>
              <a:buFont typeface="Arial" panose="020B0604020202020204" pitchFamily="34" charset="0"/>
              <a:buChar char="•"/>
              <a:defRPr sz="4267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097253" indent="-304792">
              <a:buClr>
                <a:schemeClr val="tx2"/>
              </a:buClr>
              <a:buFont typeface="Arial" panose="020B0604020202020204" pitchFamily="34" charset="0"/>
              <a:buChar char="•"/>
              <a:defRPr sz="4267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848987"/>
      </p:ext>
    </p:extLst>
  </p:cSld>
  <p:clrMapOvr>
    <a:masterClrMapping/>
  </p:clrMapOvr>
  <p:transition spd="med">
    <p:fade/>
  </p:transition>
  <p:hf sldNum="0"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02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_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6" y="2084176"/>
            <a:ext cx="9860672" cy="899665"/>
          </a:xfrm>
        </p:spPr>
        <p:txBody>
          <a:bodyPr/>
          <a:lstStyle>
            <a:lvl1pPr marL="276702" indent="-276702">
              <a:tabLst>
                <a:tab pos="276702" algn="l"/>
              </a:tabLst>
              <a:defRPr sz="587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6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62302034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aption (gra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 line"/>
          <p:cNvSpPr>
            <a:spLocks noGrp="1"/>
          </p:cNvSpPr>
          <p:nvPr>
            <p:ph type="body" sz="half" idx="12"/>
          </p:nvPr>
        </p:nvSpPr>
        <p:spPr>
          <a:xfrm>
            <a:off x="792480" y="6213239"/>
            <a:ext cx="10607040" cy="123111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792480" y="463296"/>
            <a:ext cx="6421120" cy="5510784"/>
          </a:xfrm>
        </p:spPr>
        <p:txBody>
          <a:bodyPr anchor="ctr"/>
          <a:lstStyle>
            <a:lvl1pPr marL="0" indent="0">
              <a:spcAft>
                <a:spcPts val="1200"/>
              </a:spcAft>
              <a:buClr>
                <a:srgbClr val="AAAAAA"/>
              </a:buClr>
              <a:buFontTx/>
              <a:buNone/>
              <a:defRPr sz="4000" b="1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Aft>
                <a:spcPts val="1200"/>
              </a:spcAft>
              <a:buClr>
                <a:srgbClr val="AAAAAA"/>
              </a:buClr>
              <a:buFontTx/>
              <a:buNone/>
              <a:defRPr sz="36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22939" indent="-228594">
              <a:spcAft>
                <a:spcPts val="1200"/>
              </a:spcAft>
              <a:buClr>
                <a:srgbClr val="AAAAAA"/>
              </a:buClr>
              <a:buFont typeface="Arial Black" panose="020B0A04020102020204" pitchFamily="34" charset="0"/>
              <a:buChar char="›"/>
              <a:defRPr sz="36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822939" indent="-228594">
              <a:buClr>
                <a:schemeClr val="tx2"/>
              </a:buClr>
              <a:buFont typeface="Arial" panose="020B0604020202020204" pitchFamily="34" charset="0"/>
              <a:buChar char="•"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822939" indent="-228594">
              <a:buClr>
                <a:schemeClr val="tx2"/>
              </a:buClr>
              <a:buFont typeface="Arial" panose="020B0604020202020204" pitchFamily="34" charset="0"/>
              <a:buChar char="•"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964477"/>
      </p:ext>
    </p:extLst>
  </p:cSld>
  <p:clrMapOvr>
    <a:masterClrMapping/>
  </p:clrMapOvr>
  <p:transition spd="med">
    <p:fade/>
  </p:transition>
  <p:hf sldNum="0"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9E06-4862-93F0-F3B0-79C27D90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798B3-45CC-F0F0-2DE1-47B5A97A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FC26-4189-7614-9B15-8972ADA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4D12-1C0A-6E81-773A-B5AB3272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6293-A9C2-4B95-42BC-32D09003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425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7724-0FC1-C82D-6DE5-9BE6157D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3C0C-3474-54F3-AEC3-039C4B00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31F9-1765-1CD2-6731-D9E29AF6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0897-E0BD-0279-119E-4853971F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CD7D-8B3F-BC8C-3DF2-538C2628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88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261-6391-78D5-82CA-5F1861FF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A494-4824-E5A6-51EC-A91243CF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4DC7-9488-0DA6-E2D6-E7F8C185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3402-E74E-1BF4-BB4A-D577E572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6DF4-4664-33BD-42EB-DA6B9D9D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33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DC3E-874F-D2EC-2EA9-06B5640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70A2-DA05-A79E-AC66-39C63A292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E7C3-6A08-EB13-8E46-60A6324E8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3317E-76D3-181F-41A0-FE4F7E3D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FA264-5548-30EB-2E77-0352BC0F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68712-0A3D-71E4-0A2A-E4533F61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600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AB3D-110C-53E9-20EC-7D1CB73F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0C3B5-6FC7-A620-16F1-59A959B60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AFAD6-C747-E32A-16E9-84617824B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DDA8B-6A60-0211-1510-F0C5A94A2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F3F20-4810-4BEE-B1CB-CB1E66BE4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E7507-5DED-183B-8EC1-2F0A5054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1A604-336E-B729-B787-E36748E7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8482-1447-431C-3740-E91C2817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82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5E4E-A0CA-5974-0954-2E5DE4D7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073B5-A799-AA45-2841-3F74D53B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A1C43-C208-7618-6580-AB926F37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64BAA-14E9-99ED-6489-51A31F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68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ED1F1-A43E-31D3-59CF-5E7A33AF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909E2-79B8-3BE4-F0D2-18F8E6C0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E1E7-6835-FB40-9620-707312EE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638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D241-FB69-E641-25D9-99B238BA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C5E1-2E31-67A2-79EB-7206B95D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25869-9644-314B-0753-12C3E0B7A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1044D-0FAE-A209-3A68-470CDE73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2AB6E-4220-4C62-D246-C79ECA38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76AA8-2393-4904-5D91-8AF93696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84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32EB-8A4F-AAC3-B3BE-4B22138B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3BAA2-DDF5-3BA8-B6E7-B0A314E80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4BD63-1017-2545-9762-D1F7F75C6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F6E96-07E3-D4A2-CDAA-34A97BC6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C85A4-BCCD-71BD-5A1E-4BDD2D50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45BF-6B4D-C1AF-0938-7DBD7D0E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5109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CE1D-D392-555A-E88A-02A432B6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448B-9620-C178-3B02-BD81DE5AA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F658-7BE5-EC4E-AF0D-9609738F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B13B-5F60-1902-FF8A-A733967B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A460-ED1A-A1B6-980F-86257D46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751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F298F-C398-C8D1-9811-4246EDA49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06AD8-3D51-B68A-4A13-209EEE8B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A9B5-51EC-2E3E-D22D-A1168E45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C69A-65BC-737B-F79F-AD5D1DA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48CF-47D3-155E-8130-108E62AE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48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3" y="1307687"/>
            <a:ext cx="10687667" cy="24187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71" y="4429435"/>
            <a:ext cx="10668000" cy="904568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E8785A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581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4" y="417103"/>
            <a:ext cx="11012131" cy="1018035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94" y="1917291"/>
            <a:ext cx="10992465" cy="4414684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31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20" y="719031"/>
            <a:ext cx="859989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E878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8" y="1750141"/>
            <a:ext cx="8632724" cy="4678168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0211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1417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535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401520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14836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E8785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778227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4836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E8785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778227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20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63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9158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826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743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469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4680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8DBAA-1038-4033-AAC1-1346B9E09ACC}" type="datetime4">
              <a:rPr lang="en-US" smtClean="0">
                <a:solidFill>
                  <a:srgbClr val="DFDCB7"/>
                </a:solidFill>
              </a:rPr>
              <a:pPr>
                <a:defRPr/>
              </a:pPr>
              <a:t>February 29, 2024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DCB7"/>
                </a:solidFill>
              </a:rPr>
              <a:t>COMSATS Institute of Information Technology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D42F0-4329-4153-B615-D51958480581}" type="slidenum">
              <a:rPr lang="en-US">
                <a:solidFill>
                  <a:srgbClr val="50B4C8">
                    <a:alpha val="2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4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7724-0FC1-C82D-6DE5-9BE6157D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3C0C-3474-54F3-AEC3-039C4B00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31F9-1765-1CD2-6731-D9E29AF6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0897-E0BD-0279-119E-4853971F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CD7D-8B3F-BC8C-3DF2-538C2628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9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6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4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1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3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169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5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9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0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3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6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7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1" y="47673"/>
            <a:ext cx="9254289" cy="1034497"/>
          </a:xfrm>
        </p:spPr>
        <p:txBody>
          <a:bodyPr/>
          <a:lstStyle>
            <a:lvl1pPr>
              <a:lnSpc>
                <a:spcPct val="90000"/>
              </a:lnSpc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2207" y="64353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28951" y="1538036"/>
            <a:ext cx="10792831" cy="4525963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961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47" y="4629790"/>
            <a:ext cx="602795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66391" y="5597237"/>
            <a:ext cx="6028267" cy="573617"/>
          </a:xfrm>
        </p:spPr>
        <p:txBody>
          <a:bodyPr/>
          <a:lstStyle>
            <a:lvl1pPr marL="0" indent="0" algn="ctr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867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66391" y="3274739"/>
            <a:ext cx="6028267" cy="1289540"/>
          </a:xfrm>
        </p:spPr>
        <p:txBody>
          <a:bodyPr anchor="b"/>
          <a:lstStyle>
            <a:lvl1pPr marL="0" marR="0" indent="0" algn="ctr" defTabSz="609585" rtl="0" eaLnBrk="1" fontAlgn="auto" latinLnBrk="0" hangingPunct="1">
              <a:lnSpc>
                <a:spcPts val="46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333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82" y="514910"/>
            <a:ext cx="2251085" cy="2251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8461065" y="0"/>
            <a:ext cx="3730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7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4426065" y="2181745"/>
            <a:ext cx="5927545" cy="942209"/>
          </a:xfrm>
          <a:prstGeom prst="rect">
            <a:avLst/>
          </a:prstGeom>
        </p:spPr>
        <p:txBody>
          <a:bodyPr vert="horz" lIns="121920" tIns="60960" rIns="121920" bIns="6096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sz="7200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6064" y="3595769"/>
            <a:ext cx="6413125" cy="596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667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1" y="0"/>
            <a:ext cx="3730935" cy="68580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531347" y="4325065"/>
            <a:ext cx="2044700" cy="368300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email@company.com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55373" y="4325065"/>
            <a:ext cx="2044700" cy="368300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>
                <a:solidFill>
                  <a:schemeClr val="accent1"/>
                </a:solidFill>
              </a:rPr>
              <a:t>@</a:t>
            </a:r>
            <a:r>
              <a:rPr lang="en-US" sz="1467" dirty="0" err="1">
                <a:solidFill>
                  <a:schemeClr val="accent1"/>
                </a:solidFill>
              </a:rPr>
              <a:t>yourhandle</a:t>
            </a:r>
            <a:endParaRPr lang="en-US" sz="14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5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digital transformation shutterstock">
            <a:extLst>
              <a:ext uri="{FF2B5EF4-FFF2-40B4-BE49-F238E27FC236}">
                <a16:creationId xmlns:a16="http://schemas.microsoft.com/office/drawing/2014/main" id="{83E8CBA3-0592-4CC5-B192-E3E39F1705D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D69DAA-50B0-490B-B879-A9AFA26B8029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00332-FD9E-43B4-A5EA-D655F50E55C6}"/>
              </a:ext>
            </a:extLst>
          </p:cNvPr>
          <p:cNvSpPr/>
          <p:nvPr userDrawn="1"/>
        </p:nvSpPr>
        <p:spPr>
          <a:xfrm>
            <a:off x="-1" y="4037932"/>
            <a:ext cx="9105417" cy="245533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2DC76-2326-4337-A09D-F6B09741B5C5}"/>
              </a:ext>
            </a:extLst>
          </p:cNvPr>
          <p:cNvSpPr/>
          <p:nvPr userDrawn="1"/>
        </p:nvSpPr>
        <p:spPr>
          <a:xfrm>
            <a:off x="0" y="4037932"/>
            <a:ext cx="9105416" cy="118533"/>
          </a:xfrm>
          <a:prstGeom prst="rect">
            <a:avLst/>
          </a:prstGeom>
          <a:solidFill>
            <a:srgbClr val="B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349FB-3EFD-45E8-9741-7BB218BE08AE}"/>
              </a:ext>
            </a:extLst>
          </p:cNvPr>
          <p:cNvSpPr/>
          <p:nvPr userDrawn="1"/>
        </p:nvSpPr>
        <p:spPr>
          <a:xfrm>
            <a:off x="11836361" y="0"/>
            <a:ext cx="355639" cy="6858000"/>
          </a:xfrm>
          <a:prstGeom prst="rect">
            <a:avLst/>
          </a:prstGeom>
          <a:solidFill>
            <a:srgbClr val="B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0560B-C8EC-45DE-AE89-65A343A6FE8A}"/>
              </a:ext>
            </a:extLst>
          </p:cNvPr>
          <p:cNvSpPr/>
          <p:nvPr userDrawn="1"/>
        </p:nvSpPr>
        <p:spPr>
          <a:xfrm>
            <a:off x="11484609" y="0"/>
            <a:ext cx="355639" cy="6858000"/>
          </a:xfrm>
          <a:prstGeom prst="rect">
            <a:avLst/>
          </a:prstGeom>
          <a:solidFill>
            <a:srgbClr val="BDD70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73730A-509F-4C18-8764-173CF6818E38}"/>
              </a:ext>
            </a:extLst>
          </p:cNvPr>
          <p:cNvSpPr/>
          <p:nvPr userDrawn="1"/>
        </p:nvSpPr>
        <p:spPr>
          <a:xfrm>
            <a:off x="11136403" y="0"/>
            <a:ext cx="355639" cy="6858000"/>
          </a:xfrm>
          <a:prstGeom prst="rect">
            <a:avLst/>
          </a:prstGeom>
          <a:solidFill>
            <a:srgbClr val="BDD7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74E99E-CF72-4D8E-A24E-0DAC4860C504}"/>
              </a:ext>
            </a:extLst>
          </p:cNvPr>
          <p:cNvGrpSpPr/>
          <p:nvPr userDrawn="1"/>
        </p:nvGrpSpPr>
        <p:grpSpPr>
          <a:xfrm>
            <a:off x="9742013" y="1"/>
            <a:ext cx="1954179" cy="1106663"/>
            <a:chOff x="9753599" y="1"/>
            <a:chExt cx="1739885" cy="985307"/>
          </a:xfrm>
        </p:grpSpPr>
        <p:sp>
          <p:nvSpPr>
            <p:cNvPr id="14" name="Round Same Side Corner Rectangle 72">
              <a:extLst>
                <a:ext uri="{FF2B5EF4-FFF2-40B4-BE49-F238E27FC236}">
                  <a16:creationId xmlns:a16="http://schemas.microsoft.com/office/drawing/2014/main" id="{16C0E275-4B85-4EE2-BC46-F29E0C9C6A03}"/>
                </a:ext>
              </a:extLst>
            </p:cNvPr>
            <p:cNvSpPr/>
            <p:nvPr/>
          </p:nvSpPr>
          <p:spPr>
            <a:xfrm rot="10800000">
              <a:off x="9753599" y="1"/>
              <a:ext cx="1739885" cy="985307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pic>
          <p:nvPicPr>
            <p:cNvPr id="15" name="Picture 2" descr="Image result for sify logo">
              <a:extLst>
                <a:ext uri="{FF2B5EF4-FFF2-40B4-BE49-F238E27FC236}">
                  <a16:creationId xmlns:a16="http://schemas.microsoft.com/office/drawing/2014/main" id="{77506E3D-8016-4414-AE74-79A26E121E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13463" y="95622"/>
              <a:ext cx="1420156" cy="804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Slide Number Placeholder 27">
            <a:extLst>
              <a:ext uri="{FF2B5EF4-FFF2-40B4-BE49-F238E27FC236}">
                <a16:creationId xmlns:a16="http://schemas.microsoft.com/office/drawing/2014/main" id="{83D9CD19-34E8-4942-B632-FFBD3669E4B3}"/>
              </a:ext>
            </a:extLst>
          </p:cNvPr>
          <p:cNvSpPr txBox="1">
            <a:spLocks/>
          </p:cNvSpPr>
          <p:nvPr userDrawn="1"/>
        </p:nvSpPr>
        <p:spPr>
          <a:xfrm>
            <a:off x="9347501" y="6540632"/>
            <a:ext cx="2743200" cy="365125"/>
          </a:xfrm>
          <a:prstGeom prst="rect">
            <a:avLst/>
          </a:prstGeom>
        </p:spPr>
        <p:txBody>
          <a:bodyPr vert="horz" lIns="121904" tIns="60953" rIns="0" bIns="60953" rtlCol="0" anchor="ctr"/>
          <a:lstStyle>
            <a:defPPr>
              <a:defRPr lang="en-US"/>
            </a:defPPr>
            <a:lvl1pPr marL="0" algn="r" defTabSz="914286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143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3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8A3319-5104-4E46-B7BB-4F68F196E486}" type="slidenum">
              <a:rPr lang="en-IN" sz="1333" smtClean="0"/>
              <a:pPr/>
              <a:t>‹#›</a:t>
            </a:fld>
            <a:endParaRPr lang="en-IN" sz="1333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64CF6D-2EC1-4E99-9509-ABE945C9B9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041" y="4464464"/>
            <a:ext cx="6816328" cy="454763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0253F"/>
                </a:solidFill>
              </a:defRPr>
            </a:lvl1pPr>
          </a:lstStyle>
          <a:p>
            <a:pPr lvl="0"/>
            <a:r>
              <a:rPr lang="en-US" dirty="0"/>
              <a:t>TITLE OF THE SLIDE - LINE ONE</a:t>
            </a:r>
            <a:endParaRPr lang="en-IN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F72929-D74C-4BDB-9B56-6937C3360D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8041" y="5005853"/>
            <a:ext cx="6816328" cy="454763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LINE TWO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E4206FC-F25B-4090-B5DC-00954F9FF8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8041" y="5823917"/>
            <a:ext cx="6816328" cy="454763"/>
          </a:xfrm>
        </p:spPr>
        <p:txBody>
          <a:bodyPr>
            <a:noAutofit/>
          </a:bodyPr>
          <a:lstStyle>
            <a:lvl1pPr marL="0" indent="0">
              <a:buNone/>
              <a:defRPr sz="2133" b="1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/>
              <a:t>Month ‘18</a:t>
            </a:r>
          </a:p>
        </p:txBody>
      </p:sp>
    </p:spTree>
    <p:extLst>
      <p:ext uri="{BB962C8B-B14F-4D97-AF65-F5344CB8AC3E}">
        <p14:creationId xmlns:p14="http://schemas.microsoft.com/office/powerpoint/2010/main" val="4498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6525"/>
          </a:xfrm>
        </p:spPr>
        <p:txBody>
          <a:bodyPr/>
          <a:lstStyle>
            <a:lvl1pPr marL="0" indent="0">
              <a:spcBef>
                <a:spcPts val="980"/>
              </a:spcBef>
              <a:spcAft>
                <a:spcPts val="1176"/>
              </a:spcAft>
              <a:buNone/>
              <a:defRPr>
                <a:solidFill>
                  <a:srgbClr val="505050"/>
                </a:solidFill>
              </a:defRPr>
            </a:lvl1pPr>
            <a:lvl2pPr marL="0" indent="0">
              <a:buFontTx/>
              <a:buNone/>
              <a:defRPr sz="1961">
                <a:solidFill>
                  <a:srgbClr val="505050"/>
                </a:solidFill>
              </a:defRPr>
            </a:lvl2pPr>
            <a:lvl3pPr marL="224097" indent="0">
              <a:buNone/>
              <a:defRPr>
                <a:solidFill>
                  <a:srgbClr val="505050"/>
                </a:solidFill>
              </a:defRPr>
            </a:lvl3pPr>
            <a:lvl4pPr marL="448193" indent="0">
              <a:buNone/>
              <a:defRPr>
                <a:solidFill>
                  <a:srgbClr val="505050"/>
                </a:solidFill>
              </a:defRPr>
            </a:lvl4pPr>
            <a:lvl5pPr marL="672290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61386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3E8CBA3-0592-4CC5-B192-E3E39F1705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D69DAA-50B0-490B-B879-A9AFA26B8029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00332-FD9E-43B4-A5EA-D655F50E55C6}"/>
              </a:ext>
            </a:extLst>
          </p:cNvPr>
          <p:cNvSpPr/>
          <p:nvPr userDrawn="1"/>
        </p:nvSpPr>
        <p:spPr>
          <a:xfrm>
            <a:off x="-1" y="4402667"/>
            <a:ext cx="11111808" cy="245533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</a:pPr>
            <a:endParaRPr lang="en-IN" sz="18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2DC76-2326-4337-A09D-F6B09741B5C5}"/>
              </a:ext>
            </a:extLst>
          </p:cNvPr>
          <p:cNvSpPr/>
          <p:nvPr userDrawn="1"/>
        </p:nvSpPr>
        <p:spPr>
          <a:xfrm>
            <a:off x="-1" y="4402667"/>
            <a:ext cx="11111807" cy="118533"/>
          </a:xfrm>
          <a:prstGeom prst="rect">
            <a:avLst/>
          </a:prstGeom>
          <a:solidFill>
            <a:srgbClr val="B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349FB-3EFD-45E8-9741-7BB218BE08AE}"/>
              </a:ext>
            </a:extLst>
          </p:cNvPr>
          <p:cNvSpPr/>
          <p:nvPr userDrawn="1"/>
        </p:nvSpPr>
        <p:spPr>
          <a:xfrm>
            <a:off x="11836361" y="0"/>
            <a:ext cx="355639" cy="6858000"/>
          </a:xfrm>
          <a:prstGeom prst="rect">
            <a:avLst/>
          </a:prstGeom>
          <a:solidFill>
            <a:srgbClr val="B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0560B-C8EC-45DE-AE89-65A343A6FE8A}"/>
              </a:ext>
            </a:extLst>
          </p:cNvPr>
          <p:cNvSpPr/>
          <p:nvPr userDrawn="1"/>
        </p:nvSpPr>
        <p:spPr>
          <a:xfrm>
            <a:off x="11484609" y="0"/>
            <a:ext cx="355639" cy="6858000"/>
          </a:xfrm>
          <a:prstGeom prst="rect">
            <a:avLst/>
          </a:prstGeom>
          <a:solidFill>
            <a:srgbClr val="BDD70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73730A-509F-4C18-8764-173CF6818E38}"/>
              </a:ext>
            </a:extLst>
          </p:cNvPr>
          <p:cNvSpPr/>
          <p:nvPr userDrawn="1"/>
        </p:nvSpPr>
        <p:spPr>
          <a:xfrm>
            <a:off x="11136403" y="0"/>
            <a:ext cx="355639" cy="6858000"/>
          </a:xfrm>
          <a:prstGeom prst="rect">
            <a:avLst/>
          </a:prstGeom>
          <a:solidFill>
            <a:srgbClr val="BDD7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74E99E-CF72-4D8E-A24E-0DAC4860C504}"/>
              </a:ext>
            </a:extLst>
          </p:cNvPr>
          <p:cNvGrpSpPr/>
          <p:nvPr userDrawn="1"/>
        </p:nvGrpSpPr>
        <p:grpSpPr>
          <a:xfrm>
            <a:off x="9742013" y="1"/>
            <a:ext cx="1954179" cy="1106663"/>
            <a:chOff x="9753599" y="1"/>
            <a:chExt cx="1739885" cy="985307"/>
          </a:xfrm>
        </p:grpSpPr>
        <p:sp>
          <p:nvSpPr>
            <p:cNvPr id="14" name="Round Same Side Corner Rectangle 72">
              <a:extLst>
                <a:ext uri="{FF2B5EF4-FFF2-40B4-BE49-F238E27FC236}">
                  <a16:creationId xmlns:a16="http://schemas.microsoft.com/office/drawing/2014/main" id="{16C0E275-4B85-4EE2-BC46-F29E0C9C6A03}"/>
                </a:ext>
              </a:extLst>
            </p:cNvPr>
            <p:cNvSpPr/>
            <p:nvPr/>
          </p:nvSpPr>
          <p:spPr>
            <a:xfrm rot="10800000">
              <a:off x="9753599" y="1"/>
              <a:ext cx="1739885" cy="985307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pic>
          <p:nvPicPr>
            <p:cNvPr id="15" name="Picture 2" descr="Image result for sify logo">
              <a:extLst>
                <a:ext uri="{FF2B5EF4-FFF2-40B4-BE49-F238E27FC236}">
                  <a16:creationId xmlns:a16="http://schemas.microsoft.com/office/drawing/2014/main" id="{77506E3D-8016-4414-AE74-79A26E121E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13463" y="95622"/>
              <a:ext cx="1420156" cy="804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64CF6D-2EC1-4E99-9509-ABE945C9B9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042" y="4829199"/>
            <a:ext cx="9755085" cy="454763"/>
          </a:xfrm>
        </p:spPr>
        <p:txBody>
          <a:bodyPr>
            <a:no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OF THE SLIDE - LINE ONE</a:t>
            </a:r>
            <a:endParaRPr lang="en-IN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F72929-D74C-4BDB-9B56-6937C3360D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8042" y="5505677"/>
            <a:ext cx="9755085" cy="454763"/>
          </a:xfrm>
        </p:spPr>
        <p:txBody>
          <a:bodyPr>
            <a:noAutofit/>
          </a:bodyPr>
          <a:lstStyle>
            <a:lvl1pPr marL="0" indent="0">
              <a:lnSpc>
                <a:spcPts val="288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LINE TWO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E4206FC-F25B-4090-B5DC-00954F9FF8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8041" y="6188652"/>
            <a:ext cx="6816328" cy="454763"/>
          </a:xfrm>
        </p:spPr>
        <p:txBody>
          <a:bodyPr>
            <a:noAutofit/>
          </a:bodyPr>
          <a:lstStyle>
            <a:lvl1pPr marL="0" indent="0">
              <a:buNone/>
              <a:defRPr sz="2133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 ‘20</a:t>
            </a:r>
          </a:p>
        </p:txBody>
      </p:sp>
    </p:spTree>
    <p:extLst>
      <p:ext uri="{BB962C8B-B14F-4D97-AF65-F5344CB8AC3E}">
        <p14:creationId xmlns:p14="http://schemas.microsoft.com/office/powerpoint/2010/main" val="339792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342A-830E-438F-A6A8-BEDF509AB0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D161BB-E9A0-4C84-B81C-680E9D201940}"/>
              </a:ext>
            </a:extLst>
          </p:cNvPr>
          <p:cNvGrpSpPr/>
          <p:nvPr userDrawn="1"/>
        </p:nvGrpSpPr>
        <p:grpSpPr>
          <a:xfrm>
            <a:off x="432000" y="1293851"/>
            <a:ext cx="985731" cy="748988"/>
            <a:chOff x="324000" y="970388"/>
            <a:chExt cx="739298" cy="5617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3166A6-F41B-45A4-92DF-F0B509EE8458}"/>
                </a:ext>
              </a:extLst>
            </p:cNvPr>
            <p:cNvSpPr/>
            <p:nvPr/>
          </p:nvSpPr>
          <p:spPr>
            <a:xfrm>
              <a:off x="324000" y="1034175"/>
              <a:ext cx="122382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en-US" sz="16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2D2382-F5C6-45FF-9C5D-E8E26A951AC0}"/>
                </a:ext>
              </a:extLst>
            </p:cNvPr>
            <p:cNvSpPr txBox="1"/>
            <p:nvPr/>
          </p:nvSpPr>
          <p:spPr>
            <a:xfrm>
              <a:off x="462934" y="970388"/>
              <a:ext cx="600364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>
                  <a:solidFill>
                    <a:schemeClr val="accent1"/>
                  </a:solidFill>
                  <a:latin typeface="Impact" pitchFamily="34" charset="0"/>
                </a:rPr>
                <a:t>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DA82C5-F2E2-482A-A2A1-3CF744413BA8}"/>
              </a:ext>
            </a:extLst>
          </p:cNvPr>
          <p:cNvGrpSpPr/>
          <p:nvPr userDrawn="1"/>
        </p:nvGrpSpPr>
        <p:grpSpPr>
          <a:xfrm>
            <a:off x="432000" y="2146373"/>
            <a:ext cx="1034989" cy="748988"/>
            <a:chOff x="324000" y="1609779"/>
            <a:chExt cx="776242" cy="5617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AA51CE-5F59-4296-B4EA-B308738960AB}"/>
                </a:ext>
              </a:extLst>
            </p:cNvPr>
            <p:cNvSpPr/>
            <p:nvPr/>
          </p:nvSpPr>
          <p:spPr>
            <a:xfrm>
              <a:off x="324000" y="1673566"/>
              <a:ext cx="122382" cy="4572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en-US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1A4343-C193-4CFA-8372-2E43A07B1845}"/>
                </a:ext>
              </a:extLst>
            </p:cNvPr>
            <p:cNvSpPr txBox="1"/>
            <p:nvPr/>
          </p:nvSpPr>
          <p:spPr>
            <a:xfrm>
              <a:off x="462934" y="1609779"/>
              <a:ext cx="637308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>
                  <a:solidFill>
                    <a:schemeClr val="accent2"/>
                  </a:solidFill>
                  <a:latin typeface="Impact" pitchFamily="34" charset="0"/>
                </a:rPr>
                <a:t>02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F5479A-D744-420E-865C-9CEE11BBC7E3}"/>
              </a:ext>
            </a:extLst>
          </p:cNvPr>
          <p:cNvGrpSpPr/>
          <p:nvPr userDrawn="1"/>
        </p:nvGrpSpPr>
        <p:grpSpPr>
          <a:xfrm>
            <a:off x="432000" y="2998894"/>
            <a:ext cx="1034989" cy="748988"/>
            <a:chOff x="324000" y="2249170"/>
            <a:chExt cx="776242" cy="5617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680145-B3AD-4B2A-9E40-F5094E133BFE}"/>
                </a:ext>
              </a:extLst>
            </p:cNvPr>
            <p:cNvSpPr/>
            <p:nvPr/>
          </p:nvSpPr>
          <p:spPr>
            <a:xfrm>
              <a:off x="324000" y="2312957"/>
              <a:ext cx="122382" cy="4572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en-US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F48DF7-6E11-486A-8FE6-AEE948204566}"/>
                </a:ext>
              </a:extLst>
            </p:cNvPr>
            <p:cNvSpPr txBox="1"/>
            <p:nvPr/>
          </p:nvSpPr>
          <p:spPr>
            <a:xfrm>
              <a:off x="462934" y="2249170"/>
              <a:ext cx="637308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>
                  <a:solidFill>
                    <a:schemeClr val="accent3"/>
                  </a:solidFill>
                  <a:latin typeface="Impact" pitchFamily="34" charset="0"/>
                </a:rPr>
                <a:t>03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AB779D-C36B-449A-90A1-4B9C9A8AB11D}"/>
              </a:ext>
            </a:extLst>
          </p:cNvPr>
          <p:cNvGrpSpPr/>
          <p:nvPr userDrawn="1"/>
        </p:nvGrpSpPr>
        <p:grpSpPr>
          <a:xfrm>
            <a:off x="432000" y="3851415"/>
            <a:ext cx="1034989" cy="748988"/>
            <a:chOff x="324000" y="2888561"/>
            <a:chExt cx="776242" cy="5617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40F5ED-12D8-43D6-B130-3C4F403121C1}"/>
                </a:ext>
              </a:extLst>
            </p:cNvPr>
            <p:cNvSpPr/>
            <p:nvPr/>
          </p:nvSpPr>
          <p:spPr>
            <a:xfrm>
              <a:off x="324000" y="2952348"/>
              <a:ext cx="122382" cy="4572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en-US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4EFB40-188F-4F11-AF25-AA94EF9E5756}"/>
                </a:ext>
              </a:extLst>
            </p:cNvPr>
            <p:cNvSpPr txBox="1"/>
            <p:nvPr/>
          </p:nvSpPr>
          <p:spPr>
            <a:xfrm>
              <a:off x="462934" y="2888561"/>
              <a:ext cx="637308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>
                  <a:solidFill>
                    <a:schemeClr val="accent4"/>
                  </a:solidFill>
                  <a:latin typeface="Impact" pitchFamily="34" charset="0"/>
                </a:rPr>
                <a:t>04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9BE849-4E9C-4E5A-964F-03DD46AD681A}"/>
              </a:ext>
            </a:extLst>
          </p:cNvPr>
          <p:cNvGrpSpPr/>
          <p:nvPr userDrawn="1"/>
        </p:nvGrpSpPr>
        <p:grpSpPr>
          <a:xfrm>
            <a:off x="432000" y="4703937"/>
            <a:ext cx="1159933" cy="748988"/>
            <a:chOff x="324000" y="3527952"/>
            <a:chExt cx="869950" cy="561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A7B16F-5C06-4879-B941-44B5FD928812}"/>
                </a:ext>
              </a:extLst>
            </p:cNvPr>
            <p:cNvSpPr/>
            <p:nvPr/>
          </p:nvSpPr>
          <p:spPr>
            <a:xfrm>
              <a:off x="324000" y="3591739"/>
              <a:ext cx="122382" cy="4572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en-US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13F642-8676-49CD-9378-2B6BD2FDEB24}"/>
                </a:ext>
              </a:extLst>
            </p:cNvPr>
            <p:cNvSpPr txBox="1"/>
            <p:nvPr/>
          </p:nvSpPr>
          <p:spPr>
            <a:xfrm>
              <a:off x="462934" y="3527952"/>
              <a:ext cx="73101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>
                  <a:solidFill>
                    <a:schemeClr val="accent5"/>
                  </a:solidFill>
                  <a:latin typeface="Impact" pitchFamily="34" charset="0"/>
                </a:rPr>
                <a:t>05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FFBDB2-5882-402C-9E75-62A32BA3279B}"/>
              </a:ext>
            </a:extLst>
          </p:cNvPr>
          <p:cNvGrpSpPr/>
          <p:nvPr userDrawn="1"/>
        </p:nvGrpSpPr>
        <p:grpSpPr>
          <a:xfrm>
            <a:off x="432000" y="5556457"/>
            <a:ext cx="1159933" cy="748988"/>
            <a:chOff x="324000" y="4167342"/>
            <a:chExt cx="869950" cy="56174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D37896-6292-483B-89F7-8E03C1B9ED68}"/>
                </a:ext>
              </a:extLst>
            </p:cNvPr>
            <p:cNvSpPr/>
            <p:nvPr/>
          </p:nvSpPr>
          <p:spPr>
            <a:xfrm>
              <a:off x="324000" y="4231129"/>
              <a:ext cx="122382" cy="45720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B6F334-07CC-4416-9A70-EE68005904F8}"/>
                </a:ext>
              </a:extLst>
            </p:cNvPr>
            <p:cNvSpPr txBox="1"/>
            <p:nvPr/>
          </p:nvSpPr>
          <p:spPr>
            <a:xfrm>
              <a:off x="462934" y="4167342"/>
              <a:ext cx="73101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>
                  <a:solidFill>
                    <a:schemeClr val="accent6"/>
                  </a:solidFill>
                  <a:latin typeface="Impact" pitchFamily="34" charset="0"/>
                </a:rPr>
                <a:t>06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CE3C-896B-46F3-AA80-7C8037C973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8800" y="1527411"/>
            <a:ext cx="6529149" cy="312579"/>
          </a:xfrm>
        </p:spPr>
        <p:txBody>
          <a:bodyPr rIns="0" bIns="0" anchor="ctr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SECTION DIVIDER 1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522565-96B8-44DB-AB59-310E11A6DE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8800" y="2379932"/>
            <a:ext cx="6529149" cy="312579"/>
          </a:xfrm>
        </p:spPr>
        <p:txBody>
          <a:bodyPr rIns="0" bIns="0" anchor="ctr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SECTION DIVIDER 2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20B090F-D8BF-414D-90A1-D2DBE446D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38800" y="3232453"/>
            <a:ext cx="6529149" cy="312579"/>
          </a:xfrm>
        </p:spPr>
        <p:txBody>
          <a:bodyPr rIns="0" bIns="0" anchor="ctr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SECTION DIVIDER 3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D56B850-8139-4412-AA48-5B3080C68A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38800" y="4084975"/>
            <a:ext cx="6529149" cy="312579"/>
          </a:xfrm>
        </p:spPr>
        <p:txBody>
          <a:bodyPr rIns="0" bIns="0" anchor="ctr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SECTION DIVIDER 4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BAD39C6-C5BE-4DA1-BBBB-C5DDFB535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38800" y="4937496"/>
            <a:ext cx="6529149" cy="312579"/>
          </a:xfrm>
        </p:spPr>
        <p:txBody>
          <a:bodyPr rIns="0" bIns="0" anchor="ctr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SECTION DIVIDER 5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EDBBCB0-9781-4DA9-92FC-BE500461DC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8800" y="5790016"/>
            <a:ext cx="6529149" cy="312579"/>
          </a:xfrm>
        </p:spPr>
        <p:txBody>
          <a:bodyPr rIns="0" bIns="0" anchor="ctr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SECTION DIVIDER 6</a:t>
            </a:r>
          </a:p>
        </p:txBody>
      </p:sp>
    </p:spTree>
    <p:extLst>
      <p:ext uri="{BB962C8B-B14F-4D97-AF65-F5344CB8AC3E}">
        <p14:creationId xmlns:p14="http://schemas.microsoft.com/office/powerpoint/2010/main" val="4210246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342A-830E-438F-A6A8-BEDF509AB0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20915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504995"/>
            <a:ext cx="10051200" cy="46165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OF THE SLIDE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1" y="1368215"/>
            <a:ext cx="11216217" cy="4878071"/>
          </a:xfrm>
        </p:spPr>
        <p:txBody>
          <a:bodyPr/>
          <a:lstStyle>
            <a:lvl1pPr marL="302355" indent="-302355">
              <a:buFont typeface="Wingdings" panose="05000000000000000000" pitchFamily="2" charset="2"/>
              <a:buChar char="§"/>
              <a:defRPr/>
            </a:lvl1pPr>
            <a:lvl2pPr>
              <a:defRPr sz="2133"/>
            </a:lvl2pPr>
            <a:lvl3pPr marL="1055974">
              <a:defRPr sz="2133"/>
            </a:lvl3pPr>
            <a:lvl4pPr marL="1439964">
              <a:defRPr sz="1867"/>
            </a:lvl4pPr>
            <a:lvl5pPr marL="1775956"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342A-830E-438F-A6A8-BEDF509A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1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1800" y="1368638"/>
            <a:ext cx="5471584" cy="4892463"/>
          </a:xfrm>
        </p:spPr>
        <p:txBody>
          <a:bodyPr>
            <a:normAutofit/>
          </a:bodyPr>
          <a:lstStyle>
            <a:lvl1pPr marL="302355" indent="-302355">
              <a:buFont typeface="Wingdings" panose="05000000000000000000" pitchFamily="2" charset="2"/>
              <a:buChar char="§"/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018" y="1368638"/>
            <a:ext cx="5446183" cy="4892463"/>
          </a:xfrm>
        </p:spPr>
        <p:txBody>
          <a:bodyPr>
            <a:normAutofit/>
          </a:bodyPr>
          <a:lstStyle>
            <a:lvl1pPr marL="302355" indent="-302355">
              <a:buFont typeface="Wingdings" panose="05000000000000000000" pitchFamily="2" charset="2"/>
              <a:buChar char="§"/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504995"/>
            <a:ext cx="10104200" cy="46165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OF THE SLIDE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342A-830E-438F-A6A8-BEDF509A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5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520390"/>
            <a:ext cx="10051200" cy="461655"/>
          </a:xfrm>
          <a:prstGeom prst="rect">
            <a:avLst/>
          </a:prstGeom>
        </p:spPr>
        <p:txBody>
          <a:bodyPr anchor="b"/>
          <a:lstStyle>
            <a:lvl1pPr marL="0" marR="0" indent="0" algn="l" defTabSz="12190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OF THE SLIDE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2000" y="1366801"/>
            <a:ext cx="5472000" cy="287323"/>
          </a:xfrm>
        </p:spPr>
        <p:txBody>
          <a:bodyPr wrap="square" rIns="0" bIns="0" anchor="ctr">
            <a:spAutoFit/>
          </a:bodyPr>
          <a:lstStyle>
            <a:lvl1pPr marL="0" indent="0">
              <a:buNone/>
              <a:defRPr kumimoji="0" lang="en-US" sz="1867" b="1" i="0" u="none" strike="noStrike" kern="1200" cap="all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 marL="609509" indent="0">
              <a:buNone/>
              <a:defRPr sz="2667" b="1"/>
            </a:lvl2pPr>
            <a:lvl3pPr marL="1219018" indent="0">
              <a:buNone/>
              <a:defRPr sz="2400" b="1"/>
            </a:lvl3pPr>
            <a:lvl4pPr marL="1828526" indent="0">
              <a:buNone/>
              <a:defRPr sz="2133" b="1"/>
            </a:lvl4pPr>
            <a:lvl5pPr marL="2438035" indent="0">
              <a:buNone/>
              <a:defRPr sz="2133" b="1"/>
            </a:lvl5pPr>
            <a:lvl6pPr marL="3047544" indent="0">
              <a:buNone/>
              <a:defRPr sz="2133" b="1"/>
            </a:lvl6pPr>
            <a:lvl7pPr marL="3657051" indent="0">
              <a:buNone/>
              <a:defRPr sz="2133" b="1"/>
            </a:lvl7pPr>
            <a:lvl8pPr marL="4266561" indent="0">
              <a:buNone/>
              <a:defRPr sz="2133" b="1"/>
            </a:lvl8pPr>
            <a:lvl9pPr marL="4876069" indent="0">
              <a:buNone/>
              <a:defRPr sz="2133" b="1"/>
            </a:lvl9pPr>
          </a:lstStyle>
          <a:p>
            <a:pPr marL="0" marR="0" lvl="0" indent="0" algn="l" defTabSz="12190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Column heading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999" y="1778002"/>
            <a:ext cx="5472000" cy="4468284"/>
          </a:xfrm>
        </p:spPr>
        <p:txBody>
          <a:bodyPr tIns="0">
            <a:normAutofit/>
          </a:bodyPr>
          <a:lstStyle>
            <a:lvl1pPr marL="302355" indent="-302355">
              <a:lnSpc>
                <a:spcPct val="100000"/>
              </a:lnSpc>
              <a:spcBef>
                <a:spcPts val="533"/>
              </a:spcBef>
              <a:buFont typeface="Wingdings" panose="05000000000000000000" pitchFamily="2" charset="2"/>
              <a:buChar char="§"/>
              <a:defRPr lang="en-US" sz="1867" kern="1200" dirty="0" smtClean="0">
                <a:solidFill>
                  <a:srgbClr val="595959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58286">
              <a:lnSpc>
                <a:spcPct val="100000"/>
              </a:lnSpc>
              <a:spcBef>
                <a:spcPts val="533"/>
              </a:spcBef>
              <a:defRPr sz="16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019" y="1366801"/>
            <a:ext cx="5448000" cy="287323"/>
          </a:xfrm>
        </p:spPr>
        <p:txBody>
          <a:bodyPr wrap="square" rIns="0" bIns="0" anchor="ctr">
            <a:spAutoFit/>
          </a:bodyPr>
          <a:lstStyle>
            <a:lvl1pPr marL="0" marR="0" indent="0" algn="l" defTabSz="12190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67" b="1" i="0" u="none" strike="noStrike" kern="1200" cap="all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 marL="609509" indent="0">
              <a:buNone/>
              <a:defRPr sz="2667" b="1"/>
            </a:lvl2pPr>
            <a:lvl3pPr marL="1219018" indent="0">
              <a:buNone/>
              <a:defRPr sz="2400" b="1"/>
            </a:lvl3pPr>
            <a:lvl4pPr marL="1828526" indent="0">
              <a:buNone/>
              <a:defRPr sz="2133" b="1"/>
            </a:lvl4pPr>
            <a:lvl5pPr marL="2438035" indent="0">
              <a:buNone/>
              <a:defRPr sz="2133" b="1"/>
            </a:lvl5pPr>
            <a:lvl6pPr marL="3047544" indent="0">
              <a:buNone/>
              <a:defRPr sz="2133" b="1"/>
            </a:lvl6pPr>
            <a:lvl7pPr marL="3657051" indent="0">
              <a:buNone/>
              <a:defRPr sz="2133" b="1"/>
            </a:lvl7pPr>
            <a:lvl8pPr marL="4266561" indent="0">
              <a:buNone/>
              <a:defRPr sz="2133" b="1"/>
            </a:lvl8pPr>
            <a:lvl9pPr marL="4876069" indent="0">
              <a:buNone/>
              <a:defRPr sz="2133" b="1"/>
            </a:lvl9pPr>
          </a:lstStyle>
          <a:p>
            <a:pPr marL="0" marR="0" lvl="0" indent="0" algn="l" defTabSz="12190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Column heading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017" y="1778002"/>
            <a:ext cx="5448000" cy="4468284"/>
          </a:xfrm>
        </p:spPr>
        <p:txBody>
          <a:bodyPr tIns="0"/>
          <a:lstStyle>
            <a:lvl1pPr marL="380990" indent="-380990">
              <a:buFont typeface="Wingdings" panose="05000000000000000000" pitchFamily="2" charset="2"/>
              <a:buChar char="§"/>
              <a:defRPr lang="en-US" sz="1867" kern="1200" dirty="0" smtClean="0">
                <a:solidFill>
                  <a:srgbClr val="595959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58286" indent="-380942">
              <a:defRPr lang="en-US" sz="1600" kern="1200" dirty="0" smtClean="0">
                <a:solidFill>
                  <a:srgbClr val="595959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523771" indent="-304754">
              <a:defRPr lang="en-US" sz="1867" kern="1200" dirty="0" smtClean="0">
                <a:solidFill>
                  <a:srgbClr val="595959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133280" indent="-304754">
              <a:defRPr lang="en-US" sz="1600" kern="1200" dirty="0" smtClean="0">
                <a:solidFill>
                  <a:srgbClr val="595959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42789" indent="-304754">
              <a:defRPr lang="en-US" sz="1600" kern="1200" dirty="0">
                <a:solidFill>
                  <a:srgbClr val="595959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marL="302355" lvl="0" indent="-302355" algn="l" defTabSz="1219018" rtl="0" eaLnBrk="1" latinLnBrk="0" hangingPunct="1">
              <a:lnSpc>
                <a:spcPct val="100000"/>
              </a:lnSpc>
              <a:spcBef>
                <a:spcPts val="533"/>
              </a:spcBef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758286" lvl="1" indent="-380942" algn="l" defTabSz="1219018" rtl="0" eaLnBrk="1" latinLnBrk="0" hangingPunct="1">
              <a:lnSpc>
                <a:spcPct val="100000"/>
              </a:lnSpc>
              <a:spcBef>
                <a:spcPts val="533"/>
              </a:spcBef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1523771" lvl="2" indent="-304754" algn="l" defTabSz="1219018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2133280" lvl="3" indent="-304754" algn="l" defTabSz="1219018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2742789" lvl="4" indent="-304754" algn="l" defTabSz="1219018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342A-830E-438F-A6A8-BEDF509A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03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504995"/>
            <a:ext cx="10051200" cy="46165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Color Palette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342A-830E-438F-A6A8-BEDF509AB0A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4328B-D13C-42AE-AE8E-10B47BAE4610}"/>
              </a:ext>
            </a:extLst>
          </p:cNvPr>
          <p:cNvSpPr/>
          <p:nvPr userDrawn="1"/>
        </p:nvSpPr>
        <p:spPr>
          <a:xfrm>
            <a:off x="447027" y="1912703"/>
            <a:ext cx="1483843" cy="590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FE044-BA97-42C4-9069-A63FF4388E19}"/>
              </a:ext>
            </a:extLst>
          </p:cNvPr>
          <p:cNvSpPr/>
          <p:nvPr userDrawn="1"/>
        </p:nvSpPr>
        <p:spPr>
          <a:xfrm>
            <a:off x="2413373" y="1912703"/>
            <a:ext cx="1483843" cy="590207"/>
          </a:xfrm>
          <a:prstGeom prst="rect">
            <a:avLst/>
          </a:prstGeom>
          <a:solidFill>
            <a:srgbClr val="E7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1BB78-6515-40CB-83F1-5E6A75ACED06}"/>
              </a:ext>
            </a:extLst>
          </p:cNvPr>
          <p:cNvSpPr/>
          <p:nvPr userDrawn="1"/>
        </p:nvSpPr>
        <p:spPr>
          <a:xfrm>
            <a:off x="4379720" y="1912703"/>
            <a:ext cx="1483843" cy="590207"/>
          </a:xfrm>
          <a:prstGeom prst="rect">
            <a:avLst/>
          </a:prstGeom>
          <a:solidFill>
            <a:srgbClr val="B3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B22CD-BDE0-4F9E-8DBD-474744ADF3E8}"/>
              </a:ext>
            </a:extLst>
          </p:cNvPr>
          <p:cNvSpPr/>
          <p:nvPr userDrawn="1"/>
        </p:nvSpPr>
        <p:spPr>
          <a:xfrm>
            <a:off x="6346066" y="1912703"/>
            <a:ext cx="1483843" cy="590207"/>
          </a:xfrm>
          <a:prstGeom prst="rect">
            <a:avLst/>
          </a:prstGeom>
          <a:solidFill>
            <a:srgbClr val="FDD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8742DC-982D-4662-9434-A248A25BD175}"/>
              </a:ext>
            </a:extLst>
          </p:cNvPr>
          <p:cNvSpPr/>
          <p:nvPr userDrawn="1"/>
        </p:nvSpPr>
        <p:spPr>
          <a:xfrm>
            <a:off x="8312413" y="1912703"/>
            <a:ext cx="1483843" cy="590207"/>
          </a:xfrm>
          <a:prstGeom prst="rect">
            <a:avLst/>
          </a:prstGeom>
          <a:solidFill>
            <a:srgbClr val="93C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98B4F-2DAB-49EA-AF24-A869636DFC83}"/>
              </a:ext>
            </a:extLst>
          </p:cNvPr>
          <p:cNvSpPr/>
          <p:nvPr userDrawn="1"/>
        </p:nvSpPr>
        <p:spPr>
          <a:xfrm>
            <a:off x="10278760" y="1912703"/>
            <a:ext cx="1483843" cy="590207"/>
          </a:xfrm>
          <a:prstGeom prst="rect">
            <a:avLst/>
          </a:prstGeom>
          <a:solidFill>
            <a:srgbClr val="C3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47637-0770-4AAA-93A5-EBEA61797A46}"/>
              </a:ext>
            </a:extLst>
          </p:cNvPr>
          <p:cNvSpPr txBox="1"/>
          <p:nvPr userDrawn="1"/>
        </p:nvSpPr>
        <p:spPr>
          <a:xfrm>
            <a:off x="447027" y="2670204"/>
            <a:ext cx="837858" cy="108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dirty="0">
                <a:solidFill>
                  <a:srgbClr val="595959"/>
                </a:solidFill>
              </a:rPr>
              <a:t>ASSET 1</a:t>
            </a:r>
          </a:p>
          <a:p>
            <a:pPr>
              <a:spcBef>
                <a:spcPts val="800"/>
              </a:spcBef>
            </a:pPr>
            <a:r>
              <a:rPr lang="en-IN" sz="1600" dirty="0">
                <a:solidFill>
                  <a:srgbClr val="595959"/>
                </a:solidFill>
              </a:rPr>
              <a:t>R: 142</a:t>
            </a:r>
          </a:p>
          <a:p>
            <a:r>
              <a:rPr lang="en-IN" sz="1600" dirty="0">
                <a:solidFill>
                  <a:srgbClr val="595959"/>
                </a:solidFill>
              </a:rPr>
              <a:t>G: 180</a:t>
            </a:r>
          </a:p>
          <a:p>
            <a:r>
              <a:rPr lang="en-IN" sz="1600" dirty="0">
                <a:solidFill>
                  <a:srgbClr val="595959"/>
                </a:solidFill>
              </a:rPr>
              <a:t>B: 227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2F1AA-F8F7-4BF2-A2FC-645DA7181D85}"/>
              </a:ext>
            </a:extLst>
          </p:cNvPr>
          <p:cNvSpPr txBox="1"/>
          <p:nvPr userDrawn="1"/>
        </p:nvSpPr>
        <p:spPr>
          <a:xfrm>
            <a:off x="434327" y="1370158"/>
            <a:ext cx="2181303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867" b="1" dirty="0">
                <a:solidFill>
                  <a:srgbClr val="595959"/>
                </a:solidFill>
              </a:rPr>
              <a:t>PRIMARY COLORS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1CFA7-B0A8-404A-8755-747CC477C574}"/>
              </a:ext>
            </a:extLst>
          </p:cNvPr>
          <p:cNvSpPr txBox="1"/>
          <p:nvPr userDrawn="1"/>
        </p:nvSpPr>
        <p:spPr>
          <a:xfrm>
            <a:off x="2413373" y="2670204"/>
            <a:ext cx="837858" cy="108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dirty="0">
                <a:solidFill>
                  <a:srgbClr val="595959"/>
                </a:solidFill>
              </a:rPr>
              <a:t>ASSET 2</a:t>
            </a:r>
          </a:p>
          <a:p>
            <a:pPr>
              <a:spcBef>
                <a:spcPts val="800"/>
              </a:spcBef>
            </a:pPr>
            <a:r>
              <a:rPr lang="en-IN" sz="1600" dirty="0">
                <a:solidFill>
                  <a:srgbClr val="595959"/>
                </a:solidFill>
              </a:rPr>
              <a:t>R: 230</a:t>
            </a:r>
          </a:p>
          <a:p>
            <a:r>
              <a:rPr lang="en-IN" sz="1600" dirty="0">
                <a:solidFill>
                  <a:srgbClr val="595959"/>
                </a:solidFill>
              </a:rPr>
              <a:t>G: 185</a:t>
            </a:r>
          </a:p>
          <a:p>
            <a:r>
              <a:rPr lang="en-IN" sz="1600" dirty="0">
                <a:solidFill>
                  <a:srgbClr val="595959"/>
                </a:solidFill>
              </a:rPr>
              <a:t>B: 184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E051D-C9B6-4A62-8278-1A977BAD6E75}"/>
              </a:ext>
            </a:extLst>
          </p:cNvPr>
          <p:cNvSpPr txBox="1"/>
          <p:nvPr userDrawn="1"/>
        </p:nvSpPr>
        <p:spPr>
          <a:xfrm>
            <a:off x="4379720" y="2670204"/>
            <a:ext cx="837858" cy="108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dirty="0">
                <a:solidFill>
                  <a:srgbClr val="595959"/>
                </a:solidFill>
              </a:rPr>
              <a:t>ASSET 3</a:t>
            </a:r>
          </a:p>
          <a:p>
            <a:pPr>
              <a:spcBef>
                <a:spcPts val="800"/>
              </a:spcBef>
            </a:pPr>
            <a:r>
              <a:rPr lang="en-IN" sz="1600" dirty="0">
                <a:solidFill>
                  <a:srgbClr val="595959"/>
                </a:solidFill>
              </a:rPr>
              <a:t>R: 179</a:t>
            </a:r>
          </a:p>
          <a:p>
            <a:r>
              <a:rPr lang="en-IN" sz="1600" dirty="0">
                <a:solidFill>
                  <a:srgbClr val="595959"/>
                </a:solidFill>
              </a:rPr>
              <a:t>G: 162</a:t>
            </a:r>
          </a:p>
          <a:p>
            <a:r>
              <a:rPr lang="en-IN" sz="1600" dirty="0">
                <a:solidFill>
                  <a:srgbClr val="595959"/>
                </a:solidFill>
              </a:rPr>
              <a:t>B: 199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7B8BC-A0D4-4C30-9A1F-8AEE177F92FD}"/>
              </a:ext>
            </a:extLst>
          </p:cNvPr>
          <p:cNvSpPr txBox="1"/>
          <p:nvPr userDrawn="1"/>
        </p:nvSpPr>
        <p:spPr>
          <a:xfrm>
            <a:off x="6346067" y="2670204"/>
            <a:ext cx="837858" cy="108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dirty="0">
                <a:solidFill>
                  <a:srgbClr val="595959"/>
                </a:solidFill>
              </a:rPr>
              <a:t>ASSET 4</a:t>
            </a:r>
          </a:p>
          <a:p>
            <a:pPr>
              <a:spcBef>
                <a:spcPts val="800"/>
              </a:spcBef>
            </a:pPr>
            <a:r>
              <a:rPr lang="en-IN" sz="1600" dirty="0">
                <a:solidFill>
                  <a:srgbClr val="595959"/>
                </a:solidFill>
              </a:rPr>
              <a:t>R: 252</a:t>
            </a:r>
          </a:p>
          <a:p>
            <a:r>
              <a:rPr lang="en-IN" sz="1600" dirty="0">
                <a:solidFill>
                  <a:srgbClr val="595959"/>
                </a:solidFill>
              </a:rPr>
              <a:t>G: 213</a:t>
            </a:r>
          </a:p>
          <a:p>
            <a:r>
              <a:rPr lang="en-IN" sz="1600" dirty="0">
                <a:solidFill>
                  <a:srgbClr val="595959"/>
                </a:solidFill>
              </a:rPr>
              <a:t>B: 181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E4FFB-75D5-4AB4-B44D-3F33F1CF891D}"/>
              </a:ext>
            </a:extLst>
          </p:cNvPr>
          <p:cNvSpPr txBox="1"/>
          <p:nvPr userDrawn="1"/>
        </p:nvSpPr>
        <p:spPr>
          <a:xfrm>
            <a:off x="8312413" y="2670204"/>
            <a:ext cx="837858" cy="108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dirty="0">
                <a:solidFill>
                  <a:srgbClr val="595959"/>
                </a:solidFill>
              </a:rPr>
              <a:t>ASSET 5</a:t>
            </a:r>
          </a:p>
          <a:p>
            <a:pPr>
              <a:spcBef>
                <a:spcPts val="800"/>
              </a:spcBef>
            </a:pPr>
            <a:r>
              <a:rPr lang="en-IN" sz="1600" dirty="0">
                <a:solidFill>
                  <a:srgbClr val="595959"/>
                </a:solidFill>
              </a:rPr>
              <a:t>R: 147</a:t>
            </a:r>
          </a:p>
          <a:p>
            <a:r>
              <a:rPr lang="en-IN" sz="1600" dirty="0">
                <a:solidFill>
                  <a:srgbClr val="595959"/>
                </a:solidFill>
              </a:rPr>
              <a:t>G: 205</a:t>
            </a:r>
          </a:p>
          <a:p>
            <a:r>
              <a:rPr lang="en-IN" sz="1600" dirty="0">
                <a:solidFill>
                  <a:srgbClr val="595959"/>
                </a:solidFill>
              </a:rPr>
              <a:t>B: 221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6B14C-8C7C-4B3F-B3C5-1BD1E37D9293}"/>
              </a:ext>
            </a:extLst>
          </p:cNvPr>
          <p:cNvSpPr txBox="1"/>
          <p:nvPr userDrawn="1"/>
        </p:nvSpPr>
        <p:spPr>
          <a:xfrm>
            <a:off x="10278760" y="2670204"/>
            <a:ext cx="837858" cy="108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dirty="0">
                <a:solidFill>
                  <a:srgbClr val="595959"/>
                </a:solidFill>
              </a:rPr>
              <a:t>ASSET 6</a:t>
            </a:r>
          </a:p>
          <a:p>
            <a:pPr>
              <a:spcBef>
                <a:spcPts val="800"/>
              </a:spcBef>
            </a:pPr>
            <a:r>
              <a:rPr lang="en-IN" sz="1600" dirty="0">
                <a:solidFill>
                  <a:srgbClr val="595959"/>
                </a:solidFill>
              </a:rPr>
              <a:t>R: 195</a:t>
            </a:r>
          </a:p>
          <a:p>
            <a:r>
              <a:rPr lang="en-IN" sz="1600" dirty="0">
                <a:solidFill>
                  <a:srgbClr val="595959"/>
                </a:solidFill>
              </a:rPr>
              <a:t>G: 214</a:t>
            </a:r>
          </a:p>
          <a:p>
            <a:r>
              <a:rPr lang="en-IN" sz="1600" dirty="0">
                <a:solidFill>
                  <a:srgbClr val="595959"/>
                </a:solidFill>
              </a:rPr>
              <a:t>B: 155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EFAAB-F6AD-44D1-A61D-2A4AE33D9654}"/>
              </a:ext>
            </a:extLst>
          </p:cNvPr>
          <p:cNvSpPr txBox="1"/>
          <p:nvPr userDrawn="1"/>
        </p:nvSpPr>
        <p:spPr>
          <a:xfrm>
            <a:off x="434327" y="4005081"/>
            <a:ext cx="1580561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867" b="1" dirty="0">
                <a:solidFill>
                  <a:srgbClr val="595959"/>
                </a:solidFill>
              </a:rPr>
              <a:t>FONT COLOR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0443EB-8948-4923-9AF9-844BAF7527C2}"/>
              </a:ext>
            </a:extLst>
          </p:cNvPr>
          <p:cNvSpPr/>
          <p:nvPr userDrawn="1"/>
        </p:nvSpPr>
        <p:spPr>
          <a:xfrm>
            <a:off x="447027" y="4402390"/>
            <a:ext cx="1483843" cy="59020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>
              <a:solidFill>
                <a:srgbClr val="59595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40338-43E9-4740-A9B1-0E02C6306CA7}"/>
              </a:ext>
            </a:extLst>
          </p:cNvPr>
          <p:cNvSpPr txBox="1"/>
          <p:nvPr userDrawn="1"/>
        </p:nvSpPr>
        <p:spPr>
          <a:xfrm>
            <a:off x="447027" y="5159890"/>
            <a:ext cx="1341201" cy="108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dirty="0">
                <a:solidFill>
                  <a:srgbClr val="595959"/>
                </a:solidFill>
              </a:rPr>
              <a:t>FONT COLOR</a:t>
            </a:r>
          </a:p>
          <a:p>
            <a:pPr>
              <a:spcBef>
                <a:spcPts val="800"/>
              </a:spcBef>
            </a:pPr>
            <a:r>
              <a:rPr lang="en-IN" sz="1600" dirty="0">
                <a:solidFill>
                  <a:srgbClr val="595959"/>
                </a:solidFill>
              </a:rPr>
              <a:t>R: 89</a:t>
            </a:r>
          </a:p>
          <a:p>
            <a:r>
              <a:rPr lang="en-IN" sz="1600" dirty="0">
                <a:solidFill>
                  <a:srgbClr val="595959"/>
                </a:solidFill>
              </a:rPr>
              <a:t>G: 89</a:t>
            </a:r>
          </a:p>
          <a:p>
            <a:r>
              <a:rPr lang="en-IN" sz="1600" dirty="0">
                <a:solidFill>
                  <a:srgbClr val="595959"/>
                </a:solidFill>
              </a:rPr>
              <a:t>B: 89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3411DD-BA76-41C7-ADF0-7E43D09A1DB2}"/>
              </a:ext>
            </a:extLst>
          </p:cNvPr>
          <p:cNvGrpSpPr/>
          <p:nvPr userDrawn="1"/>
        </p:nvGrpSpPr>
        <p:grpSpPr>
          <a:xfrm>
            <a:off x="4368605" y="4348042"/>
            <a:ext cx="2217020" cy="505591"/>
            <a:chOff x="3197275" y="3272707"/>
            <a:chExt cx="1662765" cy="3791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A47A36-E381-483C-B833-139D75F81B28}"/>
                </a:ext>
              </a:extLst>
            </p:cNvPr>
            <p:cNvSpPr/>
            <p:nvPr/>
          </p:nvSpPr>
          <p:spPr>
            <a:xfrm>
              <a:off x="3197275" y="3272707"/>
              <a:ext cx="1662765" cy="37919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AAE967-B4D3-43BC-B9D0-69A413DEC89C}"/>
                </a:ext>
              </a:extLst>
            </p:cNvPr>
            <p:cNvSpPr txBox="1"/>
            <p:nvPr/>
          </p:nvSpPr>
          <p:spPr>
            <a:xfrm>
              <a:off x="3299099" y="3323804"/>
              <a:ext cx="1175514" cy="2154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867" b="1" dirty="0">
                  <a:solidFill>
                    <a:schemeClr val="bg1"/>
                  </a:solidFill>
                </a:rPr>
                <a:t>Trebuchet MS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7428E92-6A13-4EEE-A66B-9981CC127020}"/>
              </a:ext>
            </a:extLst>
          </p:cNvPr>
          <p:cNvSpPr txBox="1"/>
          <p:nvPr userDrawn="1"/>
        </p:nvSpPr>
        <p:spPr>
          <a:xfrm>
            <a:off x="4368605" y="4005081"/>
            <a:ext cx="1343316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867" b="1" dirty="0">
                <a:solidFill>
                  <a:srgbClr val="595959"/>
                </a:solidFill>
              </a:rPr>
              <a:t>FONT TYPE</a:t>
            </a:r>
          </a:p>
        </p:txBody>
      </p:sp>
    </p:spTree>
    <p:extLst>
      <p:ext uri="{BB962C8B-B14F-4D97-AF65-F5344CB8AC3E}">
        <p14:creationId xmlns:p14="http://schemas.microsoft.com/office/powerpoint/2010/main" val="28898391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342A-830E-438F-A6A8-BEDF509AB0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OF THE SLIDE GOES HERE</a:t>
            </a:r>
          </a:p>
        </p:txBody>
      </p:sp>
    </p:spTree>
    <p:extLst>
      <p:ext uri="{BB962C8B-B14F-4D97-AF65-F5344CB8AC3E}">
        <p14:creationId xmlns:p14="http://schemas.microsoft.com/office/powerpoint/2010/main" val="3867447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Image result for digital transformation shutterstock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1" y="-1"/>
            <a:ext cx="12192001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92AEFE-BAE5-4A16-8046-1CC388A1137A}"/>
              </a:ext>
            </a:extLst>
          </p:cNvPr>
          <p:cNvGrpSpPr/>
          <p:nvPr userDrawn="1"/>
        </p:nvGrpSpPr>
        <p:grpSpPr>
          <a:xfrm>
            <a:off x="8810985" y="2875669"/>
            <a:ext cx="1954179" cy="1106663"/>
            <a:chOff x="9753598" y="1"/>
            <a:chExt cx="1739885" cy="985307"/>
          </a:xfrm>
        </p:grpSpPr>
        <p:sp>
          <p:nvSpPr>
            <p:cNvPr id="31" name="Round Same Side Corner Rectangle 72">
              <a:extLst>
                <a:ext uri="{FF2B5EF4-FFF2-40B4-BE49-F238E27FC236}">
                  <a16:creationId xmlns:a16="http://schemas.microsoft.com/office/drawing/2014/main" id="{04D70802-0F35-4919-BE7E-3D566C9A8826}"/>
                </a:ext>
              </a:extLst>
            </p:cNvPr>
            <p:cNvSpPr/>
            <p:nvPr/>
          </p:nvSpPr>
          <p:spPr>
            <a:xfrm rot="10800000">
              <a:off x="9753598" y="1"/>
              <a:ext cx="1739885" cy="9853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pic>
          <p:nvPicPr>
            <p:cNvPr id="32" name="Picture 2" descr="Image result for sify logo">
              <a:extLst>
                <a:ext uri="{FF2B5EF4-FFF2-40B4-BE49-F238E27FC236}">
                  <a16:creationId xmlns:a16="http://schemas.microsoft.com/office/drawing/2014/main" id="{F03FB8CE-A55B-45E9-9801-70D3FA9DB0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13463" y="95622"/>
              <a:ext cx="1420156" cy="804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29B0A5-3478-40ED-8C29-787110A9C1CE}"/>
              </a:ext>
            </a:extLst>
          </p:cNvPr>
          <p:cNvGrpSpPr/>
          <p:nvPr userDrawn="1"/>
        </p:nvGrpSpPr>
        <p:grpSpPr>
          <a:xfrm>
            <a:off x="-1" y="2173323"/>
            <a:ext cx="8466668" cy="2525040"/>
            <a:chOff x="-1" y="1629992"/>
            <a:chExt cx="6829063" cy="18937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A53F10-CBC5-444F-AA00-64BF461C9C71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102996-43D2-4531-8F28-25FFF42A8FE6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88A12A-52FF-434F-8992-444C36B493C3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697701-4197-44C5-9DF6-DCE8EB7667A7}"/>
              </a:ext>
            </a:extLst>
          </p:cNvPr>
          <p:cNvGrpSpPr/>
          <p:nvPr userDrawn="1"/>
        </p:nvGrpSpPr>
        <p:grpSpPr>
          <a:xfrm>
            <a:off x="11136403" y="2281025"/>
            <a:ext cx="1055596" cy="2300187"/>
            <a:chOff x="8352302" y="0"/>
            <a:chExt cx="791697" cy="51435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3C2F58-9D3E-4A33-9620-E2862F764A2C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590226-D46A-48CE-A2DA-6A9297A288BE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1AEADA-3FE1-4B34-BF61-100EEBD93869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DF722-DBE4-4E6D-BFCC-DE5D388C69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1" y="3086437"/>
            <a:ext cx="7267200" cy="698815"/>
          </a:xfr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773432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0"/>
            <a:ext cx="12191997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-5" y="-3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68FEC3-A0BA-4764-96D5-B3C92E8D1928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D19607-E94E-48EE-A274-950F2411742E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DEEFF8-DA08-4F45-9434-BB7AA3A1EA70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E5952E-D6B0-4781-B308-23BA2AAD329D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7CA434-7B39-4D80-90CF-2FB3F35527A2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3D57A6-21F7-4E18-9AEA-11414B75D447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1EF13F8-8375-4AF3-9F14-63315808DD39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7ACCDE-0BE1-422C-B27A-CDA381085B80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C89170F-4740-47C6-A37C-089B562BC8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411808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invGray">
          <a:xfrm>
            <a:off x="10668389" y="291069"/>
            <a:ext cx="1251260" cy="26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8874570" cy="11670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54961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1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-5" y="-3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68FEC3-A0BA-4764-96D5-B3C92E8D1928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D19607-E94E-48EE-A274-950F2411742E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DEEFF8-DA08-4F45-9434-BB7AA3A1EA70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E5952E-D6B0-4781-B308-23BA2AAD329D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7CA434-7B39-4D80-90CF-2FB3F35527A2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3D57A6-21F7-4E18-9AEA-11414B75D447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1EF13F8-8375-4AF3-9F14-63315808DD39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7ACCDE-0BE1-422C-B27A-CDA381085B80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C89170F-4740-47C6-A37C-089B562BC8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83769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0"/>
            <a:ext cx="12191995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-5" y="0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3937EC-D90F-47E9-A6C8-92B12E04954F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266C3D-43EA-4AB0-B36D-2566E3E8E1F5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60939B-12D0-4FD7-8C31-AB08B089E409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C04903-8B9A-4EFE-8030-796145A2A3D4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960950-A01E-41CB-93F4-CB338A8BA58E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996E91-B9D9-4CB5-9D94-C1F1BCF17F0B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929958-6799-458E-9A59-99371C1E2035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AFE054-F871-486A-BB31-DC2254C4CACB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78C4C358-C27C-4D60-AD35-1847659FD6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3036166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1"/>
            <a:ext cx="12191995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-5" y="6096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3937EC-D90F-47E9-A6C8-92B12E04954F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266C3D-43EA-4AB0-B36D-2566E3E8E1F5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60939B-12D0-4FD7-8C31-AB08B089E409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C04903-8B9A-4EFE-8030-796145A2A3D4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960950-A01E-41CB-93F4-CB338A8BA58E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996E91-B9D9-4CB5-9D94-C1F1BCF17F0B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929958-6799-458E-9A59-99371C1E2035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AFE054-F871-486A-BB31-DC2254C4CACB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78C4C358-C27C-4D60-AD35-1847659FD6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2709605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0"/>
            <a:ext cx="12191995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1" y="-3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DBFA8D-F93D-47A3-9092-15AF971A54C9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6930ED2-568F-4267-86F2-85AC5E962851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319148-D705-455B-AB3F-50EA5945DAA8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41522A-8FA4-40A0-A298-5B13EB5F0EA3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EDB550A-71D3-4BF5-BEBB-79F25DB18D56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954E43-465F-4CFB-ADD1-0E3C9F222836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8D28B-5916-4044-B0AE-C92D392AFD55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004349-55A8-4B17-9CB9-FA8D765F8CD8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3AFAC5D4-9042-471E-87A0-9222B76F52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7298831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0"/>
            <a:ext cx="12191995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8FA237-2A72-4315-AB2B-867A8E99DEF3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63433B-1531-4217-B4A3-44772D8CE873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09CB26-C343-4B68-A9FB-172A19388182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D08EBC-A528-4D54-A5FC-3662E6863D94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AE5E55-5C81-40E1-9C10-B9127D688B72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A8CD95-A2EF-4EAE-BAA3-C0DF6AE82197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56AC62-3E0C-4F1E-8D0F-7182C38292F4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43927B0-7EC7-49F4-AC86-03068F4C9535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860F1C32-C5F4-415C-84EF-505C142914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5208945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0"/>
            <a:ext cx="12191995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-5" y="0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E1BAA8-1536-46C2-BDBB-A65EDE318ADD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8B5637-B20F-4A5F-872C-9A288E7A9E04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DEA135-AB0F-43DE-9853-FC2AAB05D387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6F52ABA-0A6D-4D5D-AB46-6C8FE7199A10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DD6B71-B872-40C7-AAD0-FC95BD276E7F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284A87-14EB-4018-9864-CE6B49D84280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BE093C-C654-48A1-A3FC-4062BA16511A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642E2FC-5C0D-4BFA-8494-98C1481CDD89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E01DE7EC-4F55-4BC5-A2BA-3702735ADF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8317481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0"/>
            <a:ext cx="12191995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-5" y="0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0B7BFE-C94D-44C2-9922-5927DA18185C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CBB419-0EF6-4840-9B3E-74260E120C3F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F2363D-2727-4A8A-B585-BA7B22E0D3BF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DC396E-780B-45BA-A097-8EF56C21532F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BA50E8-FFC3-4AD8-8D94-BC2EB10AB2FA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FD1343-2535-4D7A-89EC-1B0BA95976E1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26CC6B3-7C59-4EB9-AF8B-49658007A668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152205-A2CA-4A73-B4EA-06B01F6F999E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191C5B59-9F7F-45C1-8DDC-23072BC36D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0283738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0"/>
            <a:ext cx="12191995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-2334" y="-3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D2D9D3-A1BD-404D-A70A-A5B7788AFC08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E83E5D-32E6-4213-9A94-781A4F515CB6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FE7D0E-A8C7-4590-B923-F3722F2818A6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2E0AC8-A9EE-4C9F-A630-B11FACA184D1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8BE7F4-1AD2-451C-BD45-83496CC25C4E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3C2F0C-7196-4A04-8CD8-CCEACE6A050C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2AAB88-320F-4D05-9D41-415B3D5827F2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A0AD33-7AB8-4896-826F-F8DACBA96394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B47AFEE8-3324-44DB-B242-58BBE38639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42872734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1"/>
            <a:ext cx="12191995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-5" y="0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D2D9D3-A1BD-404D-A70A-A5B7788AFC08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E83E5D-32E6-4213-9A94-781A4F515CB6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FE7D0E-A8C7-4590-B923-F3722F2818A6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2E0AC8-A9EE-4C9F-A630-B11FACA184D1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8BE7F4-1AD2-451C-BD45-83496CC25C4E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3C2F0C-7196-4A04-8CD8-CCEACE6A050C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2AAB88-320F-4D05-9D41-415B3D5827F2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A0AD33-7AB8-4896-826F-F8DACBA96394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B47AFEE8-3324-44DB-B242-58BBE38639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470315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AA07EBF4-94A2-4E29-AA44-A3BFCABC33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1"/>
            <a:ext cx="12191995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AD35131-7371-4CF0-B282-66D9EF64198D}"/>
              </a:ext>
            </a:extLst>
          </p:cNvPr>
          <p:cNvSpPr/>
          <p:nvPr userDrawn="1"/>
        </p:nvSpPr>
        <p:spPr>
          <a:xfrm>
            <a:off x="-5" y="-4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D2D9D3-A1BD-404D-A70A-A5B7788AFC08}"/>
              </a:ext>
            </a:extLst>
          </p:cNvPr>
          <p:cNvGrpSpPr/>
          <p:nvPr userDrawn="1"/>
        </p:nvGrpSpPr>
        <p:grpSpPr>
          <a:xfrm>
            <a:off x="-1" y="5027013"/>
            <a:ext cx="12191997" cy="1830984"/>
            <a:chOff x="-1" y="1629992"/>
            <a:chExt cx="6829063" cy="18937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E83E5D-32E6-4213-9A94-781A4F515CB6}"/>
                </a:ext>
              </a:extLst>
            </p:cNvPr>
            <p:cNvSpPr/>
            <p:nvPr/>
          </p:nvSpPr>
          <p:spPr>
            <a:xfrm>
              <a:off x="-1" y="1710769"/>
              <a:ext cx="6829063" cy="1725139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FE7D0E-A8C7-4590-B923-F3722F2818A6}"/>
                </a:ext>
              </a:extLst>
            </p:cNvPr>
            <p:cNvSpPr/>
            <p:nvPr/>
          </p:nvSpPr>
          <p:spPr>
            <a:xfrm>
              <a:off x="0" y="1629992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2E0AC8-A9EE-4C9F-A630-B11FACA184D1}"/>
                </a:ext>
              </a:extLst>
            </p:cNvPr>
            <p:cNvSpPr/>
            <p:nvPr/>
          </p:nvSpPr>
          <p:spPr>
            <a:xfrm>
              <a:off x="0" y="3475856"/>
              <a:ext cx="6829062" cy="47916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8BE7F4-1AD2-451C-BD45-83496CC25C4E}"/>
              </a:ext>
            </a:extLst>
          </p:cNvPr>
          <p:cNvGrpSpPr/>
          <p:nvPr userDrawn="1"/>
        </p:nvGrpSpPr>
        <p:grpSpPr>
          <a:xfrm>
            <a:off x="11136403" y="5108537"/>
            <a:ext cx="1055596" cy="1667936"/>
            <a:chOff x="8352302" y="0"/>
            <a:chExt cx="791697" cy="51435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3C2F0C-7196-4A04-8CD8-CCEACE6A050C}"/>
                </a:ext>
              </a:extLst>
            </p:cNvPr>
            <p:cNvSpPr/>
            <p:nvPr/>
          </p:nvSpPr>
          <p:spPr>
            <a:xfrm>
              <a:off x="8877270" y="0"/>
              <a:ext cx="266729" cy="5143500"/>
            </a:xfrm>
            <a:prstGeom prst="rect">
              <a:avLst/>
            </a:prstGeom>
            <a:solidFill>
              <a:srgbClr val="BDD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2AAB88-320F-4D05-9D41-415B3D5827F2}"/>
                </a:ext>
              </a:extLst>
            </p:cNvPr>
            <p:cNvSpPr/>
            <p:nvPr/>
          </p:nvSpPr>
          <p:spPr>
            <a:xfrm>
              <a:off x="8613456" y="0"/>
              <a:ext cx="266729" cy="5143500"/>
            </a:xfrm>
            <a:prstGeom prst="rect">
              <a:avLst/>
            </a:prstGeom>
            <a:solidFill>
              <a:srgbClr val="BDD7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A0AD33-7AB8-4896-826F-F8DACBA96394}"/>
                </a:ext>
              </a:extLst>
            </p:cNvPr>
            <p:cNvSpPr/>
            <p:nvPr/>
          </p:nvSpPr>
          <p:spPr>
            <a:xfrm>
              <a:off x="8352302" y="0"/>
              <a:ext cx="266729" cy="5143500"/>
            </a:xfrm>
            <a:prstGeom prst="rect">
              <a:avLst/>
            </a:prstGeom>
            <a:solidFill>
              <a:srgbClr val="BDD70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67"/>
            </a:p>
          </p:txBody>
        </p:sp>
      </p:grp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B47AFEE8-3324-44DB-B242-58BBE38639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042" y="5589671"/>
            <a:ext cx="7617381" cy="698815"/>
          </a:xfrm>
        </p:spPr>
        <p:txBody>
          <a:bodyPr anchor="ctr">
            <a:normAutofit/>
          </a:bodyPr>
          <a:lstStyle>
            <a:lvl1pPr marL="0" indent="0">
              <a:lnSpc>
                <a:spcPts val="3840"/>
              </a:lnSpc>
              <a:spcBef>
                <a:spcPts val="0"/>
              </a:spcBef>
              <a:buNone/>
              <a:defRPr sz="3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63421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18946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3167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CBFFE66-0EBA-46FF-AA31-6E868A667A5F}"/>
              </a:ext>
            </a:extLst>
          </p:cNvPr>
          <p:cNvGrpSpPr/>
          <p:nvPr userDrawn="1"/>
        </p:nvGrpSpPr>
        <p:grpSpPr>
          <a:xfrm rot="16200000">
            <a:off x="5159304" y="2280919"/>
            <a:ext cx="1873392" cy="2411240"/>
            <a:chOff x="9651545" y="1652096"/>
            <a:chExt cx="1873392" cy="2411240"/>
          </a:xfrm>
        </p:grpSpPr>
        <p:sp>
          <p:nvSpPr>
            <p:cNvPr id="5" name="Rectangle 80">
              <a:extLst>
                <a:ext uri="{FF2B5EF4-FFF2-40B4-BE49-F238E27FC236}">
                  <a16:creationId xmlns:a16="http://schemas.microsoft.com/office/drawing/2014/main" id="{B147A8D9-A5C8-4EFF-B7D9-B384FA84D77C}"/>
                </a:ext>
              </a:extLst>
            </p:cNvPr>
            <p:cNvSpPr/>
            <p:nvPr/>
          </p:nvSpPr>
          <p:spPr>
            <a:xfrm rot="5400000" flipV="1">
              <a:off x="9154760" y="2148881"/>
              <a:ext cx="2408732" cy="1415161"/>
            </a:xfrm>
            <a:custGeom>
              <a:avLst/>
              <a:gdLst>
                <a:gd name="connsiteX0" fmla="*/ 0 w 5414181"/>
                <a:gd name="connsiteY0" fmla="*/ 0 h 1252700"/>
                <a:gd name="connsiteX1" fmla="*/ 5414181 w 5414181"/>
                <a:gd name="connsiteY1" fmla="*/ 0 h 1252700"/>
                <a:gd name="connsiteX2" fmla="*/ 5414181 w 5414181"/>
                <a:gd name="connsiteY2" fmla="*/ 1252700 h 1252700"/>
                <a:gd name="connsiteX3" fmla="*/ 0 w 5414181"/>
                <a:gd name="connsiteY3" fmla="*/ 1252700 h 1252700"/>
                <a:gd name="connsiteX4" fmla="*/ 0 w 5414181"/>
                <a:gd name="connsiteY4" fmla="*/ 0 h 1252700"/>
                <a:gd name="connsiteX0" fmla="*/ 0 w 5414181"/>
                <a:gd name="connsiteY0" fmla="*/ 242626 h 1495326"/>
                <a:gd name="connsiteX1" fmla="*/ 5414181 w 5414181"/>
                <a:gd name="connsiteY1" fmla="*/ 242626 h 1495326"/>
                <a:gd name="connsiteX2" fmla="*/ 5414181 w 5414181"/>
                <a:gd name="connsiteY2" fmla="*/ 1495326 h 1495326"/>
                <a:gd name="connsiteX3" fmla="*/ 0 w 5414181"/>
                <a:gd name="connsiteY3" fmla="*/ 1495326 h 1495326"/>
                <a:gd name="connsiteX4" fmla="*/ 0 w 5414181"/>
                <a:gd name="connsiteY4" fmla="*/ 242626 h 1495326"/>
                <a:gd name="connsiteX0" fmla="*/ 0 w 5414181"/>
                <a:gd name="connsiteY0" fmla="*/ 389229 h 1641929"/>
                <a:gd name="connsiteX1" fmla="*/ 5414181 w 5414181"/>
                <a:gd name="connsiteY1" fmla="*/ 389229 h 1641929"/>
                <a:gd name="connsiteX2" fmla="*/ 5414181 w 5414181"/>
                <a:gd name="connsiteY2" fmla="*/ 1641929 h 1641929"/>
                <a:gd name="connsiteX3" fmla="*/ 0 w 5414181"/>
                <a:gd name="connsiteY3" fmla="*/ 1641929 h 1641929"/>
                <a:gd name="connsiteX4" fmla="*/ 0 w 5414181"/>
                <a:gd name="connsiteY4" fmla="*/ 389229 h 1641929"/>
                <a:gd name="connsiteX0" fmla="*/ 0 w 5414181"/>
                <a:gd name="connsiteY0" fmla="*/ 438422 h 1691122"/>
                <a:gd name="connsiteX1" fmla="*/ 5414181 w 5414181"/>
                <a:gd name="connsiteY1" fmla="*/ 438422 h 1691122"/>
                <a:gd name="connsiteX2" fmla="*/ 5414181 w 5414181"/>
                <a:gd name="connsiteY2" fmla="*/ 1691122 h 1691122"/>
                <a:gd name="connsiteX3" fmla="*/ 0 w 5414181"/>
                <a:gd name="connsiteY3" fmla="*/ 1691122 h 1691122"/>
                <a:gd name="connsiteX4" fmla="*/ 0 w 5414181"/>
                <a:gd name="connsiteY4" fmla="*/ 438422 h 1691122"/>
                <a:gd name="connsiteX0" fmla="*/ 0 w 5414181"/>
                <a:gd name="connsiteY0" fmla="*/ 438422 h 1691122"/>
                <a:gd name="connsiteX1" fmla="*/ 5414181 w 5414181"/>
                <a:gd name="connsiteY1" fmla="*/ 438422 h 1691122"/>
                <a:gd name="connsiteX2" fmla="*/ 5414181 w 5414181"/>
                <a:gd name="connsiteY2" fmla="*/ 1691122 h 1691122"/>
                <a:gd name="connsiteX3" fmla="*/ 0 w 5414181"/>
                <a:gd name="connsiteY3" fmla="*/ 1691122 h 1691122"/>
                <a:gd name="connsiteX4" fmla="*/ 0 w 5414181"/>
                <a:gd name="connsiteY4" fmla="*/ 438422 h 1691122"/>
                <a:gd name="connsiteX0" fmla="*/ 0 w 5414181"/>
                <a:gd name="connsiteY0" fmla="*/ 438422 h 1691122"/>
                <a:gd name="connsiteX1" fmla="*/ 5414181 w 5414181"/>
                <a:gd name="connsiteY1" fmla="*/ 438422 h 1691122"/>
                <a:gd name="connsiteX2" fmla="*/ 5414181 w 5414181"/>
                <a:gd name="connsiteY2" fmla="*/ 1691122 h 1691122"/>
                <a:gd name="connsiteX3" fmla="*/ 0 w 5414181"/>
                <a:gd name="connsiteY3" fmla="*/ 1691122 h 1691122"/>
                <a:gd name="connsiteX4" fmla="*/ 0 w 5414181"/>
                <a:gd name="connsiteY4" fmla="*/ 438422 h 1691122"/>
                <a:gd name="connsiteX0" fmla="*/ 0 w 5414181"/>
                <a:gd name="connsiteY0" fmla="*/ 532632 h 1785332"/>
                <a:gd name="connsiteX1" fmla="*/ 5414181 w 5414181"/>
                <a:gd name="connsiteY1" fmla="*/ 532632 h 1785332"/>
                <a:gd name="connsiteX2" fmla="*/ 5414181 w 5414181"/>
                <a:gd name="connsiteY2" fmla="*/ 1785332 h 1785332"/>
                <a:gd name="connsiteX3" fmla="*/ 0 w 5414181"/>
                <a:gd name="connsiteY3" fmla="*/ 1785332 h 1785332"/>
                <a:gd name="connsiteX4" fmla="*/ 0 w 5414181"/>
                <a:gd name="connsiteY4" fmla="*/ 532632 h 1785332"/>
                <a:gd name="connsiteX0" fmla="*/ 0 w 5414181"/>
                <a:gd name="connsiteY0" fmla="*/ 654829 h 1907529"/>
                <a:gd name="connsiteX1" fmla="*/ 5414181 w 5414181"/>
                <a:gd name="connsiteY1" fmla="*/ 654829 h 1907529"/>
                <a:gd name="connsiteX2" fmla="*/ 5414181 w 5414181"/>
                <a:gd name="connsiteY2" fmla="*/ 1907529 h 1907529"/>
                <a:gd name="connsiteX3" fmla="*/ 0 w 5414181"/>
                <a:gd name="connsiteY3" fmla="*/ 1907529 h 1907529"/>
                <a:gd name="connsiteX4" fmla="*/ 0 w 5414181"/>
                <a:gd name="connsiteY4" fmla="*/ 654829 h 1907529"/>
                <a:gd name="connsiteX0" fmla="*/ 0 w 5414181"/>
                <a:gd name="connsiteY0" fmla="*/ 612884 h 1865584"/>
                <a:gd name="connsiteX1" fmla="*/ 2763656 w 5414181"/>
                <a:gd name="connsiteY1" fmla="*/ 0 h 1865584"/>
                <a:gd name="connsiteX2" fmla="*/ 5414181 w 5414181"/>
                <a:gd name="connsiteY2" fmla="*/ 612884 h 1865584"/>
                <a:gd name="connsiteX3" fmla="*/ 5414181 w 5414181"/>
                <a:gd name="connsiteY3" fmla="*/ 1865584 h 1865584"/>
                <a:gd name="connsiteX4" fmla="*/ 0 w 5414181"/>
                <a:gd name="connsiteY4" fmla="*/ 1865584 h 1865584"/>
                <a:gd name="connsiteX5" fmla="*/ 0 w 5414181"/>
                <a:gd name="connsiteY5" fmla="*/ 612884 h 1865584"/>
                <a:gd name="connsiteX0" fmla="*/ 0 w 5414181"/>
                <a:gd name="connsiteY0" fmla="*/ 428902 h 1681602"/>
                <a:gd name="connsiteX1" fmla="*/ 2741749 w 5414181"/>
                <a:gd name="connsiteY1" fmla="*/ 0 h 1681602"/>
                <a:gd name="connsiteX2" fmla="*/ 5414181 w 5414181"/>
                <a:gd name="connsiteY2" fmla="*/ 428902 h 1681602"/>
                <a:gd name="connsiteX3" fmla="*/ 5414181 w 5414181"/>
                <a:gd name="connsiteY3" fmla="*/ 1681602 h 1681602"/>
                <a:gd name="connsiteX4" fmla="*/ 0 w 5414181"/>
                <a:gd name="connsiteY4" fmla="*/ 1681602 h 1681602"/>
                <a:gd name="connsiteX5" fmla="*/ 0 w 5414181"/>
                <a:gd name="connsiteY5" fmla="*/ 428902 h 1681602"/>
                <a:gd name="connsiteX0" fmla="*/ 0 w 5414181"/>
                <a:gd name="connsiteY0" fmla="*/ 635881 h 1888581"/>
                <a:gd name="connsiteX1" fmla="*/ 2734447 w 5414181"/>
                <a:gd name="connsiteY1" fmla="*/ 0 h 1888581"/>
                <a:gd name="connsiteX2" fmla="*/ 5414181 w 5414181"/>
                <a:gd name="connsiteY2" fmla="*/ 635881 h 1888581"/>
                <a:gd name="connsiteX3" fmla="*/ 5414181 w 5414181"/>
                <a:gd name="connsiteY3" fmla="*/ 1888581 h 1888581"/>
                <a:gd name="connsiteX4" fmla="*/ 0 w 5414181"/>
                <a:gd name="connsiteY4" fmla="*/ 1888581 h 1888581"/>
                <a:gd name="connsiteX5" fmla="*/ 0 w 5414181"/>
                <a:gd name="connsiteY5" fmla="*/ 635881 h 1888581"/>
                <a:gd name="connsiteX0" fmla="*/ 0 w 5457994"/>
                <a:gd name="connsiteY0" fmla="*/ 635881 h 1888581"/>
                <a:gd name="connsiteX1" fmla="*/ 2734447 w 5457994"/>
                <a:gd name="connsiteY1" fmla="*/ 0 h 1888581"/>
                <a:gd name="connsiteX2" fmla="*/ 5457994 w 5457994"/>
                <a:gd name="connsiteY2" fmla="*/ 428902 h 1888581"/>
                <a:gd name="connsiteX3" fmla="*/ 5414181 w 5457994"/>
                <a:gd name="connsiteY3" fmla="*/ 1888581 h 1888581"/>
                <a:gd name="connsiteX4" fmla="*/ 0 w 5457994"/>
                <a:gd name="connsiteY4" fmla="*/ 1888581 h 1888581"/>
                <a:gd name="connsiteX5" fmla="*/ 0 w 5457994"/>
                <a:gd name="connsiteY5" fmla="*/ 635881 h 1888581"/>
                <a:gd name="connsiteX0" fmla="*/ 0 w 5457994"/>
                <a:gd name="connsiteY0" fmla="*/ 612883 h 1865583"/>
                <a:gd name="connsiteX1" fmla="*/ 2529984 w 5457994"/>
                <a:gd name="connsiteY1" fmla="*/ 0 h 1865583"/>
                <a:gd name="connsiteX2" fmla="*/ 5457994 w 5457994"/>
                <a:gd name="connsiteY2" fmla="*/ 405904 h 1865583"/>
                <a:gd name="connsiteX3" fmla="*/ 5414181 w 5457994"/>
                <a:gd name="connsiteY3" fmla="*/ 1865583 h 1865583"/>
                <a:gd name="connsiteX4" fmla="*/ 0 w 5457994"/>
                <a:gd name="connsiteY4" fmla="*/ 1865583 h 1865583"/>
                <a:gd name="connsiteX5" fmla="*/ 0 w 5457994"/>
                <a:gd name="connsiteY5" fmla="*/ 612883 h 1865583"/>
                <a:gd name="connsiteX0" fmla="*/ 0 w 5457994"/>
                <a:gd name="connsiteY0" fmla="*/ 520892 h 1773592"/>
                <a:gd name="connsiteX1" fmla="*/ 2449659 w 5457994"/>
                <a:gd name="connsiteY1" fmla="*/ 0 h 1773592"/>
                <a:gd name="connsiteX2" fmla="*/ 5457994 w 5457994"/>
                <a:gd name="connsiteY2" fmla="*/ 313913 h 1773592"/>
                <a:gd name="connsiteX3" fmla="*/ 5414181 w 5457994"/>
                <a:gd name="connsiteY3" fmla="*/ 1773592 h 1773592"/>
                <a:gd name="connsiteX4" fmla="*/ 0 w 5457994"/>
                <a:gd name="connsiteY4" fmla="*/ 1773592 h 1773592"/>
                <a:gd name="connsiteX5" fmla="*/ 0 w 5457994"/>
                <a:gd name="connsiteY5" fmla="*/ 520892 h 1773592"/>
                <a:gd name="connsiteX0" fmla="*/ 0 w 5457994"/>
                <a:gd name="connsiteY0" fmla="*/ 589885 h 1842585"/>
                <a:gd name="connsiteX1" fmla="*/ 2508077 w 5457994"/>
                <a:gd name="connsiteY1" fmla="*/ 0 h 1842585"/>
                <a:gd name="connsiteX2" fmla="*/ 5457994 w 5457994"/>
                <a:gd name="connsiteY2" fmla="*/ 382906 h 1842585"/>
                <a:gd name="connsiteX3" fmla="*/ 5414181 w 5457994"/>
                <a:gd name="connsiteY3" fmla="*/ 1842585 h 1842585"/>
                <a:gd name="connsiteX4" fmla="*/ 0 w 5457994"/>
                <a:gd name="connsiteY4" fmla="*/ 1842585 h 1842585"/>
                <a:gd name="connsiteX5" fmla="*/ 0 w 5457994"/>
                <a:gd name="connsiteY5" fmla="*/ 589885 h 1842585"/>
                <a:gd name="connsiteX0" fmla="*/ 0 w 5457994"/>
                <a:gd name="connsiteY0" fmla="*/ 382906 h 1842585"/>
                <a:gd name="connsiteX1" fmla="*/ 2508077 w 5457994"/>
                <a:gd name="connsiteY1" fmla="*/ 0 h 1842585"/>
                <a:gd name="connsiteX2" fmla="*/ 5457994 w 5457994"/>
                <a:gd name="connsiteY2" fmla="*/ 382906 h 1842585"/>
                <a:gd name="connsiteX3" fmla="*/ 5414181 w 5457994"/>
                <a:gd name="connsiteY3" fmla="*/ 1842585 h 1842585"/>
                <a:gd name="connsiteX4" fmla="*/ 0 w 5457994"/>
                <a:gd name="connsiteY4" fmla="*/ 1842585 h 1842585"/>
                <a:gd name="connsiteX5" fmla="*/ 0 w 5457994"/>
                <a:gd name="connsiteY5" fmla="*/ 382906 h 1842585"/>
                <a:gd name="connsiteX0" fmla="*/ 0 w 5457994"/>
                <a:gd name="connsiteY0" fmla="*/ 382906 h 1842585"/>
                <a:gd name="connsiteX1" fmla="*/ 2508077 w 5457994"/>
                <a:gd name="connsiteY1" fmla="*/ 0 h 1842585"/>
                <a:gd name="connsiteX2" fmla="*/ 5457994 w 5457994"/>
                <a:gd name="connsiteY2" fmla="*/ 382906 h 1842585"/>
                <a:gd name="connsiteX3" fmla="*/ 5414181 w 5457994"/>
                <a:gd name="connsiteY3" fmla="*/ 1842585 h 1842585"/>
                <a:gd name="connsiteX4" fmla="*/ 0 w 5457994"/>
                <a:gd name="connsiteY4" fmla="*/ 1842585 h 1842585"/>
                <a:gd name="connsiteX5" fmla="*/ 0 w 5457994"/>
                <a:gd name="connsiteY5" fmla="*/ 382906 h 1842585"/>
                <a:gd name="connsiteX0" fmla="*/ 0 w 5457994"/>
                <a:gd name="connsiteY0" fmla="*/ 269938 h 1729617"/>
                <a:gd name="connsiteX1" fmla="*/ 2603007 w 5457994"/>
                <a:gd name="connsiteY1" fmla="*/ 2021 h 1729617"/>
                <a:gd name="connsiteX2" fmla="*/ 5457994 w 5457994"/>
                <a:gd name="connsiteY2" fmla="*/ 269938 h 1729617"/>
                <a:gd name="connsiteX3" fmla="*/ 5414181 w 5457994"/>
                <a:gd name="connsiteY3" fmla="*/ 1729617 h 1729617"/>
                <a:gd name="connsiteX4" fmla="*/ 0 w 5457994"/>
                <a:gd name="connsiteY4" fmla="*/ 1729617 h 1729617"/>
                <a:gd name="connsiteX5" fmla="*/ 0 w 5457994"/>
                <a:gd name="connsiteY5" fmla="*/ 269938 h 1729617"/>
                <a:gd name="connsiteX0" fmla="*/ 0 w 5457994"/>
                <a:gd name="connsiteY0" fmla="*/ 313912 h 1773591"/>
                <a:gd name="connsiteX1" fmla="*/ 2639518 w 5457994"/>
                <a:gd name="connsiteY1" fmla="*/ 0 h 1773591"/>
                <a:gd name="connsiteX2" fmla="*/ 5457994 w 5457994"/>
                <a:gd name="connsiteY2" fmla="*/ 313912 h 1773591"/>
                <a:gd name="connsiteX3" fmla="*/ 5414181 w 5457994"/>
                <a:gd name="connsiteY3" fmla="*/ 1773591 h 1773591"/>
                <a:gd name="connsiteX4" fmla="*/ 0 w 5457994"/>
                <a:gd name="connsiteY4" fmla="*/ 1773591 h 1773591"/>
                <a:gd name="connsiteX5" fmla="*/ 0 w 5457994"/>
                <a:gd name="connsiteY5" fmla="*/ 313912 h 177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7994" h="1773591">
                  <a:moveTo>
                    <a:pt x="0" y="313912"/>
                  </a:moveTo>
                  <a:cubicBezTo>
                    <a:pt x="613956" y="2982"/>
                    <a:pt x="1737155" y="0"/>
                    <a:pt x="2639518" y="0"/>
                  </a:cubicBezTo>
                  <a:cubicBezTo>
                    <a:pt x="3541881" y="0"/>
                    <a:pt x="5016240" y="2981"/>
                    <a:pt x="5457994" y="313912"/>
                  </a:cubicBezTo>
                  <a:lnTo>
                    <a:pt x="5414181" y="1773591"/>
                  </a:lnTo>
                  <a:lnTo>
                    <a:pt x="0" y="1773591"/>
                  </a:lnTo>
                  <a:lnTo>
                    <a:pt x="0" y="31391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9129"/>
              <a:endParaRPr lang="en-IN" sz="1867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D0441C-52CF-4BC1-81C1-F63B306F6497}"/>
                </a:ext>
              </a:extLst>
            </p:cNvPr>
            <p:cNvSpPr/>
            <p:nvPr/>
          </p:nvSpPr>
          <p:spPr>
            <a:xfrm rot="5400000" flipH="1">
              <a:off x="9491664" y="2030063"/>
              <a:ext cx="2408733" cy="1657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9129"/>
              <a:endParaRPr lang="en-IN" sz="1867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AutoShape 60">
            <a:extLst>
              <a:ext uri="{FF2B5EF4-FFF2-40B4-BE49-F238E27FC236}">
                <a16:creationId xmlns:a16="http://schemas.microsoft.com/office/drawing/2014/main" id="{B0B5F83F-8527-4AA2-8E57-E26E20B9ABE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3534222" y="2696297"/>
            <a:ext cx="5123559" cy="1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/>
          <a:p>
            <a:pPr algn="ctr" defTabSz="929129"/>
            <a:r>
              <a:rPr lang="en-IN" sz="8133" dirty="0">
                <a:solidFill>
                  <a:srgbClr val="595959"/>
                </a:solidFill>
              </a:rPr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8B8839-2DE8-4E32-AACE-5718126A1761}"/>
              </a:ext>
            </a:extLst>
          </p:cNvPr>
          <p:cNvGrpSpPr/>
          <p:nvPr userDrawn="1"/>
        </p:nvGrpSpPr>
        <p:grpSpPr>
          <a:xfrm>
            <a:off x="388419" y="4989095"/>
            <a:ext cx="11353773" cy="1010795"/>
            <a:chOff x="388418" y="4989095"/>
            <a:chExt cx="11353773" cy="10107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3061BB-6E88-49D5-96AC-0D4B954CFE65}"/>
                </a:ext>
              </a:extLst>
            </p:cNvPr>
            <p:cNvCxnSpPr/>
            <p:nvPr userDrawn="1"/>
          </p:nvCxnSpPr>
          <p:spPr>
            <a:xfrm>
              <a:off x="1635665" y="4989095"/>
              <a:ext cx="0" cy="994610"/>
            </a:xfrm>
            <a:prstGeom prst="line">
              <a:avLst/>
            </a:prstGeom>
            <a:ln>
              <a:solidFill>
                <a:srgbClr val="5466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F8E9F-DDCB-4541-A42F-60DCBE2D01F7}"/>
                </a:ext>
              </a:extLst>
            </p:cNvPr>
            <p:cNvCxnSpPr/>
            <p:nvPr userDrawn="1"/>
          </p:nvCxnSpPr>
          <p:spPr>
            <a:xfrm>
              <a:off x="3448423" y="4989095"/>
              <a:ext cx="0" cy="994610"/>
            </a:xfrm>
            <a:prstGeom prst="line">
              <a:avLst/>
            </a:prstGeom>
            <a:ln>
              <a:solidFill>
                <a:srgbClr val="5466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5E21C7-F0FC-40D8-9ED6-3186344B50E3}"/>
                </a:ext>
              </a:extLst>
            </p:cNvPr>
            <p:cNvCxnSpPr/>
            <p:nvPr userDrawn="1"/>
          </p:nvCxnSpPr>
          <p:spPr>
            <a:xfrm>
              <a:off x="5068675" y="4989095"/>
              <a:ext cx="0" cy="994610"/>
            </a:xfrm>
            <a:prstGeom prst="line">
              <a:avLst/>
            </a:prstGeom>
            <a:ln>
              <a:solidFill>
                <a:srgbClr val="5466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BF9EBE0-1E6B-4658-8793-8756CA68361A}"/>
                </a:ext>
              </a:extLst>
            </p:cNvPr>
            <p:cNvCxnSpPr/>
            <p:nvPr userDrawn="1"/>
          </p:nvCxnSpPr>
          <p:spPr>
            <a:xfrm>
              <a:off x="6869054" y="4989095"/>
              <a:ext cx="0" cy="994610"/>
            </a:xfrm>
            <a:prstGeom prst="line">
              <a:avLst/>
            </a:prstGeom>
            <a:ln>
              <a:solidFill>
                <a:srgbClr val="5466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CCAEF2-56FF-434C-A027-5AC490A216F8}"/>
                </a:ext>
              </a:extLst>
            </p:cNvPr>
            <p:cNvCxnSpPr/>
            <p:nvPr userDrawn="1"/>
          </p:nvCxnSpPr>
          <p:spPr>
            <a:xfrm>
              <a:off x="8553475" y="4989095"/>
              <a:ext cx="0" cy="994610"/>
            </a:xfrm>
            <a:prstGeom prst="line">
              <a:avLst/>
            </a:prstGeom>
            <a:ln>
              <a:solidFill>
                <a:srgbClr val="5466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5EF6AD-A134-4584-BD4C-16BF16437488}"/>
                </a:ext>
              </a:extLst>
            </p:cNvPr>
            <p:cNvCxnSpPr/>
            <p:nvPr userDrawn="1"/>
          </p:nvCxnSpPr>
          <p:spPr>
            <a:xfrm>
              <a:off x="10221854" y="4989095"/>
              <a:ext cx="0" cy="994610"/>
            </a:xfrm>
            <a:prstGeom prst="line">
              <a:avLst/>
            </a:prstGeom>
            <a:ln>
              <a:solidFill>
                <a:srgbClr val="5466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7E9512F-07E0-4A16-9DA9-947B2A8C3B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418" y="4994607"/>
              <a:ext cx="11353773" cy="1005282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00E8AED-823F-4FE2-A1E5-33EBECA3A3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2292" y="472819"/>
            <a:ext cx="2276797" cy="1911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4C3551-2C7A-40BB-8A32-75878B1B01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7775" y="472819"/>
            <a:ext cx="2276797" cy="1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95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504996"/>
            <a:ext cx="10051200" cy="46165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12190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OF THE SLIDE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342A-830E-438F-A6A8-BEDF509A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1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604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30417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1" y="47673"/>
            <a:ext cx="9254289" cy="1034497"/>
          </a:xfrm>
        </p:spPr>
        <p:txBody>
          <a:bodyPr/>
          <a:lstStyle>
            <a:lvl1pPr>
              <a:lnSpc>
                <a:spcPct val="90000"/>
              </a:lnSpc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2207" y="64353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28951" y="1538036"/>
            <a:ext cx="10792831" cy="4525963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4409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_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6" y="2084176"/>
            <a:ext cx="9860672" cy="899665"/>
          </a:xfrm>
        </p:spPr>
        <p:txBody>
          <a:bodyPr/>
          <a:lstStyle>
            <a:lvl1pPr marL="276702" indent="-276702">
              <a:tabLst>
                <a:tab pos="276702" algn="l"/>
              </a:tabLst>
              <a:defRPr sz="587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6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4729401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B9614539-1F96-A5F7-BA11-65565AF26D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7518" y="-11113"/>
            <a:ext cx="12247035" cy="6881813"/>
            <a:chOff x="-20638" y="-11113"/>
            <a:chExt cx="9185276" cy="6881813"/>
          </a:xfrm>
        </p:grpSpPr>
        <p:pic>
          <p:nvPicPr>
            <p:cNvPr id="3" name="Picture 111" descr="standard white backer">
              <a:extLst>
                <a:ext uri="{FF2B5EF4-FFF2-40B4-BE49-F238E27FC236}">
                  <a16:creationId xmlns:a16="http://schemas.microsoft.com/office/drawing/2014/main" id="{46E9F741-A8BF-208E-46DA-B1F49874E7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38" y="-11113"/>
              <a:ext cx="9185276" cy="688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09" descr="Standard size PPT graphics-06">
              <a:extLst>
                <a:ext uri="{FF2B5EF4-FFF2-40B4-BE49-F238E27FC236}">
                  <a16:creationId xmlns:a16="http://schemas.microsoft.com/office/drawing/2014/main" id="{AF2A8E41-25F0-1C0F-BDA3-D8FFD09413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"/>
            <a:stretch>
              <a:fillRect/>
            </a:stretch>
          </p:blipFill>
          <p:spPr bwMode="auto">
            <a:xfrm>
              <a:off x="2030413" y="2617788"/>
              <a:ext cx="7113587" cy="424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13">
            <a:extLst>
              <a:ext uri="{FF2B5EF4-FFF2-40B4-BE49-F238E27FC236}">
                <a16:creationId xmlns:a16="http://schemas.microsoft.com/office/drawing/2014/main" id="{251E078B-F814-91D6-E3AB-97B2BC61A26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800"/>
              <a:t>© 2013 IBM Corporation</a:t>
            </a:r>
            <a:endParaRPr lang="en-US" altLang="en-US" sz="1800"/>
          </a:p>
        </p:txBody>
      </p:sp>
      <p:pic>
        <p:nvPicPr>
          <p:cNvPr id="6" name="Picture 110" descr="Standard size PPT graphics-05">
            <a:extLst>
              <a:ext uri="{FF2B5EF4-FFF2-40B4-BE49-F238E27FC236}">
                <a16:creationId xmlns:a16="http://schemas.microsoft.com/office/drawing/2014/main" id="{9D7F2B6C-5B2B-6ABC-5084-7F1ED32186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4" y="303214"/>
            <a:ext cx="179493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366184" y="2258583"/>
            <a:ext cx="10236200" cy="589392"/>
          </a:xfrm>
        </p:spPr>
        <p:txBody>
          <a:bodyPr anchor="b"/>
          <a:lstStyle>
            <a:lvl1pPr>
              <a:lnSpc>
                <a:spcPct val="95000"/>
              </a:lnSpc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6185" y="3302001"/>
            <a:ext cx="7291916" cy="43088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200" b="1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554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18" y="1600201"/>
            <a:ext cx="11493500" cy="15758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C486B36-4109-18F0-5048-7B3FC47DAC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DB88D-C0A8-4678-878E-471BBB454A4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4649D19-52A3-99AB-A8F3-355278D70E5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2C0B3-675C-4C25-B85D-9BA896ACB0C4}" type="datetime3">
              <a:rPr lang="en-US" altLang="en-US"/>
              <a:pPr/>
              <a:t>29 February 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7663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18" y="615950"/>
            <a:ext cx="11493500" cy="3970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18" y="1600201"/>
            <a:ext cx="11493500" cy="15758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1" y="1257300"/>
            <a:ext cx="11518900" cy="3693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i="1">
                <a:solidFill>
                  <a:schemeClr val="tx1"/>
                </a:solidFill>
              </a:defRPr>
            </a:lvl1pPr>
            <a:lvl2pPr marL="174625" indent="0">
              <a:buFontTx/>
              <a:buNone/>
              <a:defRPr sz="1800" i="1">
                <a:solidFill>
                  <a:schemeClr val="tx1"/>
                </a:solidFill>
              </a:defRPr>
            </a:lvl2pPr>
            <a:lvl3pPr marL="339725" indent="0">
              <a:buFontTx/>
              <a:buNone/>
              <a:defRPr sz="1800" i="1">
                <a:solidFill>
                  <a:schemeClr val="tx1"/>
                </a:solidFill>
              </a:defRPr>
            </a:lvl3pPr>
            <a:lvl4pPr marL="1030287" indent="0">
              <a:buFontTx/>
              <a:buNone/>
              <a:defRPr sz="1800" i="1">
                <a:solidFill>
                  <a:schemeClr val="tx1"/>
                </a:solidFill>
              </a:defRPr>
            </a:lvl4pPr>
            <a:lvl5pPr marL="1376362" indent="0">
              <a:buFontTx/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FB53975-28C1-0BB1-446E-25BAF04F300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80793-3467-4EE2-A37D-83E01F98C9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CD5D454-EFE6-540F-F99E-D874845CF71A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B1258-8480-4104-A0AD-B9258F973059}" type="datetime3">
              <a:rPr lang="en-US" altLang="en-US"/>
              <a:pPr/>
              <a:t>29 February 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50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672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7619063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18" y="615950"/>
            <a:ext cx="11493500" cy="3970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1" y="1257300"/>
            <a:ext cx="11518900" cy="3693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i="1">
                <a:solidFill>
                  <a:schemeClr val="tx1"/>
                </a:solidFill>
              </a:defRPr>
            </a:lvl1pPr>
            <a:lvl2pPr marL="174625" indent="0">
              <a:buFontTx/>
              <a:buNone/>
              <a:defRPr sz="1800" i="1">
                <a:solidFill>
                  <a:schemeClr val="tx1"/>
                </a:solidFill>
              </a:defRPr>
            </a:lvl2pPr>
            <a:lvl3pPr marL="339725" indent="0">
              <a:buFontTx/>
              <a:buNone/>
              <a:defRPr sz="1800" i="1">
                <a:solidFill>
                  <a:schemeClr val="tx1"/>
                </a:solidFill>
              </a:defRPr>
            </a:lvl3pPr>
            <a:lvl4pPr marL="1030287" indent="0">
              <a:buFontTx/>
              <a:buNone/>
              <a:defRPr sz="1800" i="1">
                <a:solidFill>
                  <a:schemeClr val="tx1"/>
                </a:solidFill>
              </a:defRPr>
            </a:lvl4pPr>
            <a:lvl5pPr marL="1376362" indent="0">
              <a:buFontTx/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366B8BE-D4B0-071D-F648-E051E58A87A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A58FF-F598-42E0-8618-DDC5A4EF66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DFB23DA-49FB-67C9-CDDD-44A955CA237C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1C31A-A2FA-43DE-A597-CC001E8E8EDB}" type="datetime3">
              <a:rPr lang="en-US" altLang="en-US"/>
              <a:pPr/>
              <a:t>29 February 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036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18" y="615950"/>
            <a:ext cx="11493500" cy="3970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1" y="1257300"/>
            <a:ext cx="11518900" cy="3693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i="1">
                <a:solidFill>
                  <a:schemeClr val="tx1"/>
                </a:solidFill>
              </a:defRPr>
            </a:lvl1pPr>
            <a:lvl2pPr marL="174625" indent="0">
              <a:buFontTx/>
              <a:buNone/>
              <a:defRPr sz="1800" i="1">
                <a:solidFill>
                  <a:schemeClr val="tx1"/>
                </a:solidFill>
              </a:defRPr>
            </a:lvl2pPr>
            <a:lvl3pPr marL="339725" indent="0">
              <a:buFontTx/>
              <a:buNone/>
              <a:defRPr sz="1800" i="1">
                <a:solidFill>
                  <a:schemeClr val="tx1"/>
                </a:solidFill>
              </a:defRPr>
            </a:lvl3pPr>
            <a:lvl4pPr marL="1030287" indent="0">
              <a:buFontTx/>
              <a:buNone/>
              <a:defRPr sz="1800" i="1">
                <a:solidFill>
                  <a:schemeClr val="tx1"/>
                </a:solidFill>
              </a:defRPr>
            </a:lvl4pPr>
            <a:lvl5pPr marL="1376362" indent="0">
              <a:buFontTx/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C032D41-16E8-B7A3-F6AE-ABF51273DF7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20B8A-AF29-4C45-B9A9-1D5C329819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D25690F-9550-20F0-8919-11F10D318667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8114F-4865-4B8F-8F15-797A38FF4CCD}" type="datetime3">
              <a:rPr lang="en-US" altLang="en-US"/>
              <a:pPr/>
              <a:t>29 February 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5366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718" y="1600201"/>
            <a:ext cx="5645149" cy="984885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067" y="1600201"/>
            <a:ext cx="5645151" cy="984885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levelifth</a:t>
            </a:r>
            <a:r>
              <a:rPr lang="en-US" dirty="0"/>
              <a:t>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4DE74B3-5F01-5064-8D05-6682A64F28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6EE6B-52AE-4ABC-944F-0E46B6B866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19DC4BF-0E3B-57B1-FD20-ACFD9C93ADF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952E4-E210-4AA7-9EEC-37D97AC94349}" type="datetime3">
              <a:rPr lang="en-US" altLang="en-US"/>
              <a:pPr/>
              <a:t>29 February 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367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501901"/>
            <a:ext cx="10363200" cy="646331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162300"/>
            <a:ext cx="10363200" cy="40011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A0BA065-FD74-C06E-192B-56F600FC78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EDE67-0CBA-4D4E-9AFC-B369FD5D19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8834422-15A8-44F3-0D8E-79AF07CFFE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BB1EA-5732-48BC-B638-BD42F64ECBF3}" type="datetime3">
              <a:rPr lang="en-US" altLang="en-US"/>
              <a:pPr/>
              <a:t>29 February 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6277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59E1645-E2F5-9CDE-2F12-D29DBC8AEF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519129-9A65-46C7-8789-EC6A10B53B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D88740-8C30-2C80-33A9-FC2C631F774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3BEC5-9A4A-45B9-8315-FA134C1FE0C9}" type="datetime3">
              <a:rPr lang="en-US" altLang="en-US"/>
              <a:pPr/>
              <a:t>29 February 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2294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08D197A-4D5C-DAE0-A5E2-8FA5C200AC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D1B65-5C7E-4245-836B-F58A8F588C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32B8058-EF4D-AC2E-E65C-4C4543B635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63D6B-7EE3-4857-B943-CFB8895327CA}" type="datetime3">
              <a:rPr lang="en-US" altLang="en-US"/>
              <a:pPr/>
              <a:t>29 February 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8342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B953056-AA5A-9916-5374-223C29B4E9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>
              <a:solidFill>
                <a:srgbClr val="333333"/>
              </a:solidFill>
            </a:endParaRPr>
          </a:p>
        </p:txBody>
      </p:sp>
      <p:sp>
        <p:nvSpPr>
          <p:cNvPr id="3" name="2016 Copyright">
            <a:extLst>
              <a:ext uri="{FF2B5EF4-FFF2-40B4-BE49-F238E27FC236}">
                <a16:creationId xmlns:a16="http://schemas.microsoft.com/office/drawing/2014/main" id="{129D2209-8C44-748D-FB59-379121C38BC4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pic>
        <p:nvPicPr>
          <p:cNvPr id="4" name="Logo" descr="C:\Users\rchernick\Desktop\Lock-up rgb.png">
            <a:extLst>
              <a:ext uri="{FF2B5EF4-FFF2-40B4-BE49-F238E27FC236}">
                <a16:creationId xmlns:a16="http://schemas.microsoft.com/office/drawing/2014/main" id="{BBBF812B-9005-9D84-1A80-423BD6E629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2256368"/>
            <a:ext cx="10289116" cy="164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636586"/>
      </p:ext>
    </p:extLst>
  </p:cSld>
  <p:clrMapOvr>
    <a:masterClrMapping/>
  </p:clrMapOvr>
  <p:transition spd="med">
    <p:fade/>
  </p:transition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C5C775-E7BC-1CD0-4940-28FC064DE6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3" name="Page #">
            <a:extLst>
              <a:ext uri="{FF2B5EF4-FFF2-40B4-BE49-F238E27FC236}">
                <a16:creationId xmlns:a16="http://schemas.microsoft.com/office/drawing/2014/main" id="{2F3438DF-55B7-2B82-BF9D-68BA737E4A05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2334A46-15A5-41D7-8D73-53474ADD5D71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4" name="2016 Copyright">
            <a:extLst>
              <a:ext uri="{FF2B5EF4-FFF2-40B4-BE49-F238E27FC236}">
                <a16:creationId xmlns:a16="http://schemas.microsoft.com/office/drawing/2014/main" id="{8EA9A9A0-09CF-73DF-13A4-F90EBBFD2F02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>
          <a:xfrm>
            <a:off x="487679" y="365760"/>
            <a:ext cx="11399520" cy="487680"/>
          </a:xfrm>
        </p:spPr>
        <p:txBody>
          <a:bodyPr/>
          <a:lstStyle>
            <a:lvl1pPr>
              <a:defRPr sz="346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487680" y="1219200"/>
            <a:ext cx="11399520" cy="4791456"/>
          </a:xfrm>
        </p:spPr>
        <p:txBody>
          <a:bodyPr/>
          <a:lstStyle>
            <a:lvl1pPr marL="219451" indent="-219451">
              <a:buClr>
                <a:srgbClr val="669933"/>
              </a:buClr>
              <a:buFont typeface="Arial Black" pitchFamily="34" charset="0"/>
              <a:buChar char="›"/>
              <a:defRPr sz="29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14377" indent="-219451">
              <a:buClr>
                <a:srgbClr val="669933"/>
              </a:buClr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3962" indent="-182875"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23962" indent="-182875"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3962" indent="-182875"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ource line"/>
          <p:cNvSpPr>
            <a:spLocks noGrp="1"/>
          </p:cNvSpPr>
          <p:nvPr>
            <p:ph type="body" sz="half" idx="2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69697"/>
      </p:ext>
    </p:extLst>
  </p:cSld>
  <p:clrMapOvr>
    <a:masterClrMapping/>
  </p:clrMapOvr>
  <p:transition spd="med">
    <p:fade/>
  </p:transition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F16224-E962-E296-26FB-DA2C20A550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3" name="Page #">
            <a:extLst>
              <a:ext uri="{FF2B5EF4-FFF2-40B4-BE49-F238E27FC236}">
                <a16:creationId xmlns:a16="http://schemas.microsoft.com/office/drawing/2014/main" id="{0120FECF-2804-3111-EE3A-6673885FF5AB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F776F9C-EB8D-4AA4-B8EE-00ADFFA26D9B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4" name="2016 Copyright">
            <a:extLst>
              <a:ext uri="{FF2B5EF4-FFF2-40B4-BE49-F238E27FC236}">
                <a16:creationId xmlns:a16="http://schemas.microsoft.com/office/drawing/2014/main" id="{17AF65D2-9AA6-4832-15B7-A7EC5CCC2172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>
          <a:xfrm>
            <a:off x="487679" y="365761"/>
            <a:ext cx="11399520" cy="480132"/>
          </a:xfrm>
        </p:spPr>
        <p:txBody>
          <a:bodyPr/>
          <a:lstStyle>
            <a:lvl1pPr>
              <a:defRPr sz="346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487680" y="1694688"/>
            <a:ext cx="11399520" cy="4315968"/>
          </a:xfrm>
        </p:spPr>
        <p:txBody>
          <a:bodyPr/>
          <a:lstStyle>
            <a:lvl1pPr marL="219451" indent="-219451">
              <a:buClr>
                <a:srgbClr val="669933"/>
              </a:buClr>
              <a:buFont typeface="Arial Black" pitchFamily="34" charset="0"/>
              <a:buChar char="›"/>
              <a:defRPr sz="29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14377" indent="-219451">
              <a:buClr>
                <a:srgbClr val="669933"/>
              </a:buClr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3962" indent="-182875"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23962" indent="-182875"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3962" indent="-182875"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ource line"/>
          <p:cNvSpPr>
            <a:spLocks noGrp="1"/>
          </p:cNvSpPr>
          <p:nvPr>
            <p:ph type="body" sz="half" idx="2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168197"/>
      </p:ext>
    </p:extLst>
  </p:cSld>
  <p:clrMapOvr>
    <a:masterClrMapping/>
  </p:clrMapOvr>
  <p:transition spd="med">
    <p:fade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E4A42C72-5E83-16BA-959E-1DFDDA3083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Page #">
            <a:extLst>
              <a:ext uri="{FF2B5EF4-FFF2-40B4-BE49-F238E27FC236}">
                <a16:creationId xmlns:a16="http://schemas.microsoft.com/office/drawing/2014/main" id="{F86EC861-0CB9-DB37-618A-9B7D4F9A9B65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F762A39-A1AE-4877-BD7C-AB3AFFCEE090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5" name="2016 Copyright">
            <a:extLst>
              <a:ext uri="{FF2B5EF4-FFF2-40B4-BE49-F238E27FC236}">
                <a16:creationId xmlns:a16="http://schemas.microsoft.com/office/drawing/2014/main" id="{D0FA3F5B-3969-EEA8-FECF-121C5B518EDE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666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"/>
          <p:cNvSpPr>
            <a:spLocks noGrp="1"/>
          </p:cNvSpPr>
          <p:nvPr>
            <p:ph idx="1"/>
          </p:nvPr>
        </p:nvSpPr>
        <p:spPr>
          <a:xfrm>
            <a:off x="487680" y="1463040"/>
            <a:ext cx="11399520" cy="4547616"/>
          </a:xfrm>
        </p:spPr>
        <p:txBody>
          <a:bodyPr/>
          <a:lstStyle>
            <a:lvl1pPr marL="219451" indent="-219451">
              <a:spcAft>
                <a:spcPts val="400"/>
              </a:spcAft>
              <a:buClr>
                <a:srgbClr val="669933"/>
              </a:buClr>
              <a:buFont typeface="Arial Black" pitchFamily="34" charset="0"/>
              <a:buChar char="›"/>
              <a:defRPr sz="29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14377" indent="-219451">
              <a:buClr>
                <a:srgbClr val="669933"/>
              </a:buClr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3962" indent="-182875"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23962" indent="-182875"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3962" indent="-182875"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ource line"/>
          <p:cNvSpPr>
            <a:spLocks noGrp="1"/>
          </p:cNvSpPr>
          <p:nvPr>
            <p:ph type="body" sz="half" idx="2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2"/>
          </p:nvPr>
        </p:nvSpPr>
        <p:spPr>
          <a:xfrm>
            <a:off x="487680" y="914400"/>
            <a:ext cx="11399520" cy="36576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867" b="1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867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867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867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867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916924"/>
      </p:ext>
    </p:extLst>
  </p:cSld>
  <p:clrMapOvr>
    <a:masterClrMapping/>
  </p:clrMapOvr>
  <p:transition spd="med">
    <p:fade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78833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6926BB-779F-5994-9AEF-6E8E791D03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3" name="Page #">
            <a:extLst>
              <a:ext uri="{FF2B5EF4-FFF2-40B4-BE49-F238E27FC236}">
                <a16:creationId xmlns:a16="http://schemas.microsoft.com/office/drawing/2014/main" id="{955985A6-0110-0966-714E-DC106B33AFAA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8E5DD1D-43C4-444D-B165-449ABD8A8151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4" name="2016 Copyright">
            <a:extLst>
              <a:ext uri="{FF2B5EF4-FFF2-40B4-BE49-F238E27FC236}">
                <a16:creationId xmlns:a16="http://schemas.microsoft.com/office/drawing/2014/main" id="{25812167-6DEC-80C4-61A9-61BCCBAFE3C6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7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ource line"/>
          <p:cNvSpPr>
            <a:spLocks noGrp="1"/>
          </p:cNvSpPr>
          <p:nvPr>
            <p:ph type="body" sz="half" idx="2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659743"/>
      </p:ext>
    </p:extLst>
  </p:cSld>
  <p:clrMapOvr>
    <a:masterClrMapping/>
  </p:clrMapOvr>
  <p:transition spd="med">
    <p:fade/>
  </p:transition>
  <p:hf sldNum="0"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E3B0DB-7CDB-2A5A-C041-13C0240E57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Page #">
            <a:extLst>
              <a:ext uri="{FF2B5EF4-FFF2-40B4-BE49-F238E27FC236}">
                <a16:creationId xmlns:a16="http://schemas.microsoft.com/office/drawing/2014/main" id="{0ABF7DF5-2047-1F15-9FD8-00EACE7B7200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FF8A7C-5D43-47BF-8C47-2372F1033A1E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5" name="2016 Copyright">
            <a:extLst>
              <a:ext uri="{FF2B5EF4-FFF2-40B4-BE49-F238E27FC236}">
                <a16:creationId xmlns:a16="http://schemas.microsoft.com/office/drawing/2014/main" id="{910FE1DA-38C2-BCD3-0F66-45D841E3A9FF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3120813" y="2042493"/>
            <a:ext cx="8412480" cy="1653116"/>
          </a:xfrm>
        </p:spPr>
        <p:txBody>
          <a:bodyPr anchor="ctr"/>
          <a:lstStyle>
            <a:lvl1pPr marL="0" indent="0" algn="l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3733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7680" y="2042493"/>
            <a:ext cx="2328333" cy="165311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Source line"/>
          <p:cNvSpPr>
            <a:spLocks noGrp="1"/>
          </p:cNvSpPr>
          <p:nvPr>
            <p:ph type="body" sz="half" idx="2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309886"/>
      </p:ext>
    </p:extLst>
  </p:cSld>
  <p:clrMapOvr>
    <a:masterClrMapping/>
  </p:clrMapOvr>
  <p:transition spd="med">
    <p:fade/>
  </p:transition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6A8740-5D9A-4C25-F1B4-459C97F32B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Page #">
            <a:extLst>
              <a:ext uri="{FF2B5EF4-FFF2-40B4-BE49-F238E27FC236}">
                <a16:creationId xmlns:a16="http://schemas.microsoft.com/office/drawing/2014/main" id="{F067DAD3-D05D-87AF-682C-888DAEB7AC3B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AF93D23-CABA-4D8E-8144-142C6D2CD999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5" name="2016 Copyright">
            <a:extLst>
              <a:ext uri="{FF2B5EF4-FFF2-40B4-BE49-F238E27FC236}">
                <a16:creationId xmlns:a16="http://schemas.microsoft.com/office/drawing/2014/main" id="{9F788EA7-9C25-C9B5-411A-0AB0C3F014D4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3120813" y="975361"/>
            <a:ext cx="8290560" cy="1653116"/>
          </a:xfrm>
        </p:spPr>
        <p:txBody>
          <a:bodyPr anchor="ctr"/>
          <a:lstStyle>
            <a:lvl1pPr marL="0" indent="0" algn="l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3467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"/>
          <p:cNvSpPr>
            <a:spLocks noGrp="1"/>
          </p:cNvSpPr>
          <p:nvPr>
            <p:ph idx="11"/>
          </p:nvPr>
        </p:nvSpPr>
        <p:spPr>
          <a:xfrm>
            <a:off x="3120813" y="3410850"/>
            <a:ext cx="8290560" cy="1653116"/>
          </a:xfrm>
        </p:spPr>
        <p:txBody>
          <a:bodyPr anchor="ctr"/>
          <a:lstStyle>
            <a:lvl1pPr marL="0" indent="0" algn="l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3467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7680" y="3410850"/>
            <a:ext cx="2328333" cy="165311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7680" y="975361"/>
            <a:ext cx="2328333" cy="165311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Source line"/>
          <p:cNvSpPr>
            <a:spLocks noGrp="1"/>
          </p:cNvSpPr>
          <p:nvPr>
            <p:ph type="body" sz="half" idx="2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130928"/>
      </p:ext>
    </p:extLst>
  </p:cSld>
  <p:clrMapOvr>
    <a:masterClrMapping/>
  </p:clrMapOvr>
  <p:transition spd="med">
    <p:fade/>
  </p:transition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DCCFE71-D555-0488-A76F-F830961309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Page #">
            <a:extLst>
              <a:ext uri="{FF2B5EF4-FFF2-40B4-BE49-F238E27FC236}">
                <a16:creationId xmlns:a16="http://schemas.microsoft.com/office/drawing/2014/main" id="{CCABBCBF-1B86-D4B8-6610-7877F1980F78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8048D2C-F7CC-4C02-B5F0-BFA3B0B22863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5" name="2016 Copyright">
            <a:extLst>
              <a:ext uri="{FF2B5EF4-FFF2-40B4-BE49-F238E27FC236}">
                <a16:creationId xmlns:a16="http://schemas.microsoft.com/office/drawing/2014/main" id="{DC83D59F-0942-9E15-C201-89D3F8905CCE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487679" y="3138785"/>
            <a:ext cx="3291840" cy="1738011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2933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"/>
          <p:cNvSpPr>
            <a:spLocks noGrp="1"/>
          </p:cNvSpPr>
          <p:nvPr>
            <p:ph idx="11"/>
          </p:nvPr>
        </p:nvSpPr>
        <p:spPr>
          <a:xfrm>
            <a:off x="4541519" y="3138785"/>
            <a:ext cx="3291840" cy="1738011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2933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"/>
          <p:cNvSpPr>
            <a:spLocks noGrp="1"/>
          </p:cNvSpPr>
          <p:nvPr>
            <p:ph idx="13"/>
          </p:nvPr>
        </p:nvSpPr>
        <p:spPr>
          <a:xfrm>
            <a:off x="8595360" y="3138785"/>
            <a:ext cx="3291840" cy="1738011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2933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3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69432" y="1173482"/>
            <a:ext cx="2328333" cy="165311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023272" y="1173482"/>
            <a:ext cx="2328333" cy="165311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077114" y="1173482"/>
            <a:ext cx="2328333" cy="165311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Source line"/>
          <p:cNvSpPr>
            <a:spLocks noGrp="1"/>
          </p:cNvSpPr>
          <p:nvPr>
            <p:ph type="body" sz="half" idx="2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50401"/>
      </p:ext>
    </p:extLst>
  </p:cSld>
  <p:clrMapOvr>
    <a:masterClrMapping/>
  </p:clrMapOvr>
  <p:transition spd="med">
    <p:fade/>
  </p:transition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first ins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F3F2784-B2AE-94AC-7211-8DBB6867EE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5" name="Page #">
            <a:extLst>
              <a:ext uri="{FF2B5EF4-FFF2-40B4-BE49-F238E27FC236}">
                <a16:creationId xmlns:a16="http://schemas.microsoft.com/office/drawing/2014/main" id="{9B27B9AF-0B89-D3E7-C535-540EB3FAB11B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3DA977D-7363-4111-8C5F-094DF6A89E4B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6" name="2016 Copyright">
            <a:extLst>
              <a:ext uri="{FF2B5EF4-FFF2-40B4-BE49-F238E27FC236}">
                <a16:creationId xmlns:a16="http://schemas.microsoft.com/office/drawing/2014/main" id="{FAE6758F-3CE2-61C5-4E1C-D42133B74C2B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66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Agenda"/>
          <p:cNvSpPr>
            <a:spLocks noGrp="1"/>
          </p:cNvSpPr>
          <p:nvPr>
            <p:ph idx="1"/>
          </p:nvPr>
        </p:nvSpPr>
        <p:spPr>
          <a:xfrm>
            <a:off x="487680" y="1219200"/>
            <a:ext cx="11399520" cy="5035296"/>
          </a:xfrm>
        </p:spPr>
        <p:txBody>
          <a:bodyPr/>
          <a:lstStyle>
            <a:lvl1pPr marL="243834" indent="-243834">
              <a:spcBef>
                <a:spcPts val="1200"/>
              </a:spcBef>
              <a:spcAft>
                <a:spcPts val="1200"/>
              </a:spcAft>
              <a:buClrTx/>
              <a:buSzPct val="100000"/>
              <a:buFont typeface="Arial Black" pitchFamily="34" charset="0"/>
              <a:buChar char="›"/>
              <a:defRPr sz="3200" b="0" i="1">
                <a:solidFill>
                  <a:schemeClr val="accent4"/>
                </a:solidFill>
                <a:latin typeface="Georgia" pitchFamily="18" charset="0"/>
                <a:cs typeface="Adobe Arabic" pitchFamily="18" charset="-78"/>
              </a:defRPr>
            </a:lvl1pPr>
            <a:lvl2pPr marL="914377" indent="-219451">
              <a:spcBef>
                <a:spcPts val="4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377" indent="-219451">
              <a:spcBef>
                <a:spcPts val="4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4377" indent="-219451">
              <a:spcBef>
                <a:spcPts val="4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377" indent="-219451">
              <a:spcBef>
                <a:spcPts val="4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3545"/>
      </p:ext>
    </p:extLst>
  </p:cSld>
  <p:clrMapOvr>
    <a:masterClrMapping/>
  </p:clrMapOvr>
  <p:transition spd="med">
    <p:fade/>
  </p:transition>
  <p:hf sldNum="0"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instance 2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D064B04-0008-40F8-8783-F48CE21F8D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5" name="Page #">
            <a:extLst>
              <a:ext uri="{FF2B5EF4-FFF2-40B4-BE49-F238E27FC236}">
                <a16:creationId xmlns:a16="http://schemas.microsoft.com/office/drawing/2014/main" id="{97A2B193-6C22-76D5-98DC-329390B36923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09CD553-F29E-43B7-B7A6-A02AD69567E4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6" name="2016 Copyright">
            <a:extLst>
              <a:ext uri="{FF2B5EF4-FFF2-40B4-BE49-F238E27FC236}">
                <a16:creationId xmlns:a16="http://schemas.microsoft.com/office/drawing/2014/main" id="{DA601044-945E-B48B-BDCB-14D65E3289AA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66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Agenda"/>
          <p:cNvSpPr>
            <a:spLocks noGrp="1"/>
          </p:cNvSpPr>
          <p:nvPr>
            <p:ph idx="1"/>
          </p:nvPr>
        </p:nvSpPr>
        <p:spPr>
          <a:xfrm>
            <a:off x="487680" y="1219200"/>
            <a:ext cx="11399520" cy="5035296"/>
          </a:xfrm>
        </p:spPr>
        <p:txBody>
          <a:bodyPr/>
          <a:lstStyle>
            <a:lvl1pPr marL="243834" indent="-243834">
              <a:spcBef>
                <a:spcPts val="1200"/>
              </a:spcBef>
              <a:spcAft>
                <a:spcPts val="1200"/>
              </a:spcAft>
              <a:buClrTx/>
              <a:buSzPct val="100000"/>
              <a:buFont typeface="Arial Black" pitchFamily="34" charset="0"/>
              <a:buChar char="›"/>
              <a:defRPr sz="3200" b="0" i="1">
                <a:solidFill>
                  <a:srgbClr val="AAAAAA"/>
                </a:solidFill>
                <a:latin typeface="Georgia" pitchFamily="18" charset="0"/>
                <a:cs typeface="Adobe Arabic" pitchFamily="18" charset="-78"/>
              </a:defRPr>
            </a:lvl1pPr>
            <a:lvl2pPr marL="914377" indent="-219451">
              <a:spcBef>
                <a:spcPts val="400"/>
              </a:spcBef>
              <a:buClrTx/>
              <a:buFont typeface="Arial" pitchFamily="34" charset="0"/>
              <a:buChar char="•"/>
              <a:defRPr sz="2400" b="0" i="0">
                <a:solidFill>
                  <a:srgbClr val="AAAAAA"/>
                </a:solidFill>
                <a:latin typeface="Arial" pitchFamily="34" charset="0"/>
                <a:cs typeface="Arial" pitchFamily="34" charset="0"/>
              </a:defRPr>
            </a:lvl2pPr>
            <a:lvl3pPr marL="914377" indent="-219451">
              <a:spcBef>
                <a:spcPts val="400"/>
              </a:spcBef>
              <a:buClrTx/>
              <a:buFont typeface="Arial" pitchFamily="34" charset="0"/>
              <a:buChar char="•"/>
              <a:defRPr sz="2400" b="0" i="0">
                <a:solidFill>
                  <a:srgbClr val="AAAAAA"/>
                </a:solidFill>
                <a:latin typeface="Arial" pitchFamily="34" charset="0"/>
                <a:cs typeface="Arial" pitchFamily="34" charset="0"/>
              </a:defRPr>
            </a:lvl3pPr>
            <a:lvl4pPr marL="914377" indent="-219451">
              <a:spcBef>
                <a:spcPts val="400"/>
              </a:spcBef>
              <a:buClrTx/>
              <a:buFont typeface="Arial" pitchFamily="34" charset="0"/>
              <a:buChar char="•"/>
              <a:defRPr sz="2400" b="0" i="0">
                <a:solidFill>
                  <a:srgbClr val="AAAAAA"/>
                </a:solidFill>
                <a:latin typeface="Arial" pitchFamily="34" charset="0"/>
                <a:cs typeface="Arial" pitchFamily="34" charset="0"/>
              </a:defRPr>
            </a:lvl4pPr>
            <a:lvl5pPr marL="914377" indent="-219451">
              <a:spcBef>
                <a:spcPts val="400"/>
              </a:spcBef>
              <a:buClrTx/>
              <a:buFont typeface="Arial" pitchFamily="34" charset="0"/>
              <a:buChar char="•"/>
              <a:defRPr sz="2400" b="0" i="0">
                <a:solidFill>
                  <a:srgbClr val="AAAAA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046"/>
      </p:ext>
    </p:extLst>
  </p:cSld>
  <p:clrMapOvr>
    <a:masterClrMapping/>
  </p:clrMapOvr>
  <p:transition spd="med">
    <p:fade/>
  </p:transition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F2F7437-9A61-5449-F961-2D0034E136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EEFF5-3D12-438B-89EB-89C87C18EB0F}"/>
              </a:ext>
            </a:extLst>
          </p:cNvPr>
          <p:cNvSpPr/>
          <p:nvPr userDrawn="1"/>
        </p:nvSpPr>
        <p:spPr>
          <a:xfrm>
            <a:off x="182033" y="1"/>
            <a:ext cx="3657600" cy="65574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sp>
        <p:nvSpPr>
          <p:cNvPr id="7" name="Page #">
            <a:extLst>
              <a:ext uri="{FF2B5EF4-FFF2-40B4-BE49-F238E27FC236}">
                <a16:creationId xmlns:a16="http://schemas.microsoft.com/office/drawing/2014/main" id="{AE292755-8EB8-40CA-A9E2-A78A4E8B6940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82406A8-1636-4AB5-82D3-07AA28ECB50B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8" name="2016 Copyright">
            <a:extLst>
              <a:ext uri="{FF2B5EF4-FFF2-40B4-BE49-F238E27FC236}">
                <a16:creationId xmlns:a16="http://schemas.microsoft.com/office/drawing/2014/main" id="{D03AB5B8-F724-8091-251D-C6AC2A3D704C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3048000" cy="812402"/>
          </a:xfrm>
        </p:spPr>
        <p:txBody>
          <a:bodyPr/>
          <a:lstStyle>
            <a:lvl1pPr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145280" y="365759"/>
            <a:ext cx="7741920" cy="564489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ource line"/>
          <p:cNvSpPr>
            <a:spLocks noGrp="1"/>
          </p:cNvSpPr>
          <p:nvPr>
            <p:ph type="body" sz="half" idx="2"/>
          </p:nvPr>
        </p:nvSpPr>
        <p:spPr>
          <a:xfrm>
            <a:off x="4145280" y="6216136"/>
            <a:ext cx="77419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696998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EFA9E8-215D-1538-07E4-4ECB0D3704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Page #">
            <a:extLst>
              <a:ext uri="{FF2B5EF4-FFF2-40B4-BE49-F238E27FC236}">
                <a16:creationId xmlns:a16="http://schemas.microsoft.com/office/drawing/2014/main" id="{D9D6BD8B-7038-E7AD-3EBB-361EDF210A6B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25530D2-593C-4530-A8C2-3AA29D29AF63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5" name="2016 Copyright">
            <a:extLst>
              <a:ext uri="{FF2B5EF4-FFF2-40B4-BE49-F238E27FC236}">
                <a16:creationId xmlns:a16="http://schemas.microsoft.com/office/drawing/2014/main" id="{1D123B7F-FACE-947B-4880-F9234B7F4BF1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76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Next Steps"/>
          <p:cNvSpPr>
            <a:spLocks noGrp="1"/>
          </p:cNvSpPr>
          <p:nvPr>
            <p:ph idx="1"/>
          </p:nvPr>
        </p:nvSpPr>
        <p:spPr>
          <a:xfrm>
            <a:off x="487680" y="1219200"/>
            <a:ext cx="11399520" cy="5035296"/>
          </a:xfrm>
        </p:spPr>
        <p:txBody>
          <a:bodyPr/>
          <a:lstStyle>
            <a:lvl1pPr marL="487668" indent="-487668">
              <a:spcBef>
                <a:spcPts val="1200"/>
              </a:spcBef>
              <a:buClr>
                <a:schemeClr val="accent4"/>
              </a:buClr>
              <a:buSzPct val="100000"/>
              <a:buFont typeface="+mj-lt"/>
              <a:buAutoNum type="arabicPeriod"/>
              <a:defRPr sz="29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14377" indent="-219451">
              <a:spcBef>
                <a:spcPts val="400"/>
              </a:spcBef>
              <a:buClr>
                <a:srgbClr val="669933"/>
              </a:buClr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3962" indent="-182875">
              <a:spcBef>
                <a:spcPts val="400"/>
              </a:spcBef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23962" indent="-182875">
              <a:spcBef>
                <a:spcPts val="400"/>
              </a:spcBef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3962" indent="-182875">
              <a:spcBef>
                <a:spcPts val="400"/>
              </a:spcBef>
              <a:buClr>
                <a:schemeClr val="tx2"/>
              </a:buClr>
              <a:buFont typeface="Arial" pitchFamily="34" charset="0"/>
              <a:buChar char="›"/>
              <a:defRPr sz="2133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63345"/>
      </p:ext>
    </p:extLst>
  </p:cSld>
  <p:clrMapOvr>
    <a:masterClrMapping/>
  </p:clrMapOvr>
  <p:transition spd="med">
    <p:fade/>
  </p:transition>
  <p:hf sldNum="0"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1799D-98FD-07FD-8424-28E966BD34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+mn-lt"/>
              <a:cs typeface="+mn-cs"/>
            </a:endParaRPr>
          </a:p>
        </p:txBody>
      </p:sp>
      <p:sp>
        <p:nvSpPr>
          <p:cNvPr id="5" name="Page #">
            <a:extLst>
              <a:ext uri="{FF2B5EF4-FFF2-40B4-BE49-F238E27FC236}">
                <a16:creationId xmlns:a16="http://schemas.microsoft.com/office/drawing/2014/main" id="{A63C47C7-9346-3CDE-523C-8410EF6B2001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27EEE07-F51D-417A-B8C9-745980AD2B3E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6" name="2016 Copyright">
            <a:extLst>
              <a:ext uri="{FF2B5EF4-FFF2-40B4-BE49-F238E27FC236}">
                <a16:creationId xmlns:a16="http://schemas.microsoft.com/office/drawing/2014/main" id="{98401769-596C-979F-95FC-C8249520316E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2573705"/>
            <a:ext cx="11399520" cy="615553"/>
          </a:xfrm>
        </p:spPr>
        <p:txBody>
          <a:bodyPr anchor="b"/>
          <a:lstStyle>
            <a:lvl1pPr algn="l">
              <a:lnSpc>
                <a:spcPct val="100000"/>
              </a:lnSpc>
              <a:defRPr sz="4000" b="1" cap="none">
                <a:solidFill>
                  <a:srgbClr val="1E1E1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487680" y="3243073"/>
            <a:ext cx="11399520" cy="492443"/>
          </a:xfrm>
        </p:spPr>
        <p:txBody>
          <a:bodyPr>
            <a:spAutoFit/>
          </a:bodyPr>
          <a:lstStyle>
            <a:lvl1pPr marL="0" indent="0">
              <a:buNone/>
              <a:defRPr sz="3200" b="0" i="1" baseline="0">
                <a:solidFill>
                  <a:srgbClr val="1E1E1E"/>
                </a:solidFill>
                <a:latin typeface="Georgia" pitchFamily="18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617765"/>
      </p:ext>
    </p:extLst>
  </p:cSld>
  <p:clrMapOvr>
    <a:masterClrMapping/>
  </p:clrMapOvr>
  <p:transition spd="med">
    <p:fade/>
  </p:transition>
  <p:hf sldNum="0"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186AF-0280-AAF5-CC0F-F464501EF4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sp>
        <p:nvSpPr>
          <p:cNvPr id="5" name="Page #">
            <a:extLst>
              <a:ext uri="{FF2B5EF4-FFF2-40B4-BE49-F238E27FC236}">
                <a16:creationId xmlns:a16="http://schemas.microsoft.com/office/drawing/2014/main" id="{85C33F68-3A5D-AAFD-8838-18AE91255EC3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46BEF17-F118-4160-8031-F31987ECC571}" type="slidenum">
              <a:rPr lang="en-US" altLang="en-US" sz="800" b="1">
                <a:solidFill>
                  <a:srgbClr val="CCCCCC"/>
                </a:solidFill>
              </a:rPr>
              <a:pPr algn="r"/>
              <a:t>‹#›</a:t>
            </a:fld>
            <a:endParaRPr lang="en-US" altLang="en-US" sz="800" b="1">
              <a:solidFill>
                <a:srgbClr val="CCCCCC"/>
              </a:solidFill>
            </a:endParaRPr>
          </a:p>
        </p:txBody>
      </p:sp>
      <p:sp>
        <p:nvSpPr>
          <p:cNvPr id="6" name="2016 Copyright">
            <a:extLst>
              <a:ext uri="{FF2B5EF4-FFF2-40B4-BE49-F238E27FC236}">
                <a16:creationId xmlns:a16="http://schemas.microsoft.com/office/drawing/2014/main" id="{FC56808E-05ED-2A58-B8C6-10A7DC4C7D1F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accent3"/>
                </a:solidFill>
              </a:rPr>
              <a:t>© 2017 FORRESTER. REPRODUCTION PROHIBITED.</a:t>
            </a:r>
          </a:p>
        </p:txBody>
      </p:sp>
      <p:sp>
        <p:nvSpPr>
          <p:cNvPr id="7" name="Bottom caption"/>
          <p:cNvSpPr>
            <a:spLocks noGrp="1"/>
          </p:cNvSpPr>
          <p:nvPr>
            <p:ph type="body" sz="quarter" idx="12"/>
          </p:nvPr>
        </p:nvSpPr>
        <p:spPr>
          <a:xfrm>
            <a:off x="487680" y="5311039"/>
            <a:ext cx="11216640" cy="995209"/>
          </a:xfrm>
          <a:solidFill>
            <a:schemeClr val="tx1">
              <a:alpha val="70000"/>
            </a:schemeClr>
          </a:solidFill>
        </p:spPr>
        <p:txBody>
          <a:bodyPr lIns="137160" tIns="228600" rIns="137160" bIns="228600" anchor="b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467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32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32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3200" b="1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iddle caption"/>
          <p:cNvSpPr>
            <a:spLocks noGrp="1"/>
          </p:cNvSpPr>
          <p:nvPr>
            <p:ph type="body" sz="quarter" idx="11"/>
          </p:nvPr>
        </p:nvSpPr>
        <p:spPr>
          <a:xfrm>
            <a:off x="487680" y="2931395"/>
            <a:ext cx="11216640" cy="995209"/>
          </a:xfrm>
          <a:solidFill>
            <a:schemeClr val="tx1">
              <a:alpha val="70000"/>
            </a:schemeClr>
          </a:solidFill>
        </p:spPr>
        <p:txBody>
          <a:bodyPr lIns="137160" tIns="228600" rIns="137160" bIns="2286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467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667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667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667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op caption"/>
          <p:cNvSpPr>
            <a:spLocks noGrp="1"/>
          </p:cNvSpPr>
          <p:nvPr>
            <p:ph type="body" sz="quarter" idx="10"/>
          </p:nvPr>
        </p:nvSpPr>
        <p:spPr>
          <a:xfrm>
            <a:off x="487680" y="548640"/>
            <a:ext cx="11216640" cy="995209"/>
          </a:xfrm>
          <a:solidFill>
            <a:schemeClr val="tx1">
              <a:alpha val="70000"/>
            </a:schemeClr>
          </a:solidFill>
        </p:spPr>
        <p:txBody>
          <a:bodyPr lIns="137160" tIns="228600" rIns="137160" bIns="2286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467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32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32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3200" b="1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8021412"/>
      </p:ext>
    </p:extLst>
  </p:cSld>
  <p:clrMapOvr>
    <a:masterClrMapping/>
  </p:clrMapOvr>
  <p:transition spd="med">
    <p:fade/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623259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A0C49-FAFC-41CC-F209-53F03EA4DB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sp>
        <p:nvSpPr>
          <p:cNvPr id="3" name="Page #">
            <a:extLst>
              <a:ext uri="{FF2B5EF4-FFF2-40B4-BE49-F238E27FC236}">
                <a16:creationId xmlns:a16="http://schemas.microsoft.com/office/drawing/2014/main" id="{C15313C9-539C-89CA-99A0-6E5614DEF4EC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F083636-A69C-4ABD-A0DD-85768E4878A3}" type="slidenum">
              <a:rPr lang="en-US" altLang="en-US" sz="800" b="1">
                <a:solidFill>
                  <a:srgbClr val="CCCCCC"/>
                </a:solidFill>
              </a:rPr>
              <a:pPr algn="r"/>
              <a:t>‹#›</a:t>
            </a:fld>
            <a:endParaRPr lang="en-US" altLang="en-US" sz="800" b="1">
              <a:solidFill>
                <a:srgbClr val="CCCCCC"/>
              </a:solidFill>
            </a:endParaRPr>
          </a:p>
        </p:txBody>
      </p:sp>
      <p:sp>
        <p:nvSpPr>
          <p:cNvPr id="5" name="2016 Copyright">
            <a:extLst>
              <a:ext uri="{FF2B5EF4-FFF2-40B4-BE49-F238E27FC236}">
                <a16:creationId xmlns:a16="http://schemas.microsoft.com/office/drawing/2014/main" id="{B413D372-1CAC-8B29-A082-44EB9EE29CD6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accent3"/>
                </a:solidFill>
              </a:rPr>
              <a:t>© 2017 FORRESTER. REPRODUCTION PROHIBITED.</a:t>
            </a:r>
          </a:p>
        </p:txBody>
      </p:sp>
      <p:sp>
        <p:nvSpPr>
          <p:cNvPr id="9" name="Right caption"/>
          <p:cNvSpPr>
            <a:spLocks noGrp="1"/>
          </p:cNvSpPr>
          <p:nvPr>
            <p:ph type="body" sz="quarter" idx="12"/>
          </p:nvPr>
        </p:nvSpPr>
        <p:spPr>
          <a:xfrm>
            <a:off x="8229600" y="2397852"/>
            <a:ext cx="3962400" cy="2062296"/>
          </a:xfrm>
          <a:solidFill>
            <a:schemeClr val="tx1">
              <a:alpha val="70000"/>
            </a:schemeClr>
          </a:solidFill>
        </p:spPr>
        <p:txBody>
          <a:bodyPr lIns="274320" tIns="228600" rIns="182880" bIns="2286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467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667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667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667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aption"/>
          <p:cNvSpPr>
            <a:spLocks noGrp="1"/>
          </p:cNvSpPr>
          <p:nvPr>
            <p:ph type="body" sz="quarter" idx="11"/>
          </p:nvPr>
        </p:nvSpPr>
        <p:spPr>
          <a:xfrm>
            <a:off x="0" y="2397853"/>
            <a:ext cx="3962400" cy="2062296"/>
          </a:xfrm>
          <a:solidFill>
            <a:schemeClr val="tx1">
              <a:alpha val="70000"/>
            </a:schemeClr>
          </a:solidFill>
        </p:spPr>
        <p:txBody>
          <a:bodyPr lIns="274320" tIns="228600" rIns="137160" bIns="2286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467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667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667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667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77629"/>
      </p:ext>
    </p:extLst>
  </p:cSld>
  <p:clrMapOvr>
    <a:masterClrMapping/>
  </p:clrMapOvr>
  <p:transition spd="med">
    <p:fade/>
  </p:transition>
  <p:hf sldNum="0"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4EF497-1A45-2E56-F824-1E8AE01403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3" name="Page #">
            <a:extLst>
              <a:ext uri="{FF2B5EF4-FFF2-40B4-BE49-F238E27FC236}">
                <a16:creationId xmlns:a16="http://schemas.microsoft.com/office/drawing/2014/main" id="{2E741C9D-DBB0-BA00-C712-5E23C7431D09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31D48F0-A72C-4218-9E39-D334636CFD24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4" name="2016 Copyright">
            <a:extLst>
              <a:ext uri="{FF2B5EF4-FFF2-40B4-BE49-F238E27FC236}">
                <a16:creationId xmlns:a16="http://schemas.microsoft.com/office/drawing/2014/main" id="{4A6B9BC8-6395-D8B9-98F3-AE9D779FE3F3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6" name="Source line"/>
          <p:cNvSpPr>
            <a:spLocks noGrp="1"/>
          </p:cNvSpPr>
          <p:nvPr>
            <p:ph type="body" sz="half" idx="2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168861"/>
      </p:ext>
    </p:extLst>
  </p:cSld>
  <p:clrMapOvr>
    <a:masterClrMapping/>
  </p:clrMapOvr>
  <p:transition spd="med">
    <p:fade/>
  </p:transition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1BB5223C-F879-CD46-FCE9-FF77256EEF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3BABAC8-3101-36FA-AF81-1C6A64B684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1"/>
          <a:stretch>
            <a:fillRect/>
          </a:stretch>
        </p:blipFill>
        <p:spPr bwMode="auto">
          <a:xfrm>
            <a:off x="793751" y="482601"/>
            <a:ext cx="2897716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016 Copyright">
            <a:extLst>
              <a:ext uri="{FF2B5EF4-FFF2-40B4-BE49-F238E27FC236}">
                <a16:creationId xmlns:a16="http://schemas.microsoft.com/office/drawing/2014/main" id="{60805542-11FA-5D43-EFC6-B771B0D65547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3776" y="2440670"/>
            <a:ext cx="10789920" cy="664797"/>
          </a:xfrm>
        </p:spPr>
        <p:txBody>
          <a:bodyPr anchor="b"/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93776" y="3499104"/>
            <a:ext cx="10789920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793776" y="5795965"/>
            <a:ext cx="4632960" cy="328295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861939"/>
      </p:ext>
    </p:extLst>
  </p:cSld>
  <p:clrMapOvr>
    <a:masterClrMapping/>
  </p:clrMapOvr>
  <p:transition spd="med">
    <p:fade/>
  </p:transition>
  <p:hf sldNum="0"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48CA3D9-7234-F768-202F-46AAB4151F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5401C29-64BA-6C5F-A189-A068033E58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4" y="482601"/>
            <a:ext cx="5609167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016 Copyright">
            <a:extLst>
              <a:ext uri="{FF2B5EF4-FFF2-40B4-BE49-F238E27FC236}">
                <a16:creationId xmlns:a16="http://schemas.microsoft.com/office/drawing/2014/main" id="{F9969EF8-1549-5549-B551-8C485223CE0D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2480" y="2439115"/>
            <a:ext cx="10789920" cy="664797"/>
          </a:xfrm>
        </p:spPr>
        <p:txBody>
          <a:bodyPr anchor="b"/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92480" y="3499104"/>
            <a:ext cx="10789920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792480" y="5795965"/>
            <a:ext cx="4632960" cy="328295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086290"/>
      </p:ext>
    </p:extLst>
  </p:cSld>
  <p:clrMapOvr>
    <a:masterClrMapping/>
  </p:clrMapOvr>
  <p:transition spd="med">
    <p:fade/>
  </p:transition>
  <p:hf sldNum="0"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AEE2594-C9D3-B873-18AB-A201EEF83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88390A-6DDB-26E3-53F7-C0BEA967B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4" y="482601"/>
            <a:ext cx="42460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016 Copyright">
            <a:extLst>
              <a:ext uri="{FF2B5EF4-FFF2-40B4-BE49-F238E27FC236}">
                <a16:creationId xmlns:a16="http://schemas.microsoft.com/office/drawing/2014/main" id="{5F48EEE4-DA25-9112-FAAC-D4E36B018CDB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2480" y="2439115"/>
            <a:ext cx="10789920" cy="664797"/>
          </a:xfrm>
        </p:spPr>
        <p:txBody>
          <a:bodyPr anchor="b"/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92480" y="3499104"/>
            <a:ext cx="10789920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792480" y="5795965"/>
            <a:ext cx="4632960" cy="328295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338875"/>
      </p:ext>
    </p:extLst>
  </p:cSld>
  <p:clrMapOvr>
    <a:masterClrMapping/>
  </p:clrMapOvr>
  <p:transition spd="med">
    <p:fade/>
  </p:transition>
  <p:hf sldNum="0"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1B600B2-1F0B-64D7-1E6A-D54310CDE8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691ED89-22CB-C676-F9F2-C6B9276C69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4" y="482601"/>
            <a:ext cx="6051551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016 Copyright">
            <a:extLst>
              <a:ext uri="{FF2B5EF4-FFF2-40B4-BE49-F238E27FC236}">
                <a16:creationId xmlns:a16="http://schemas.microsoft.com/office/drawing/2014/main" id="{4138CCDF-7F55-734B-CC8F-2F96F8D9AEDB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2480" y="2439115"/>
            <a:ext cx="10789920" cy="664797"/>
          </a:xfrm>
        </p:spPr>
        <p:txBody>
          <a:bodyPr anchor="b"/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92480" y="3499104"/>
            <a:ext cx="10789920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792480" y="5795965"/>
            <a:ext cx="4632960" cy="328295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995327"/>
      </p:ext>
    </p:extLst>
  </p:cSld>
  <p:clrMapOvr>
    <a:masterClrMapping/>
  </p:clrMapOvr>
  <p:transition spd="med">
    <p:fade/>
  </p:transition>
  <p:hf sldNum="0"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AF7BFB-59FC-2150-3C45-EC8A206B69E0}"/>
              </a:ext>
            </a:extLst>
          </p:cNvPr>
          <p:cNvSpPr/>
          <p:nvPr userDrawn="1"/>
        </p:nvSpPr>
        <p:spPr>
          <a:xfrm>
            <a:off x="8411634" y="5221818"/>
            <a:ext cx="3170767" cy="1636183"/>
          </a:xfrm>
          <a:prstGeom prst="rect">
            <a:avLst/>
          </a:prstGeom>
          <a:solidFill>
            <a:srgbClr val="66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721B3C-397F-BC70-ED39-F7D28C8B7B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0303A-1B69-48D9-9CF0-81C4F9FEFEC8}"/>
              </a:ext>
            </a:extLst>
          </p:cNvPr>
          <p:cNvSpPr/>
          <p:nvPr userDrawn="1"/>
        </p:nvSpPr>
        <p:spPr>
          <a:xfrm>
            <a:off x="8411634" y="4921251"/>
            <a:ext cx="3170767" cy="163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45C74-115D-0BCC-E0AC-8E0DA090E1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1"/>
          <a:stretch>
            <a:fillRect/>
          </a:stretch>
        </p:blipFill>
        <p:spPr bwMode="auto">
          <a:xfrm>
            <a:off x="791634" y="482601"/>
            <a:ext cx="2897717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2016 Copyright">
            <a:extLst>
              <a:ext uri="{FF2B5EF4-FFF2-40B4-BE49-F238E27FC236}">
                <a16:creationId xmlns:a16="http://schemas.microsoft.com/office/drawing/2014/main" id="{2CEA86D0-1244-38EA-0402-A1A380B3054F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2480" y="2439115"/>
            <a:ext cx="10789920" cy="664797"/>
          </a:xfrm>
        </p:spPr>
        <p:txBody>
          <a:bodyPr anchor="b"/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92480" y="3499104"/>
            <a:ext cx="6400800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792480" y="5795965"/>
            <a:ext cx="4633307" cy="328295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671236" y="5172367"/>
            <a:ext cx="2652408" cy="113489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832332"/>
      </p:ext>
    </p:extLst>
  </p:cSld>
  <p:clrMapOvr>
    <a:masterClrMapping/>
  </p:clrMapOvr>
  <p:transition spd="med">
    <p:fade/>
  </p:transition>
  <p:hf sldNum="0"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E13570-6AB6-2526-6617-462F39CC0515}"/>
              </a:ext>
            </a:extLst>
          </p:cNvPr>
          <p:cNvSpPr/>
          <p:nvPr userDrawn="1"/>
        </p:nvSpPr>
        <p:spPr>
          <a:xfrm>
            <a:off x="8411634" y="5221818"/>
            <a:ext cx="3170767" cy="1636183"/>
          </a:xfrm>
          <a:prstGeom prst="rect">
            <a:avLst/>
          </a:prstGeom>
          <a:solidFill>
            <a:srgbClr val="66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2BE581-A518-7E6E-6FCF-FC3ABE7F13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79D25-5E74-D529-C37C-BAB8C4BAD217}"/>
              </a:ext>
            </a:extLst>
          </p:cNvPr>
          <p:cNvSpPr/>
          <p:nvPr userDrawn="1"/>
        </p:nvSpPr>
        <p:spPr>
          <a:xfrm>
            <a:off x="8411634" y="4921251"/>
            <a:ext cx="3170767" cy="163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CC813BF-C93E-8169-4F22-1AF2C58C65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4" y="482601"/>
            <a:ext cx="5609167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016 Copyright">
            <a:extLst>
              <a:ext uri="{FF2B5EF4-FFF2-40B4-BE49-F238E27FC236}">
                <a16:creationId xmlns:a16="http://schemas.microsoft.com/office/drawing/2014/main" id="{6DA56ED4-BBBF-EC2C-E1C6-07D951BEF3B3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2480" y="2439115"/>
            <a:ext cx="10789920" cy="664797"/>
          </a:xfrm>
        </p:spPr>
        <p:txBody>
          <a:bodyPr anchor="b"/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92480" y="3499104"/>
            <a:ext cx="6400800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792480" y="5795965"/>
            <a:ext cx="4633307" cy="328295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671236" y="5172367"/>
            <a:ext cx="2652408" cy="113489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726719"/>
      </p:ext>
    </p:extLst>
  </p:cSld>
  <p:clrMapOvr>
    <a:masterClrMapping/>
  </p:clrMapOvr>
  <p:transition spd="med">
    <p:fade/>
  </p:transition>
  <p:hf sldNum="0"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ta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422D2D-76CA-64C3-D74A-B6F52AAF0FAA}"/>
              </a:ext>
            </a:extLst>
          </p:cNvPr>
          <p:cNvSpPr/>
          <p:nvPr userDrawn="1"/>
        </p:nvSpPr>
        <p:spPr>
          <a:xfrm>
            <a:off x="8411634" y="5221818"/>
            <a:ext cx="3170767" cy="1636183"/>
          </a:xfrm>
          <a:prstGeom prst="rect">
            <a:avLst/>
          </a:prstGeom>
          <a:solidFill>
            <a:srgbClr val="66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6C0F0-C39A-14AD-34E3-DD9848FB06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DA4CE-E9C8-E3BA-CEB0-5731C0AC15F9}"/>
              </a:ext>
            </a:extLst>
          </p:cNvPr>
          <p:cNvSpPr/>
          <p:nvPr userDrawn="1"/>
        </p:nvSpPr>
        <p:spPr>
          <a:xfrm>
            <a:off x="8411634" y="4921251"/>
            <a:ext cx="3170767" cy="163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5C287C9-9016-300B-0866-4115290E05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4" y="482601"/>
            <a:ext cx="42460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016 Copyright">
            <a:extLst>
              <a:ext uri="{FF2B5EF4-FFF2-40B4-BE49-F238E27FC236}">
                <a16:creationId xmlns:a16="http://schemas.microsoft.com/office/drawing/2014/main" id="{D31EF4D4-E36E-8422-3FD5-BEBB8A6FEC3A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2480" y="2439115"/>
            <a:ext cx="10789920" cy="664797"/>
          </a:xfrm>
        </p:spPr>
        <p:txBody>
          <a:bodyPr anchor="b"/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92480" y="3499104"/>
            <a:ext cx="6400800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792480" y="5795965"/>
            <a:ext cx="4633307" cy="328295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671236" y="5172367"/>
            <a:ext cx="2652408" cy="113489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540789"/>
      </p:ext>
    </p:extLst>
  </p:cSld>
  <p:clrMapOvr>
    <a:masterClrMapping/>
  </p:clrMapOvr>
  <p:transition spd="med">
    <p:fade/>
  </p:transition>
  <p:hf sldNum="0"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sulting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4A449F-61B5-D85C-FE13-704037DA5CE0}"/>
              </a:ext>
            </a:extLst>
          </p:cNvPr>
          <p:cNvSpPr/>
          <p:nvPr userDrawn="1"/>
        </p:nvSpPr>
        <p:spPr>
          <a:xfrm>
            <a:off x="8411634" y="5221818"/>
            <a:ext cx="3170767" cy="1636183"/>
          </a:xfrm>
          <a:prstGeom prst="rect">
            <a:avLst/>
          </a:prstGeom>
          <a:solidFill>
            <a:srgbClr val="66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194CBA-ED4D-CF48-827B-59703F5D42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43456-8887-CF78-8D06-6A16040751D1}"/>
              </a:ext>
            </a:extLst>
          </p:cNvPr>
          <p:cNvSpPr/>
          <p:nvPr userDrawn="1"/>
        </p:nvSpPr>
        <p:spPr>
          <a:xfrm>
            <a:off x="8411634" y="4921251"/>
            <a:ext cx="3170767" cy="163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A87AC0D-2E5A-E023-9DBD-DF54D27B8F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4" y="482601"/>
            <a:ext cx="6051551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016 Copyright">
            <a:extLst>
              <a:ext uri="{FF2B5EF4-FFF2-40B4-BE49-F238E27FC236}">
                <a16:creationId xmlns:a16="http://schemas.microsoft.com/office/drawing/2014/main" id="{DC05ACC3-AD9C-78BA-CF64-3FF26358AF8E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2480" y="2439115"/>
            <a:ext cx="10789920" cy="664797"/>
          </a:xfrm>
        </p:spPr>
        <p:txBody>
          <a:bodyPr anchor="b"/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92480" y="3499104"/>
            <a:ext cx="6400800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792480" y="5795965"/>
            <a:ext cx="4633307" cy="328295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671236" y="5172367"/>
            <a:ext cx="2652408" cy="113489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437901"/>
      </p:ext>
    </p:extLst>
  </p:cSld>
  <p:clrMapOvr>
    <a:masterClrMapping/>
  </p:clrMapOvr>
  <p:transition spd="med">
    <p:fade/>
  </p:transition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004772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FC1CD8-2DBA-8784-300C-C68841EE12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2AFDAC26-128E-0238-B024-41382F4F9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1"/>
          <a:stretch>
            <a:fillRect/>
          </a:stretch>
        </p:blipFill>
        <p:spPr bwMode="auto">
          <a:xfrm>
            <a:off x="793751" y="482601"/>
            <a:ext cx="2897716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Website">
            <a:extLst>
              <a:ext uri="{FF2B5EF4-FFF2-40B4-BE49-F238E27FC236}">
                <a16:creationId xmlns:a16="http://schemas.microsoft.com/office/drawing/2014/main" id="{47BC07D0-92A7-6084-267D-736C1DA9F050}"/>
              </a:ext>
            </a:extLst>
          </p:cNvPr>
          <p:cNvSpPr txBox="1"/>
          <p:nvPr userDrawn="1"/>
        </p:nvSpPr>
        <p:spPr>
          <a:xfrm>
            <a:off x="791633" y="5834078"/>
            <a:ext cx="3759200" cy="28732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7" b="1" spc="133" dirty="0">
                <a:solidFill>
                  <a:schemeClr val="bg1"/>
                </a:solidFill>
                <a:latin typeface="+mn-lt"/>
                <a:cs typeface="+mn-cs"/>
              </a:rPr>
              <a:t>FORRESTER.COM</a:t>
            </a:r>
          </a:p>
        </p:txBody>
      </p:sp>
      <p:sp>
        <p:nvSpPr>
          <p:cNvPr id="5" name="Thank you">
            <a:extLst>
              <a:ext uri="{FF2B5EF4-FFF2-40B4-BE49-F238E27FC236}">
                <a16:creationId xmlns:a16="http://schemas.microsoft.com/office/drawing/2014/main" id="{3C86DCC7-DCB7-6D19-CB07-6F3B2F302A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8884" y="4013200"/>
            <a:ext cx="914188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800">
                <a:solidFill>
                  <a:srgbClr val="669933"/>
                </a:solidFill>
              </a:rPr>
              <a:t>Thank you</a:t>
            </a:r>
          </a:p>
        </p:txBody>
      </p:sp>
      <p:sp>
        <p:nvSpPr>
          <p:cNvPr id="6" name="2016 Copyright">
            <a:extLst>
              <a:ext uri="{FF2B5EF4-FFF2-40B4-BE49-F238E27FC236}">
                <a16:creationId xmlns:a16="http://schemas.microsoft.com/office/drawing/2014/main" id="{B8721033-3635-6C0E-911D-F0603F4B389D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7" name="Speaker 2"/>
          <p:cNvSpPr>
            <a:spLocks noGrp="1"/>
          </p:cNvSpPr>
          <p:nvPr>
            <p:ph type="body" sz="quarter" idx="12"/>
          </p:nvPr>
        </p:nvSpPr>
        <p:spPr>
          <a:xfrm>
            <a:off x="6492240" y="1871123"/>
            <a:ext cx="4876800" cy="1847814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peaker 1"/>
          <p:cNvSpPr>
            <a:spLocks noGrp="1"/>
          </p:cNvSpPr>
          <p:nvPr>
            <p:ph type="body" sz="quarter" idx="11"/>
          </p:nvPr>
        </p:nvSpPr>
        <p:spPr>
          <a:xfrm>
            <a:off x="792480" y="1871123"/>
            <a:ext cx="4876800" cy="1847814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55225529"/>
      </p:ext>
    </p:extLst>
  </p:cSld>
  <p:clrMapOvr>
    <a:masterClrMapping/>
  </p:clrMapOvr>
  <p:transition spd="med">
    <p:fade/>
  </p:transition>
  <p:hf sldNum="0"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8B72F3-50A7-F171-7CA4-1DFB8B94D5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44E7A0E-6A08-08CE-A973-16A5954E96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1"/>
          <a:stretch>
            <a:fillRect/>
          </a:stretch>
        </p:blipFill>
        <p:spPr bwMode="auto">
          <a:xfrm>
            <a:off x="793751" y="482601"/>
            <a:ext cx="2897716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Website">
            <a:extLst>
              <a:ext uri="{FF2B5EF4-FFF2-40B4-BE49-F238E27FC236}">
                <a16:creationId xmlns:a16="http://schemas.microsoft.com/office/drawing/2014/main" id="{99E5A901-6376-FC06-0DAB-495368103FF0}"/>
              </a:ext>
            </a:extLst>
          </p:cNvPr>
          <p:cNvSpPr txBox="1"/>
          <p:nvPr userDrawn="1"/>
        </p:nvSpPr>
        <p:spPr>
          <a:xfrm>
            <a:off x="791633" y="5834078"/>
            <a:ext cx="3759200" cy="28732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7" b="1" spc="133" dirty="0">
                <a:solidFill>
                  <a:schemeClr val="bg1"/>
                </a:solidFill>
                <a:latin typeface="+mn-lt"/>
                <a:cs typeface="+mn-cs"/>
              </a:rPr>
              <a:t>FORRESTER.COM</a:t>
            </a:r>
          </a:p>
        </p:txBody>
      </p:sp>
      <p:sp>
        <p:nvSpPr>
          <p:cNvPr id="5" name="Thank you">
            <a:extLst>
              <a:ext uri="{FF2B5EF4-FFF2-40B4-BE49-F238E27FC236}">
                <a16:creationId xmlns:a16="http://schemas.microsoft.com/office/drawing/2014/main" id="{FD3295B4-F5BA-EBA0-30F4-F0E4EC9EE3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8884" y="4013200"/>
            <a:ext cx="914188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800">
                <a:solidFill>
                  <a:srgbClr val="669933"/>
                </a:solidFill>
              </a:rPr>
              <a:t>Thank you</a:t>
            </a:r>
          </a:p>
        </p:txBody>
      </p:sp>
      <p:sp>
        <p:nvSpPr>
          <p:cNvPr id="6" name="2016 Copyright">
            <a:extLst>
              <a:ext uri="{FF2B5EF4-FFF2-40B4-BE49-F238E27FC236}">
                <a16:creationId xmlns:a16="http://schemas.microsoft.com/office/drawing/2014/main" id="{CE7AC6FF-BE64-A917-39AA-69A1DBF087B3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19" name="Analyst"/>
          <p:cNvSpPr>
            <a:spLocks noGrp="1"/>
          </p:cNvSpPr>
          <p:nvPr>
            <p:ph type="body" sz="quarter" idx="12"/>
          </p:nvPr>
        </p:nvSpPr>
        <p:spPr>
          <a:xfrm>
            <a:off x="2743200" y="1877568"/>
            <a:ext cx="6705600" cy="1847814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hoto"/>
          <p:cNvSpPr>
            <a:spLocks noGrp="1"/>
          </p:cNvSpPr>
          <p:nvPr>
            <p:ph type="pic" sz="quarter" idx="13"/>
          </p:nvPr>
        </p:nvSpPr>
        <p:spPr>
          <a:xfrm>
            <a:off x="792480" y="1877568"/>
            <a:ext cx="1706880" cy="1706880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5673652"/>
      </p:ext>
    </p:extLst>
  </p:cSld>
  <p:clrMapOvr>
    <a:masterClrMapping/>
  </p:clrMapOvr>
  <p:transition spd="med">
    <p:fade/>
  </p:transition>
  <p:hf sldNum="0"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2 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682139D-E9D1-0FC3-F054-940BD415E5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6671CF4-1CB3-DB6E-8789-FDA7BE68D9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1"/>
          <a:stretch>
            <a:fillRect/>
          </a:stretch>
        </p:blipFill>
        <p:spPr bwMode="auto">
          <a:xfrm>
            <a:off x="793751" y="482601"/>
            <a:ext cx="2897716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Website">
            <a:extLst>
              <a:ext uri="{FF2B5EF4-FFF2-40B4-BE49-F238E27FC236}">
                <a16:creationId xmlns:a16="http://schemas.microsoft.com/office/drawing/2014/main" id="{18BD0353-2CD6-2120-4F3C-62DA17F7FD9B}"/>
              </a:ext>
            </a:extLst>
          </p:cNvPr>
          <p:cNvSpPr txBox="1"/>
          <p:nvPr userDrawn="1"/>
        </p:nvSpPr>
        <p:spPr>
          <a:xfrm>
            <a:off x="791633" y="5834078"/>
            <a:ext cx="3759200" cy="28732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7" b="1" spc="133" dirty="0">
                <a:solidFill>
                  <a:schemeClr val="bg1"/>
                </a:solidFill>
                <a:latin typeface="+mn-lt"/>
                <a:cs typeface="+mn-cs"/>
              </a:rPr>
              <a:t>FORRESTER.COM</a:t>
            </a:r>
          </a:p>
        </p:txBody>
      </p:sp>
      <p:sp>
        <p:nvSpPr>
          <p:cNvPr id="5" name="Thank you">
            <a:extLst>
              <a:ext uri="{FF2B5EF4-FFF2-40B4-BE49-F238E27FC236}">
                <a16:creationId xmlns:a16="http://schemas.microsoft.com/office/drawing/2014/main" id="{82864240-9BB7-5886-058E-00B87BD7A4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8884" y="4013200"/>
            <a:ext cx="914188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800">
                <a:solidFill>
                  <a:srgbClr val="669933"/>
                </a:solidFill>
              </a:rPr>
              <a:t>Thank you</a:t>
            </a:r>
          </a:p>
        </p:txBody>
      </p:sp>
      <p:sp>
        <p:nvSpPr>
          <p:cNvPr id="6" name="2016 Copyright">
            <a:extLst>
              <a:ext uri="{FF2B5EF4-FFF2-40B4-BE49-F238E27FC236}">
                <a16:creationId xmlns:a16="http://schemas.microsoft.com/office/drawing/2014/main" id="{177AF710-0E8B-9ABE-7FF1-7CD2C8817FC1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19" name="Analyst"/>
          <p:cNvSpPr>
            <a:spLocks noGrp="1"/>
          </p:cNvSpPr>
          <p:nvPr>
            <p:ph type="body" sz="quarter" idx="12"/>
          </p:nvPr>
        </p:nvSpPr>
        <p:spPr>
          <a:xfrm>
            <a:off x="2255520" y="1877569"/>
            <a:ext cx="3668345" cy="2134943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hoto"/>
          <p:cNvSpPr>
            <a:spLocks noGrp="1"/>
          </p:cNvSpPr>
          <p:nvPr>
            <p:ph type="pic" sz="quarter" idx="13"/>
          </p:nvPr>
        </p:nvSpPr>
        <p:spPr>
          <a:xfrm>
            <a:off x="792480" y="1877568"/>
            <a:ext cx="1219200" cy="1219200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Analyst"/>
          <p:cNvSpPr>
            <a:spLocks noGrp="1"/>
          </p:cNvSpPr>
          <p:nvPr>
            <p:ph type="body" sz="quarter" idx="14"/>
          </p:nvPr>
        </p:nvSpPr>
        <p:spPr>
          <a:xfrm>
            <a:off x="7961375" y="1877569"/>
            <a:ext cx="3664055" cy="2134943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667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hoto"/>
          <p:cNvSpPr>
            <a:spLocks noGrp="1"/>
          </p:cNvSpPr>
          <p:nvPr>
            <p:ph type="pic" sz="quarter" idx="15"/>
          </p:nvPr>
        </p:nvSpPr>
        <p:spPr>
          <a:xfrm>
            <a:off x="6498336" y="1877568"/>
            <a:ext cx="1219200" cy="1219200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51203175"/>
      </p:ext>
    </p:extLst>
  </p:cSld>
  <p:clrMapOvr>
    <a:masterClrMapping/>
  </p:clrMapOvr>
  <p:transition spd="med">
    <p:fade/>
  </p:transition>
  <p:hf sldNum="0"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7F823B4-9EB9-9875-6F7C-B12E645186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69EC18E-0A5F-4CBC-46C6-23A1E852D5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9034" y="-2117"/>
            <a:ext cx="11882967" cy="6559551"/>
            <a:chOff x="231775" y="0"/>
            <a:chExt cx="8912225" cy="4919472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1A88D45-8745-6F07-5DD8-EDD703216A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1775" y="0"/>
              <a:ext cx="8909050" cy="4918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67"/>
            </a:p>
          </p:txBody>
        </p:sp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978E2DF8-CC67-FB26-D559-521AAF27B0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8" r="56" b="4356"/>
            <a:stretch>
              <a:fillRect/>
            </a:stretch>
          </p:blipFill>
          <p:spPr bwMode="auto">
            <a:xfrm>
              <a:off x="237744" y="0"/>
              <a:ext cx="8906256" cy="4919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UVP">
            <a:extLst>
              <a:ext uri="{FF2B5EF4-FFF2-40B4-BE49-F238E27FC236}">
                <a16:creationId xmlns:a16="http://schemas.microsoft.com/office/drawing/2014/main" id="{7FA71E73-BD2E-3265-D811-186794258B5E}"/>
              </a:ext>
            </a:extLst>
          </p:cNvPr>
          <p:cNvSpPr txBox="1">
            <a:spLocks/>
          </p:cNvSpPr>
          <p:nvPr userDrawn="1"/>
        </p:nvSpPr>
        <p:spPr>
          <a:xfrm>
            <a:off x="486834" y="548218"/>
            <a:ext cx="6929967" cy="229780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733" b="0" dirty="0"/>
              <a:t>We work with business and technology leaders to develop customer-obsessed strategies that drive growth.</a:t>
            </a:r>
          </a:p>
        </p:txBody>
      </p:sp>
      <p:sp>
        <p:nvSpPr>
          <p:cNvPr id="7" name="Page #">
            <a:extLst>
              <a:ext uri="{FF2B5EF4-FFF2-40B4-BE49-F238E27FC236}">
                <a16:creationId xmlns:a16="http://schemas.microsoft.com/office/drawing/2014/main" id="{2FCAC244-AA86-4DB2-CEC0-244B7E39801D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22C98E2-900E-430F-908A-1F938B84F1B5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8" name="2016 Copyright">
            <a:extLst>
              <a:ext uri="{FF2B5EF4-FFF2-40B4-BE49-F238E27FC236}">
                <a16:creationId xmlns:a16="http://schemas.microsoft.com/office/drawing/2014/main" id="{6766F37D-66C7-DA72-B3B4-58F7D41BFE03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819805345"/>
      </p:ext>
    </p:extLst>
  </p:cSld>
  <p:clrMapOvr>
    <a:masterClrMapping/>
  </p:clrMapOvr>
  <p:transition spd="med">
    <p:fade/>
  </p:transition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E0ABC8F-FF7A-72A7-DB55-41DAAFC220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Page #">
            <a:extLst>
              <a:ext uri="{FF2B5EF4-FFF2-40B4-BE49-F238E27FC236}">
                <a16:creationId xmlns:a16="http://schemas.microsoft.com/office/drawing/2014/main" id="{A0AAE3C2-2CAE-91FA-5D67-BFA5715D2441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5A2F689-72C1-4C84-BC0E-6826F7C72C4A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5" name="2016 Copyright">
            <a:extLst>
              <a:ext uri="{FF2B5EF4-FFF2-40B4-BE49-F238E27FC236}">
                <a16:creationId xmlns:a16="http://schemas.microsoft.com/office/drawing/2014/main" id="{7D04FDFB-8BE5-30E6-1F4D-3B82CC359AAD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666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"/>
          <p:cNvSpPr>
            <a:spLocks noGrp="1"/>
          </p:cNvSpPr>
          <p:nvPr>
            <p:ph type="body" sz="quarter" idx="12"/>
          </p:nvPr>
        </p:nvSpPr>
        <p:spPr>
          <a:xfrm>
            <a:off x="487680" y="1219201"/>
            <a:ext cx="11399520" cy="2257028"/>
          </a:xfrm>
        </p:spPr>
        <p:txBody>
          <a:bodyPr>
            <a:spAutoFit/>
          </a:bodyPr>
          <a:lstStyle>
            <a:lvl1pPr marL="182875" indent="-182875">
              <a:spcBef>
                <a:spcPts val="400"/>
              </a:spcBef>
              <a:spcAft>
                <a:spcPts val="400"/>
              </a:spcAft>
              <a:buClr>
                <a:srgbClr val="669933"/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82875" indent="-182875">
              <a:spcBef>
                <a:spcPts val="400"/>
              </a:spcBef>
              <a:spcAft>
                <a:spcPts val="400"/>
              </a:spcAft>
              <a:buClr>
                <a:srgbClr val="669933"/>
              </a:buClr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82875" indent="-182875">
              <a:spcBef>
                <a:spcPts val="400"/>
              </a:spcBef>
              <a:spcAft>
                <a:spcPts val="400"/>
              </a:spcAft>
              <a:buClr>
                <a:srgbClr val="669933"/>
              </a:buClr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82875" indent="-182875">
              <a:spcBef>
                <a:spcPts val="400"/>
              </a:spcBef>
              <a:spcAft>
                <a:spcPts val="400"/>
              </a:spcAft>
              <a:buClr>
                <a:srgbClr val="669933"/>
              </a:buClr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75" indent="-182875">
              <a:spcBef>
                <a:spcPts val="400"/>
              </a:spcBef>
              <a:spcAft>
                <a:spcPts val="400"/>
              </a:spcAft>
              <a:buClr>
                <a:srgbClr val="669933"/>
              </a:buClr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487680" y="2133600"/>
            <a:ext cx="11399520" cy="387705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6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Source line"/>
          <p:cNvSpPr>
            <a:spLocks noGrp="1"/>
          </p:cNvSpPr>
          <p:nvPr>
            <p:ph type="body" sz="half" idx="2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074748"/>
      </p:ext>
    </p:extLst>
  </p:cSld>
  <p:clrMapOvr>
    <a:masterClrMapping/>
  </p:clrMapOvr>
  <p:transition spd="med">
    <p:fade/>
  </p:transition>
  <p:hf sldNum="0"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8A0EEF-91CF-B573-04E2-2FB4440BAE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6" name="Page #">
            <a:extLst>
              <a:ext uri="{FF2B5EF4-FFF2-40B4-BE49-F238E27FC236}">
                <a16:creationId xmlns:a16="http://schemas.microsoft.com/office/drawing/2014/main" id="{B16F25D0-C0BE-4E8E-7DD3-DEA82B1BFA87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51DE559-161F-42F6-A5DB-0BF203E6E045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7" name="2016 Copyright">
            <a:extLst>
              <a:ext uri="{FF2B5EF4-FFF2-40B4-BE49-F238E27FC236}">
                <a16:creationId xmlns:a16="http://schemas.microsoft.com/office/drawing/2014/main" id="{075B255B-E537-D504-F54D-20564B9D55F6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7680"/>
          </a:xfrm>
        </p:spPr>
        <p:txBody>
          <a:bodyPr/>
          <a:lstStyle>
            <a:lvl1pPr algn="l">
              <a:defRPr sz="34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aption"/>
          <p:cNvSpPr>
            <a:spLocks noGrp="1"/>
          </p:cNvSpPr>
          <p:nvPr>
            <p:ph type="body" sz="half" idx="2"/>
          </p:nvPr>
        </p:nvSpPr>
        <p:spPr>
          <a:xfrm>
            <a:off x="487680" y="1219200"/>
            <a:ext cx="4632960" cy="4791456"/>
          </a:xfrm>
        </p:spPr>
        <p:txBody>
          <a:bodyPr/>
          <a:lstStyle>
            <a:lvl1pPr marL="182875" indent="-182875">
              <a:spcBef>
                <a:spcPts val="400"/>
              </a:spcBef>
              <a:buClr>
                <a:srgbClr val="669933"/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512341" y="1219200"/>
            <a:ext cx="6374860" cy="4791456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SzPct val="100000"/>
              <a:buFontTx/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Tx/>
              <a:buNone/>
              <a:defRPr sz="2933"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933"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933"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933">
                <a:latin typeface="Arial" pitchFamily="34" charset="0"/>
                <a:cs typeface="Arial" pitchFamily="34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ource line"/>
          <p:cNvSpPr>
            <a:spLocks noGrp="1"/>
          </p:cNvSpPr>
          <p:nvPr>
            <p:ph type="body" sz="half" idx="10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291843"/>
      </p:ext>
    </p:extLst>
  </p:cSld>
  <p:clrMapOvr>
    <a:masterClrMapping/>
  </p:clrMapOvr>
  <p:transition spd="med">
    <p:fade/>
  </p:transition>
  <p:hf sldNum="0"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3E9017-5DF0-78C4-E834-DEF03CF859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6" name="Page #">
            <a:extLst>
              <a:ext uri="{FF2B5EF4-FFF2-40B4-BE49-F238E27FC236}">
                <a16:creationId xmlns:a16="http://schemas.microsoft.com/office/drawing/2014/main" id="{A7E1336F-A94B-5D14-1538-5AC6D352B0E2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0C48B28-864A-492B-B700-59129328D805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7" name="2016 Copyright">
            <a:extLst>
              <a:ext uri="{FF2B5EF4-FFF2-40B4-BE49-F238E27FC236}">
                <a16:creationId xmlns:a16="http://schemas.microsoft.com/office/drawing/2014/main" id="{BD53A030-752E-F1A3-D770-6FFFADE4E19D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7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1"/>
          <p:cNvSpPr>
            <a:spLocks noGrp="1"/>
          </p:cNvSpPr>
          <p:nvPr>
            <p:ph sz="half" idx="1"/>
          </p:nvPr>
        </p:nvSpPr>
        <p:spPr>
          <a:xfrm>
            <a:off x="487680" y="1219200"/>
            <a:ext cx="5486400" cy="4791456"/>
          </a:xfrm>
        </p:spPr>
        <p:txBody>
          <a:bodyPr/>
          <a:lstStyle>
            <a:lvl1pPr marL="219451" indent="-219451">
              <a:buClr>
                <a:srgbClr val="669933"/>
              </a:buClr>
              <a:defRPr sz="2933"/>
            </a:lvl1pPr>
            <a:lvl2pPr>
              <a:buClr>
                <a:srgbClr val="669933"/>
              </a:buClr>
              <a:defRPr sz="2400"/>
            </a:lvl2pPr>
            <a:lvl3pPr>
              <a:buClr>
                <a:schemeClr val="tx2"/>
              </a:buClr>
              <a:defRPr sz="2133"/>
            </a:lvl3pPr>
            <a:lvl4pPr>
              <a:buClr>
                <a:schemeClr val="tx2"/>
              </a:buClr>
              <a:defRPr sz="2133"/>
            </a:lvl4pPr>
            <a:lvl5pPr>
              <a:buClr>
                <a:schemeClr val="tx2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sz="half" idx="2"/>
          </p:nvPr>
        </p:nvSpPr>
        <p:spPr>
          <a:xfrm>
            <a:off x="6400800" y="1219200"/>
            <a:ext cx="5486400" cy="4791456"/>
          </a:xfrm>
        </p:spPr>
        <p:txBody>
          <a:bodyPr/>
          <a:lstStyle>
            <a:lvl1pPr marL="219451" indent="-219451">
              <a:buClr>
                <a:srgbClr val="669933"/>
              </a:buClr>
              <a:defRPr sz="2933"/>
            </a:lvl1pPr>
            <a:lvl2pPr>
              <a:buClr>
                <a:srgbClr val="669933"/>
              </a:buClr>
              <a:defRPr sz="2400"/>
            </a:lvl2pPr>
            <a:lvl3pPr>
              <a:buClr>
                <a:schemeClr val="tx2"/>
              </a:buClr>
              <a:defRPr sz="2133"/>
            </a:lvl3pPr>
            <a:lvl4pPr>
              <a:buClr>
                <a:schemeClr val="tx2"/>
              </a:buClr>
              <a:defRPr sz="2133"/>
            </a:lvl4pPr>
            <a:lvl5pPr>
              <a:buClr>
                <a:schemeClr val="tx2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ource line"/>
          <p:cNvSpPr>
            <a:spLocks noGrp="1"/>
          </p:cNvSpPr>
          <p:nvPr>
            <p:ph type="body" sz="half" idx="10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633068"/>
      </p:ext>
    </p:extLst>
  </p:cSld>
  <p:clrMapOvr>
    <a:masterClrMapping/>
  </p:clrMapOvr>
  <p:transition spd="med">
    <p:fade/>
  </p:transition>
  <p:hf sldNum="0"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8AB2E3C-D2BC-D29F-7F05-849A790167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8" name="Page #">
            <a:extLst>
              <a:ext uri="{FF2B5EF4-FFF2-40B4-BE49-F238E27FC236}">
                <a16:creationId xmlns:a16="http://schemas.microsoft.com/office/drawing/2014/main" id="{B61CF06F-EF69-1A18-616D-D35E30218107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6E18F67-71DE-412D-ADE8-8796957DF6C7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9" name="2016 Copyright">
            <a:extLst>
              <a:ext uri="{FF2B5EF4-FFF2-40B4-BE49-F238E27FC236}">
                <a16:creationId xmlns:a16="http://schemas.microsoft.com/office/drawing/2014/main" id="{2023A5FA-42B7-787B-EB30-5B008EA2E699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6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1"/>
          <p:cNvSpPr>
            <a:spLocks noGrp="1"/>
          </p:cNvSpPr>
          <p:nvPr>
            <p:ph sz="half" idx="2"/>
          </p:nvPr>
        </p:nvSpPr>
        <p:spPr>
          <a:xfrm>
            <a:off x="487680" y="1828800"/>
            <a:ext cx="5486400" cy="4181856"/>
          </a:xfrm>
        </p:spPr>
        <p:txBody>
          <a:bodyPr/>
          <a:lstStyle>
            <a:lvl1pPr marL="182875" indent="-182875">
              <a:spcBef>
                <a:spcPts val="4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sz="2133"/>
            </a:lvl1pPr>
            <a:lvl2pPr marL="914377" indent="-182875">
              <a:buClr>
                <a:schemeClr val="tx2"/>
              </a:buClr>
              <a:buFont typeface="Arial" panose="020B0604020202020204" pitchFamily="34" charset="0"/>
              <a:buChar char="›"/>
              <a:defRPr lang="en-US" sz="2133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377">
              <a:buClr>
                <a:schemeClr val="tx2"/>
              </a:buClr>
              <a:defRPr sz="2133"/>
            </a:lvl3pPr>
            <a:lvl4pPr marL="914377">
              <a:buClr>
                <a:schemeClr val="tx2"/>
              </a:buClr>
              <a:defRPr sz="2133"/>
            </a:lvl4pPr>
            <a:lvl5pPr marL="914377">
              <a:buClr>
                <a:schemeClr val="tx2"/>
              </a:buCl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2"/>
          <p:cNvSpPr>
            <a:spLocks noGrp="1"/>
          </p:cNvSpPr>
          <p:nvPr>
            <p:ph sz="quarter" idx="4"/>
          </p:nvPr>
        </p:nvSpPr>
        <p:spPr>
          <a:xfrm>
            <a:off x="6400800" y="1828800"/>
            <a:ext cx="5486400" cy="4181856"/>
          </a:xfrm>
        </p:spPr>
        <p:txBody>
          <a:bodyPr/>
          <a:lstStyle>
            <a:lvl1pPr marL="182875" indent="-182875">
              <a:spcBef>
                <a:spcPts val="4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lang="en-US" sz="2133" b="0" kern="120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14377" indent="-182875">
              <a:buClr>
                <a:schemeClr val="tx2"/>
              </a:buClr>
              <a:buFont typeface="Arial" panose="020B0604020202020204" pitchFamily="34" charset="0"/>
              <a:buChar char="›"/>
              <a:defRPr sz="2133"/>
            </a:lvl2pPr>
            <a:lvl3pPr marL="914377" indent="-182875">
              <a:buClr>
                <a:schemeClr val="tx2"/>
              </a:buClr>
              <a:buFont typeface="Arial" panose="020B0604020202020204" pitchFamily="34" charset="0"/>
              <a:buChar char="›"/>
              <a:defRPr sz="2133"/>
            </a:lvl3pPr>
            <a:lvl4pPr marL="914377" indent="-182875">
              <a:buClr>
                <a:schemeClr val="tx2"/>
              </a:buClr>
              <a:buFont typeface="Arial" panose="020B0604020202020204" pitchFamily="34" charset="0"/>
              <a:buChar char="›"/>
              <a:defRPr sz="2133"/>
            </a:lvl4pPr>
            <a:lvl5pPr marL="914377" indent="-182875">
              <a:buClr>
                <a:schemeClr val="tx2"/>
              </a:buClr>
              <a:buFont typeface="Arial" panose="020B0604020202020204" pitchFamily="34" charset="0"/>
              <a:buChar char="›"/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body" idx="1"/>
          </p:nvPr>
        </p:nvSpPr>
        <p:spPr>
          <a:xfrm>
            <a:off x="487680" y="1219199"/>
            <a:ext cx="5486400" cy="369332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sz="quarter" idx="3"/>
          </p:nvPr>
        </p:nvSpPr>
        <p:spPr>
          <a:xfrm>
            <a:off x="6400800" y="1219199"/>
            <a:ext cx="5486400" cy="369332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ource line"/>
          <p:cNvSpPr>
            <a:spLocks noGrp="1"/>
          </p:cNvSpPr>
          <p:nvPr>
            <p:ph type="body" sz="half" idx="10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957034"/>
      </p:ext>
    </p:extLst>
  </p:cSld>
  <p:clrMapOvr>
    <a:masterClrMapping/>
  </p:clrMapOvr>
  <p:transition spd="med">
    <p:fade/>
  </p:transition>
  <p:hf sldNum="0"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803CD09C-5E72-7C34-EFF6-E21CE47DED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9967" cy="6557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8" name="Page #">
            <a:extLst>
              <a:ext uri="{FF2B5EF4-FFF2-40B4-BE49-F238E27FC236}">
                <a16:creationId xmlns:a16="http://schemas.microsoft.com/office/drawing/2014/main" id="{FE9C79C0-B92B-9DE0-D6F2-48E445EA192C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F915204-F294-40E4-B39C-6E4AE52879B6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9" name="2016 Copyright">
            <a:extLst>
              <a:ext uri="{FF2B5EF4-FFF2-40B4-BE49-F238E27FC236}">
                <a16:creationId xmlns:a16="http://schemas.microsoft.com/office/drawing/2014/main" id="{EB1DAA5A-6110-5EC9-3FC4-C1E9C23FA771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399520" cy="487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1"/>
          <p:cNvSpPr>
            <a:spLocks noGrp="1"/>
          </p:cNvSpPr>
          <p:nvPr>
            <p:ph sz="half" idx="2"/>
          </p:nvPr>
        </p:nvSpPr>
        <p:spPr>
          <a:xfrm>
            <a:off x="487680" y="1706880"/>
            <a:ext cx="3596640" cy="4303776"/>
          </a:xfrm>
        </p:spPr>
        <p:txBody>
          <a:bodyPr/>
          <a:lstStyle>
            <a:lvl1pPr marL="182875" indent="-182875">
              <a:spcBef>
                <a:spcPts val="4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2"/>
          <p:cNvSpPr>
            <a:spLocks noGrp="1"/>
          </p:cNvSpPr>
          <p:nvPr>
            <p:ph sz="quarter" idx="4"/>
          </p:nvPr>
        </p:nvSpPr>
        <p:spPr>
          <a:xfrm>
            <a:off x="4389120" y="1706880"/>
            <a:ext cx="3596640" cy="4303776"/>
          </a:xfrm>
        </p:spPr>
        <p:txBody>
          <a:bodyPr/>
          <a:lstStyle>
            <a:lvl1pPr marL="182875" indent="-182875">
              <a:spcBef>
                <a:spcPts val="4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3"/>
          <p:cNvSpPr>
            <a:spLocks noGrp="1"/>
          </p:cNvSpPr>
          <p:nvPr>
            <p:ph sz="quarter" idx="14"/>
          </p:nvPr>
        </p:nvSpPr>
        <p:spPr>
          <a:xfrm>
            <a:off x="8290560" y="1706880"/>
            <a:ext cx="3596640" cy="4303776"/>
          </a:xfrm>
        </p:spPr>
        <p:txBody>
          <a:bodyPr/>
          <a:lstStyle>
            <a:lvl1pPr marL="182875" indent="-182875">
              <a:spcBef>
                <a:spcPts val="4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09585" indent="-182875"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body" idx="1"/>
          </p:nvPr>
        </p:nvSpPr>
        <p:spPr>
          <a:xfrm>
            <a:off x="487680" y="1219201"/>
            <a:ext cx="3596640" cy="73866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sz="quarter" idx="3"/>
          </p:nvPr>
        </p:nvSpPr>
        <p:spPr>
          <a:xfrm>
            <a:off x="4389120" y="1219201"/>
            <a:ext cx="3596640" cy="73866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3"/>
          <p:cNvSpPr>
            <a:spLocks noGrp="1"/>
          </p:cNvSpPr>
          <p:nvPr>
            <p:ph type="body" sz="quarter" idx="13"/>
          </p:nvPr>
        </p:nvSpPr>
        <p:spPr>
          <a:xfrm>
            <a:off x="8290560" y="1219201"/>
            <a:ext cx="3596640" cy="73866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ource line"/>
          <p:cNvSpPr>
            <a:spLocks noGrp="1"/>
          </p:cNvSpPr>
          <p:nvPr>
            <p:ph type="body" sz="half" idx="15"/>
          </p:nvPr>
        </p:nvSpPr>
        <p:spPr>
          <a:xfrm>
            <a:off x="487680" y="6216136"/>
            <a:ext cx="11399520" cy="184665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982855"/>
      </p:ext>
    </p:extLst>
  </p:cSld>
  <p:clrMapOvr>
    <a:masterClrMapping/>
  </p:clrMapOvr>
  <p:transition spd="med">
    <p:fade/>
  </p:transition>
  <p:hf sldNum="0"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B91D86-22B2-8F9E-C19A-4EDDE0CE6E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"/>
            <a:ext cx="12005733" cy="2114551"/>
          </a:xfrm>
          <a:prstGeom prst="rect">
            <a:avLst/>
          </a:prstGeom>
          <a:solidFill>
            <a:srgbClr val="1E1E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67A5D6D-DB7E-B273-966B-BF485948524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2033" y="1"/>
            <a:ext cx="5454651" cy="3323167"/>
          </a:xfrm>
          <a:custGeom>
            <a:avLst/>
            <a:gdLst>
              <a:gd name="T0" fmla="*/ 0 w 2662"/>
              <a:gd name="T1" fmla="*/ 2492599 h 1622"/>
              <a:gd name="T2" fmla="*/ 0 w 2662"/>
              <a:gd name="T3" fmla="*/ 0 h 1622"/>
              <a:gd name="T4" fmla="*/ 4090812 w 2662"/>
              <a:gd name="T5" fmla="*/ 0 h 1622"/>
              <a:gd name="T6" fmla="*/ 0 w 2662"/>
              <a:gd name="T7" fmla="*/ 2492599 h 16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67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FCCAF8-7A68-682E-C191-CB6DA48C45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034" y="1644651"/>
            <a:ext cx="12009967" cy="49127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67"/>
          </a:p>
        </p:txBody>
      </p:sp>
      <p:sp>
        <p:nvSpPr>
          <p:cNvPr id="7" name="Page #">
            <a:extLst>
              <a:ext uri="{FF2B5EF4-FFF2-40B4-BE49-F238E27FC236}">
                <a16:creationId xmlns:a16="http://schemas.microsoft.com/office/drawing/2014/main" id="{277B564F-0728-EC59-4640-60A35C24AB74}"/>
              </a:ext>
            </a:extLst>
          </p:cNvPr>
          <p:cNvSpPr txBox="1"/>
          <p:nvPr userDrawn="1"/>
        </p:nvSpPr>
        <p:spPr>
          <a:xfrm>
            <a:off x="9448800" y="6644218"/>
            <a:ext cx="2438400" cy="122767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8CFF971-CCB9-4FF4-8DB8-FD472B250D63}" type="slidenum">
              <a:rPr lang="en-US" altLang="en-US" sz="800" b="1">
                <a:solidFill>
                  <a:schemeClr val="bg1"/>
                </a:solidFill>
              </a:rPr>
              <a:pPr algn="r"/>
              <a:t>‹#›</a:t>
            </a:fld>
            <a:endParaRPr lang="en-US" altLang="en-US" sz="800" b="1">
              <a:solidFill>
                <a:schemeClr val="bg1"/>
              </a:solidFill>
            </a:endParaRPr>
          </a:p>
        </p:txBody>
      </p:sp>
      <p:sp>
        <p:nvSpPr>
          <p:cNvPr id="10" name="2016 Copyright">
            <a:extLst>
              <a:ext uri="{FF2B5EF4-FFF2-40B4-BE49-F238E27FC236}">
                <a16:creationId xmlns:a16="http://schemas.microsoft.com/office/drawing/2014/main" id="{82183EAB-0C86-48E8-C498-F5F444830FB8}"/>
              </a:ext>
            </a:extLst>
          </p:cNvPr>
          <p:cNvSpPr txBox="1"/>
          <p:nvPr userDrawn="1"/>
        </p:nvSpPr>
        <p:spPr>
          <a:xfrm>
            <a:off x="182033" y="6644218"/>
            <a:ext cx="61976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600" spc="93" dirty="0">
                <a:solidFill>
                  <a:schemeClr val="bg1"/>
                </a:solidFill>
              </a:rPr>
              <a:t>© 2017 FORRESTER. REPRODUCTION PROHIBITED.</a:t>
            </a:r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>
          <a:xfrm>
            <a:off x="2113183" y="426721"/>
            <a:ext cx="6096000" cy="406265"/>
          </a:xfrm>
        </p:spPr>
        <p:txBody>
          <a:bodyPr/>
          <a:lstStyle>
            <a:lvl1pPr>
              <a:defRPr sz="29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"/>
          <p:cNvSpPr>
            <a:spLocks noGrp="1"/>
          </p:cNvSpPr>
          <p:nvPr>
            <p:ph idx="11"/>
          </p:nvPr>
        </p:nvSpPr>
        <p:spPr>
          <a:xfrm>
            <a:off x="6400800" y="2011680"/>
            <a:ext cx="5486400" cy="4267200"/>
          </a:xfrm>
        </p:spPr>
        <p:txBody>
          <a:bodyPr/>
          <a:lstStyle>
            <a:lvl1pPr marL="0" indent="0">
              <a:spcBef>
                <a:spcPts val="400"/>
              </a:spcBef>
              <a:buClr>
                <a:srgbClr val="669933"/>
              </a:buClr>
              <a:buFontTx/>
              <a:buNone/>
              <a:defRPr sz="1600" b="1" i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121917" indent="-121917">
              <a:spcBef>
                <a:spcPts val="0"/>
              </a:spcBef>
              <a:spcAft>
                <a:spcPts val="667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1917" indent="-121917">
              <a:spcBef>
                <a:spcPts val="0"/>
              </a:spcBef>
              <a:spcAft>
                <a:spcPts val="667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1917" indent="-121917">
              <a:spcBef>
                <a:spcPts val="0"/>
              </a:spcBef>
              <a:spcAft>
                <a:spcPts val="667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21917" indent="-121917">
              <a:spcBef>
                <a:spcPts val="0"/>
              </a:spcBef>
              <a:spcAft>
                <a:spcPts val="667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487680" y="2011680"/>
            <a:ext cx="5486400" cy="4267200"/>
          </a:xfrm>
        </p:spPr>
        <p:txBody>
          <a:bodyPr/>
          <a:lstStyle>
            <a:lvl1pPr marL="0" indent="0">
              <a:spcBef>
                <a:spcPts val="400"/>
              </a:spcBef>
              <a:buClr>
                <a:srgbClr val="669933"/>
              </a:buClr>
              <a:buFontTx/>
              <a:buNone/>
              <a:defRPr sz="1600" b="1" i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667"/>
              </a:spcAft>
              <a:buClr>
                <a:srgbClr val="669933"/>
              </a:buClr>
              <a:buFontTx/>
              <a:buNone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667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667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667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13183" y="853441"/>
            <a:ext cx="6096000" cy="4140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67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67" b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67" b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67" b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67" b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7681" y="182881"/>
            <a:ext cx="1320703" cy="1267508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138862"/>
      </p:ext>
    </p:extLst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39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99.xml"/><Relationship Id="rId42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94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7.xml"/><Relationship Id="rId37" Type="http://schemas.openxmlformats.org/officeDocument/2006/relationships/slideLayout" Target="../slideLayouts/slideLayout102.xml"/><Relationship Id="rId40" Type="http://schemas.openxmlformats.org/officeDocument/2006/relationships/slideLayout" Target="../slideLayouts/slideLayout105.xml"/><Relationship Id="rId45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96.xml"/><Relationship Id="rId44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33" Type="http://schemas.openxmlformats.org/officeDocument/2006/relationships/slideLayout" Target="../slideLayouts/slideLayout98.xml"/><Relationship Id="rId38" Type="http://schemas.openxmlformats.org/officeDocument/2006/relationships/slideLayout" Target="../slideLayouts/slideLayout103.xml"/><Relationship Id="rId46" Type="http://schemas.openxmlformats.org/officeDocument/2006/relationships/theme" Target="../theme/theme5.xml"/><Relationship Id="rId20" Type="http://schemas.openxmlformats.org/officeDocument/2006/relationships/slideLayout" Target="../slideLayouts/slideLayout85.xml"/><Relationship Id="rId41" Type="http://schemas.openxmlformats.org/officeDocument/2006/relationships/slideLayout" Target="../slideLayouts/slideLayout10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2.jp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4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900" r:id="rId14"/>
  </p:sldLayoutIdLst>
  <p:transition>
    <p:fade/>
  </p:transition>
  <p:txStyles>
    <p:titleStyle>
      <a:lvl1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lang="en-US" sz="5294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itchFamily="34" charset="-128"/>
          <a:cs typeface="Segoe UI" pitchFamily="34" charset="0"/>
        </a:defRPr>
      </a:lvl1pPr>
      <a:lvl2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2pPr>
      <a:lvl3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3pPr>
      <a:lvl4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4pPr>
      <a:lvl5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9pPr>
    </p:titleStyle>
    <p:bodyStyle>
      <a:lvl1pPr marL="336145" indent="-336145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itchFamily="34" charset="-128"/>
          <a:cs typeface="+mn-cs"/>
        </a:defRPr>
      </a:lvl1pPr>
      <a:lvl2pPr marL="572691" indent="-236546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2pPr>
      <a:lvl3pPr marL="784338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3pPr>
      <a:lvl4pPr marL="1008435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4pPr>
      <a:lvl5pPr marL="1232531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6CBE-1C7D-4D96-8A22-BCE7528E6CC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D3A2-EA1D-4FE9-9ED7-63B477C7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8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1" y="1368215"/>
            <a:ext cx="11216217" cy="4878071"/>
          </a:xfrm>
          <a:prstGeom prst="rect">
            <a:avLst/>
          </a:prstGeom>
        </p:spPr>
        <p:txBody>
          <a:bodyPr vert="horz" lIns="0" tIns="0" rIns="91428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Picture 6" descr="http://skillwise.in/consulting/images_new/logo/sify.png">
            <a:extLst>
              <a:ext uri="{FF2B5EF4-FFF2-40B4-BE49-F238E27FC236}">
                <a16:creationId xmlns:a16="http://schemas.microsoft.com/office/drawing/2014/main" id="{E95DE93F-67CB-4FB4-9215-63C8D341FA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7071" y="-129719"/>
            <a:ext cx="1592940" cy="159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Placeholder 11"/>
          <p:cNvSpPr>
            <a:spLocks noGrp="1"/>
          </p:cNvSpPr>
          <p:nvPr>
            <p:ph type="title"/>
          </p:nvPr>
        </p:nvSpPr>
        <p:spPr>
          <a:xfrm>
            <a:off x="432000" y="505085"/>
            <a:ext cx="10049933" cy="461655"/>
          </a:xfrm>
          <a:prstGeom prst="rect">
            <a:avLst/>
          </a:prstGeom>
        </p:spPr>
        <p:txBody>
          <a:bodyPr vert="horz" wrap="square" lIns="0" tIns="45715" rIns="91428" bIns="45715" rtlCol="0" anchor="ctr">
            <a:spAutoFit/>
          </a:bodyPr>
          <a:lstStyle/>
          <a:p>
            <a:pPr marL="0" marR="0" lvl="0" indent="0" algn="l" defTabSz="12190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OF THE SLIDE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2413-D18C-42A3-B674-49368F696BFB}"/>
              </a:ext>
            </a:extLst>
          </p:cNvPr>
          <p:cNvSpPr/>
          <p:nvPr userDrawn="1"/>
        </p:nvSpPr>
        <p:spPr>
          <a:xfrm flipH="1">
            <a:off x="-4321" y="6570000"/>
            <a:ext cx="12196320" cy="288000"/>
          </a:xfrm>
          <a:prstGeom prst="rect">
            <a:avLst/>
          </a:prstGeom>
          <a:solidFill>
            <a:srgbClr val="012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47B88-6032-4ABE-A2E0-1384559B25D2}"/>
              </a:ext>
            </a:extLst>
          </p:cNvPr>
          <p:cNvSpPr txBox="1"/>
          <p:nvPr userDrawn="1"/>
        </p:nvSpPr>
        <p:spPr>
          <a:xfrm>
            <a:off x="338416" y="6566333"/>
            <a:ext cx="5184576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Sify Confidential | For Internal Purpose only</a:t>
            </a:r>
            <a:endParaRPr lang="en-IN" sz="1067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540" y="6520395"/>
            <a:ext cx="650240" cy="366183"/>
          </a:xfrm>
          <a:prstGeom prst="rect">
            <a:avLst/>
          </a:prstGeom>
        </p:spPr>
        <p:txBody>
          <a:bodyPr vert="horz" lIns="91428" tIns="45715" rIns="0" bIns="45715" rtlCol="0" anchor="ctr"/>
          <a:lstStyle>
            <a:lvl1pPr algn="r">
              <a:defRPr sz="12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D6AB342A-830E-438F-A6A8-BEDF509AB0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4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902" r:id="rId25"/>
    <p:sldLayoutId id="2147483903" r:id="rId26"/>
    <p:sldLayoutId id="2147483904" r:id="rId27"/>
    <p:sldLayoutId id="2147483905" r:id="rId28"/>
  </p:sldLayoutIdLst>
  <p:txStyles>
    <p:titleStyle>
      <a:lvl1pPr algn="l" defTabSz="1219018" rtl="0" eaLnBrk="1" latinLnBrk="0" hangingPunct="1">
        <a:spcBef>
          <a:spcPct val="0"/>
        </a:spcBef>
        <a:buNone/>
        <a:defRPr kumimoji="0" lang="en-US" sz="2400" b="1" i="0" u="none" strike="noStrike" kern="1200" cap="all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Trebuchet MS" pitchFamily="34" charset="0"/>
          <a:ea typeface="+mj-ea"/>
          <a:cs typeface="+mj-cs"/>
        </a:defRPr>
      </a:lvl1pPr>
    </p:titleStyle>
    <p:bodyStyle>
      <a:lvl1pPr marL="302355" indent="-302355" algn="l" defTabSz="1219018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2133" kern="1200">
          <a:solidFill>
            <a:srgbClr val="595959"/>
          </a:solidFill>
          <a:latin typeface="Trebuchet MS" pitchFamily="34" charset="0"/>
          <a:ea typeface="+mn-ea"/>
          <a:cs typeface="+mn-cs"/>
        </a:defRPr>
      </a:lvl1pPr>
      <a:lvl2pPr marL="758286" indent="-380942" algn="l" defTabSz="1219018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67" kern="1200">
          <a:solidFill>
            <a:srgbClr val="595959"/>
          </a:solidFill>
          <a:latin typeface="Trebuchet MS" pitchFamily="34" charset="0"/>
          <a:ea typeface="+mn-ea"/>
          <a:cs typeface="+mn-cs"/>
        </a:defRPr>
      </a:lvl2pPr>
      <a:lvl3pPr marL="1523771" indent="-304754" algn="l" defTabSz="1219018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600" kern="1200">
          <a:solidFill>
            <a:srgbClr val="595959"/>
          </a:solidFill>
          <a:latin typeface="Trebuchet MS" pitchFamily="34" charset="0"/>
          <a:ea typeface="+mn-ea"/>
          <a:cs typeface="+mn-cs"/>
        </a:defRPr>
      </a:lvl3pPr>
      <a:lvl4pPr marL="2133280" indent="-304754" algn="l" defTabSz="1219018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467" kern="1200">
          <a:solidFill>
            <a:srgbClr val="595959"/>
          </a:solidFill>
          <a:latin typeface="Trebuchet MS" pitchFamily="34" charset="0"/>
          <a:ea typeface="+mn-ea"/>
          <a:cs typeface="+mn-cs"/>
        </a:defRPr>
      </a:lvl4pPr>
      <a:lvl5pPr marL="2742789" indent="-304754" algn="l" defTabSz="1219018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»"/>
        <a:defRPr sz="1467" kern="1200">
          <a:solidFill>
            <a:srgbClr val="595959"/>
          </a:solidFill>
          <a:latin typeface="Trebuchet MS" pitchFamily="34" charset="0"/>
          <a:ea typeface="+mn-ea"/>
          <a:cs typeface="+mn-cs"/>
        </a:defRPr>
      </a:lvl5pPr>
      <a:lvl6pPr marL="3352298" indent="-304754" algn="l" defTabSz="121901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6" indent="-304754" algn="l" defTabSz="121901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5" indent="-304754" algn="l" defTabSz="121901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4" indent="-304754" algn="l" defTabSz="121901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9" algn="l" defTabSz="1219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8" algn="l" defTabSz="1219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6" algn="l" defTabSz="1219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5" algn="l" defTabSz="1219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4" algn="l" defTabSz="1219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1" algn="l" defTabSz="1219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1219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>
            <a:extLst>
              <a:ext uri="{FF2B5EF4-FFF2-40B4-BE49-F238E27FC236}">
                <a16:creationId xmlns:a16="http://schemas.microsoft.com/office/drawing/2014/main" id="{A1C41862-459D-9B23-1BB4-1AD13E81BC2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66185" y="54927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28F2AB-D848-325F-02ED-BC08C8F30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718" y="1600201"/>
            <a:ext cx="114935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F53013E-A9D9-3630-0CD4-4274A182606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0022417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800"/>
              <a:t>© 2013 IBM Corporation</a:t>
            </a:r>
            <a:endParaRPr lang="en-US" altLang="en-US" sz="1800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72FB8B3D-223B-D023-24BF-DCCA590D6B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57718" y="6537325"/>
            <a:ext cx="488949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cs typeface="Arial" panose="020B0604020202020204" pitchFamily="34" charset="0"/>
              </a:defRPr>
            </a:lvl1pPr>
          </a:lstStyle>
          <a:p>
            <a:fld id="{B15FA433-8A1A-4722-81C6-6AEABCCD97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13">
            <a:extLst>
              <a:ext uri="{FF2B5EF4-FFF2-40B4-BE49-F238E27FC236}">
                <a16:creationId xmlns:a16="http://schemas.microsoft.com/office/drawing/2014/main" id="{14A5811B-E4B9-0D43-E17F-3A4827C6D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718" y="615950"/>
            <a:ext cx="11493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3AFB1879-B5A8-3CFF-084C-59EC163AC1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5567" y="6537325"/>
            <a:ext cx="1339851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cs typeface="Arial" panose="020B0604020202020204" pitchFamily="34" charset="0"/>
              </a:defRPr>
            </a:lvl1pPr>
          </a:lstStyle>
          <a:p>
            <a:fld id="{58D0DE44-83BA-4E83-A5E6-3DCD66FD10FA}" type="datetime3">
              <a:rPr lang="en-US" altLang="en-US"/>
              <a:pPr/>
              <a:t>29 February 2024</a:t>
            </a:fld>
            <a:endParaRPr lang="en-US" altLang="en-US"/>
          </a:p>
        </p:txBody>
      </p:sp>
      <p:pic>
        <p:nvPicPr>
          <p:cNvPr id="1032" name="Picture 110" descr="Standard size PPT graphics-05">
            <a:extLst>
              <a:ext uri="{FF2B5EF4-FFF2-40B4-BE49-F238E27FC236}">
                <a16:creationId xmlns:a16="http://schemas.microsoft.com/office/drawing/2014/main" id="{ADC2710E-AF37-A8CE-31C3-82CEE3AC1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4" y="303214"/>
            <a:ext cx="179493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47" descr="5300_IBMpos_black">
            <a:extLst>
              <a:ext uri="{FF2B5EF4-FFF2-40B4-BE49-F238E27FC236}">
                <a16:creationId xmlns:a16="http://schemas.microsoft.com/office/drawing/2014/main" id="{DCEF0C54-8F66-1B9F-5597-EE316766C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" b="-6136"/>
          <a:stretch>
            <a:fillRect/>
          </a:stretch>
        </p:blipFill>
        <p:spPr bwMode="auto">
          <a:xfrm>
            <a:off x="11144251" y="271464"/>
            <a:ext cx="698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80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38138" indent="-16351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12763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7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>
            <a:extLst>
              <a:ext uri="{FF2B5EF4-FFF2-40B4-BE49-F238E27FC236}">
                <a16:creationId xmlns:a16="http://schemas.microsoft.com/office/drawing/2014/main" id="{DB916A4E-10F8-4850-C872-DDC9BCCBFC85}"/>
              </a:ext>
            </a:extLst>
          </p:cNvPr>
          <p:cNvSpPr>
            <a:spLocks/>
          </p:cNvSpPr>
          <p:nvPr/>
        </p:nvSpPr>
        <p:spPr bwMode="auto">
          <a:xfrm>
            <a:off x="1" y="1"/>
            <a:ext cx="5634567" cy="3433233"/>
          </a:xfrm>
          <a:custGeom>
            <a:avLst/>
            <a:gdLst>
              <a:gd name="T0" fmla="*/ 0 w 2662"/>
              <a:gd name="T1" fmla="*/ 2574925 h 1622"/>
              <a:gd name="T2" fmla="*/ 0 w 2662"/>
              <a:gd name="T3" fmla="*/ 0 h 1622"/>
              <a:gd name="T4" fmla="*/ 4225925 w 2662"/>
              <a:gd name="T5" fmla="*/ 0 h 1622"/>
              <a:gd name="T6" fmla="*/ 0 w 2662"/>
              <a:gd name="T7" fmla="*/ 2574925 h 16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rgbClr val="66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67"/>
          </a:p>
        </p:txBody>
      </p:sp>
      <p:sp>
        <p:nvSpPr>
          <p:cNvPr id="1027" name="Title">
            <a:extLst>
              <a:ext uri="{FF2B5EF4-FFF2-40B4-BE49-F238E27FC236}">
                <a16:creationId xmlns:a16="http://schemas.microsoft.com/office/drawing/2014/main" id="{44A539BA-A842-D0F8-E801-4E1BD344B8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86834" y="366185"/>
            <a:ext cx="11400367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">
            <a:extLst>
              <a:ext uri="{FF2B5EF4-FFF2-40B4-BE49-F238E27FC236}">
                <a16:creationId xmlns:a16="http://schemas.microsoft.com/office/drawing/2014/main" id="{B01A0823-3462-9A16-F3EA-949842536E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86834" y="1219201"/>
            <a:ext cx="11400367" cy="503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3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854" r:id="rId25"/>
    <p:sldLayoutId id="2147483855" r:id="rId26"/>
    <p:sldLayoutId id="2147483856" r:id="rId27"/>
    <p:sldLayoutId id="2147483857" r:id="rId28"/>
    <p:sldLayoutId id="2147483858" r:id="rId29"/>
    <p:sldLayoutId id="2147483859" r:id="rId30"/>
    <p:sldLayoutId id="2147483860" r:id="rId31"/>
    <p:sldLayoutId id="2147483861" r:id="rId32"/>
    <p:sldLayoutId id="2147483862" r:id="rId33"/>
    <p:sldLayoutId id="2147483863" r:id="rId34"/>
    <p:sldLayoutId id="2147483864" r:id="rId35"/>
    <p:sldLayoutId id="2147483865" r:id="rId36"/>
    <p:sldLayoutId id="2147483866" r:id="rId37"/>
    <p:sldLayoutId id="2147483867" r:id="rId38"/>
    <p:sldLayoutId id="2147483868" r:id="rId39"/>
    <p:sldLayoutId id="2147483869" r:id="rId40"/>
    <p:sldLayoutId id="2147483870" r:id="rId41"/>
    <p:sldLayoutId id="2147483871" r:id="rId42"/>
    <p:sldLayoutId id="2147483872" r:id="rId43"/>
    <p:sldLayoutId id="2147483873" r:id="rId44"/>
    <p:sldLayoutId id="2147483876" r:id="rId45"/>
  </p:sldLayoutIdLst>
  <p:transition spd="med">
    <p:fade/>
  </p:transition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609585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219170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438339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8012" indent="-218012" algn="l" rtl="0" fontAlgn="base">
        <a:spcBef>
          <a:spcPts val="1200"/>
        </a:spcBef>
        <a:spcAft>
          <a:spcPts val="400"/>
        </a:spcAft>
        <a:buClr>
          <a:srgbClr val="669933"/>
        </a:buClr>
        <a:buSzPct val="100000"/>
        <a:buFont typeface="Arial Black" panose="020B0A04020102020204" pitchFamily="34" charset="0"/>
        <a:buChar char="›"/>
        <a:tabLst>
          <a:tab pos="364058" algn="l"/>
          <a:tab pos="1096406" algn="l"/>
          <a:tab pos="1608626" algn="l"/>
          <a:tab pos="1949402" algn="l"/>
        </a:tabLst>
        <a:defRPr sz="2933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914377" indent="-218012" algn="l" rtl="0" fontAlgn="base">
        <a:spcBef>
          <a:spcPts val="400"/>
        </a:spcBef>
        <a:spcAft>
          <a:spcPts val="400"/>
        </a:spcAft>
        <a:buClr>
          <a:srgbClr val="669933"/>
        </a:buClr>
        <a:buFont typeface="Arial" panose="020B0604020202020204" pitchFamily="34" charset="0"/>
        <a:buChar char="•"/>
        <a:tabLst>
          <a:tab pos="364058" algn="l"/>
          <a:tab pos="1096406" algn="l"/>
          <a:tab pos="1608626" algn="l"/>
          <a:tab pos="1949402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962" indent="-182029" algn="l" rtl="0" fontAlgn="base">
        <a:spcBef>
          <a:spcPts val="400"/>
        </a:spcBef>
        <a:spcAft>
          <a:spcPts val="400"/>
        </a:spcAft>
        <a:buClr>
          <a:srgbClr val="888888"/>
        </a:buClr>
        <a:buSzPct val="100000"/>
        <a:buFont typeface="Arial" panose="020B0604020202020204" pitchFamily="34" charset="0"/>
        <a:buChar char="›"/>
        <a:tabLst>
          <a:tab pos="364058" algn="l"/>
          <a:tab pos="1096406" algn="l"/>
          <a:tab pos="1608626" algn="l"/>
          <a:tab pos="1949402" algn="l"/>
        </a:tabLst>
        <a:defRPr sz="21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3962" indent="-182029" algn="l" rtl="0" fontAlgn="base">
        <a:spcBef>
          <a:spcPts val="400"/>
        </a:spcBef>
        <a:spcAft>
          <a:spcPts val="400"/>
        </a:spcAft>
        <a:buClr>
          <a:srgbClr val="888888"/>
        </a:buClr>
        <a:buFont typeface="Arial" panose="020B0604020202020204" pitchFamily="34" charset="0"/>
        <a:buChar char="›"/>
        <a:tabLst>
          <a:tab pos="364058" algn="l"/>
          <a:tab pos="1096406" algn="l"/>
          <a:tab pos="1608626" algn="l"/>
          <a:tab pos="1949402" algn="l"/>
        </a:tabLst>
        <a:defRPr sz="21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23962" indent="-182029" algn="l" rtl="0" fontAlgn="base">
        <a:spcBef>
          <a:spcPts val="400"/>
        </a:spcBef>
        <a:spcAft>
          <a:spcPts val="400"/>
        </a:spcAft>
        <a:buClr>
          <a:srgbClr val="888888"/>
        </a:buClr>
        <a:buSzPct val="100000"/>
        <a:buFont typeface="Arial" panose="020B0604020202020204" pitchFamily="34" charset="0"/>
        <a:buChar char="›"/>
        <a:tabLst>
          <a:tab pos="364058" algn="l"/>
          <a:tab pos="1096406" algn="l"/>
          <a:tab pos="1608626" algn="l"/>
          <a:tab pos="1949402" algn="l"/>
        </a:tabLst>
        <a:defRPr sz="21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A047A-3B8D-BC97-2A7B-00CB5C69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D6AAC-DD6B-D287-8D46-4862BB7B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A656-DB3E-882A-D215-E9C1671D6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3031-1980-4435-9A52-BDF6E411133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A1F3-FECD-C17B-EAA1-8CD64ADF6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EB5B-7D96-9FFA-76B2-D4683CD87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DECC-2841-49D5-A24E-F96AA3C8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7341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#from" TargetMode="External"/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build/building/packaging/" TargetMode="External"/><Relationship Id="rId2" Type="http://schemas.openxmlformats.org/officeDocument/2006/relationships/hyperlink" Target="https://www.tutorialspoint.com/docker/building_docker_files.htm" TargetMode="External"/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docker-build-a-beginners-guide-to-building-docker-images/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12.xml"/><Relationship Id="rId4" Type="http://schemas.openxmlformats.org/officeDocument/2006/relationships/hyperlink" Target="https://codefresh.io/blog/build-docker-image-dockerfil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52C26-FCC2-4483-B00B-644D7D76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95" y="1172638"/>
            <a:ext cx="5086661" cy="2418740"/>
          </a:xfrm>
        </p:spPr>
        <p:txBody>
          <a:bodyPr>
            <a:normAutofit fontScale="90000"/>
          </a:bodyPr>
          <a:lstStyle/>
          <a:p>
            <a:r>
              <a:rPr lang="en-US" sz="5333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CSC-350 </a:t>
            </a:r>
            <a:br>
              <a:rPr lang="en-US" sz="5333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333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Topics in Computer Science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733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Spring  2024</a:t>
            </a:r>
            <a:br>
              <a:rPr lang="en-US" sz="3733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7EBFF0D-C0E8-4A77-AB83-32F0C533E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595" y="4715583"/>
            <a:ext cx="4686925" cy="1635187"/>
          </a:xfrm>
        </p:spPr>
        <p:txBody>
          <a:bodyPr>
            <a:normAutofit/>
          </a:bodyPr>
          <a:lstStyle/>
          <a:p>
            <a:r>
              <a:rPr lang="en-US" sz="2667" dirty="0"/>
              <a:t>Dr. Farhan Aadil</a:t>
            </a:r>
          </a:p>
          <a:p>
            <a:r>
              <a:rPr lang="en-US" sz="2667" dirty="0"/>
              <a:t>farhan.aadil@cuiatk.edu.pk</a:t>
            </a:r>
          </a:p>
          <a:p>
            <a:r>
              <a:rPr lang="en-US" sz="2667" dirty="0"/>
              <a:t>DrAadil.com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44B0-4BF3-476A-AC30-EED7C2DEABCE}"/>
              </a:ext>
            </a:extLst>
          </p:cNvPr>
          <p:cNvSpPr/>
          <p:nvPr/>
        </p:nvSpPr>
        <p:spPr>
          <a:xfrm>
            <a:off x="1524000" y="6513291"/>
            <a:ext cx="91440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9A57C"/>
              </a:buClr>
              <a:defRPr/>
            </a:pPr>
            <a:r>
              <a:rPr lang="en-US" sz="1800" b="1" kern="0" dirty="0">
                <a:solidFill>
                  <a:srgbClr val="FF0000"/>
                </a:solidFill>
                <a:latin typeface="Arial" charset="0"/>
                <a:cs typeface="+mn-cs"/>
              </a:rPr>
              <a:t>Please turn OFF your Mobile Phones!</a:t>
            </a:r>
            <a:endParaRPr lang="en-US" sz="2800" kern="0" dirty="0">
              <a:solidFill>
                <a:srgbClr val="2F2B2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7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0060-B27A-E7B5-F4FC-9470FED8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64" y="481882"/>
            <a:ext cx="10363200" cy="1362075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Docker Images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2913-CF64-66B1-9727-5E8C6FCE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113472"/>
            <a:ext cx="10363200" cy="31658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 get a new Docker image you can either get it from a registry </a:t>
            </a:r>
            <a:r>
              <a:rPr lang="en-US" dirty="0">
                <a:solidFill>
                  <a:schemeClr val="accent1"/>
                </a:solidFill>
              </a:rPr>
              <a:t>(such as the Docker Hub)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or create your own. 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There are tens of thousands of images available on </a:t>
            </a:r>
            <a:r>
              <a:rPr lang="en-US" dirty="0">
                <a:solidFill>
                  <a:schemeClr val="accent1"/>
                </a:solidFill>
              </a:rPr>
              <a:t>Docker Hub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You can also search for images directly from the command line using </a:t>
            </a:r>
            <a:r>
              <a:rPr lang="en-US" i="1" dirty="0">
                <a:solidFill>
                  <a:schemeClr val="accent1"/>
                </a:solidFill>
              </a:rPr>
              <a:t>docker search.</a:t>
            </a:r>
          </a:p>
        </p:txBody>
      </p:sp>
    </p:spTree>
    <p:extLst>
      <p:ext uri="{BB962C8B-B14F-4D97-AF65-F5344CB8AC3E}">
        <p14:creationId xmlns:p14="http://schemas.microsoft.com/office/powerpoint/2010/main" val="133007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1DE1-8C28-6183-410D-6E9ACE29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Structure Of Docker Image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4F90-B906-BA6D-B200-ACBE8674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An important distinction to be aware of when it comes to images is the difference between base and child images. 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The layers of software that make up a Docker image make it easier to configure the dependencies needed to execute the container. </a:t>
            </a:r>
          </a:p>
          <a:p>
            <a:endParaRPr lang="en-US" b="0" i="0" dirty="0">
              <a:solidFill>
                <a:srgbClr val="3C4043"/>
              </a:solidFill>
              <a:effectLst/>
              <a:latin typeface="Oxygen" panose="02000503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Oxygen" panose="02000503000000000000" pitchFamily="2" charset="0"/>
              </a:rPr>
              <a:t>Base images</a:t>
            </a:r>
            <a:r>
              <a:rPr lang="en-US" b="0" i="0" dirty="0">
                <a:solidFill>
                  <a:schemeClr val="accent1"/>
                </a:solidFill>
                <a:effectLst/>
                <a:latin typeface="Oxygen" panose="02000503000000000000" pitchFamily="2" charset="0"/>
              </a:rPr>
              <a:t> 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The base image will be the starting point for the majority of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Dockerfiles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, and it can be made from scratch. These are images that have no parent image, usually images with an OS like </a:t>
            </a:r>
            <a:r>
              <a:rPr lang="en-US" b="0" i="1" dirty="0">
                <a:solidFill>
                  <a:srgbClr val="1F5CA9"/>
                </a:solidFill>
                <a:effectLst/>
                <a:latin typeface="Oxygen" panose="02000503000000000000" pitchFamily="2" charset="0"/>
              </a:rPr>
              <a:t>ubuntu, </a:t>
            </a:r>
            <a:r>
              <a:rPr lang="en-US" b="0" i="1" dirty="0" err="1">
                <a:solidFill>
                  <a:srgbClr val="1F5CA9"/>
                </a:solidFill>
                <a:effectLst/>
                <a:latin typeface="Oxygen" panose="02000503000000000000" pitchFamily="2" charset="0"/>
              </a:rPr>
              <a:t>busybox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 or </a:t>
            </a:r>
            <a:r>
              <a:rPr lang="en-US" b="0" i="0" dirty="0">
                <a:solidFill>
                  <a:srgbClr val="1F5CA9"/>
                </a:solidFill>
                <a:effectLst/>
                <a:latin typeface="Oxygen" panose="02000503000000000000" pitchFamily="2" charset="0"/>
              </a:rPr>
              <a:t>Debian </a:t>
            </a:r>
            <a:r>
              <a:rPr lang="en-US" sz="3700" dirty="0">
                <a:solidFill>
                  <a:srgbClr val="3C4043"/>
                </a:solidFill>
                <a:latin typeface="Oxygen" panose="02000503000000000000" pitchFamily="2" charset="0"/>
              </a:rPr>
              <a:t>etc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4043"/>
              </a:solidFill>
              <a:effectLst/>
              <a:latin typeface="Oxygen" panose="02000503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Oxygen" panose="02000503000000000000" pitchFamily="2" charset="0"/>
              </a:rPr>
              <a:t>Child images</a:t>
            </a:r>
            <a:r>
              <a:rPr lang="en-US" b="0" i="0" dirty="0">
                <a:solidFill>
                  <a:schemeClr val="accent1"/>
                </a:solidFill>
                <a:effectLst/>
                <a:latin typeface="Oxygen" panose="02000503000000000000" pitchFamily="2" charset="0"/>
              </a:rPr>
              <a:t> 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are images that build on base images and add additional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5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1DE1-8C28-6183-410D-6E9ACE29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4F90-B906-BA6D-B200-ACBE8674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Then there are official and user images, which can be both base and child images.</a:t>
            </a:r>
          </a:p>
          <a:p>
            <a:endParaRPr lang="en-US" dirty="0">
              <a:solidFill>
                <a:srgbClr val="3C4043"/>
              </a:solidFill>
              <a:latin typeface="Oxygen" panose="02000503000000000000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Official images </a:t>
            </a:r>
            <a:r>
              <a:rPr lang="en-US" dirty="0"/>
              <a:t>are images that are officially maintained and supported by the folks at Docker. These are typically one word long. In the list of images above, the </a:t>
            </a:r>
            <a:r>
              <a:rPr lang="en-US" i="1" dirty="0">
                <a:solidFill>
                  <a:schemeClr val="accent1"/>
                </a:solidFill>
              </a:rPr>
              <a:t>python</a:t>
            </a:r>
            <a:r>
              <a:rPr lang="en-US" dirty="0"/>
              <a:t>, </a:t>
            </a:r>
            <a:r>
              <a:rPr lang="en-US" i="1" dirty="0">
                <a:solidFill>
                  <a:schemeClr val="accent1"/>
                </a:solidFill>
              </a:rPr>
              <a:t>ubuntu, </a:t>
            </a:r>
            <a:r>
              <a:rPr lang="en-US" i="1" dirty="0" err="1">
                <a:solidFill>
                  <a:schemeClr val="accent1"/>
                </a:solidFill>
              </a:rPr>
              <a:t>busybox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and</a:t>
            </a:r>
            <a:r>
              <a:rPr lang="en-US" i="1" dirty="0">
                <a:solidFill>
                  <a:schemeClr val="accent1"/>
                </a:solidFill>
              </a:rPr>
              <a:t> hello-world </a:t>
            </a:r>
            <a:r>
              <a:rPr lang="en-US" dirty="0"/>
              <a:t>images are official images.</a:t>
            </a:r>
          </a:p>
          <a:p>
            <a:endParaRPr lang="en-US" dirty="0"/>
          </a:p>
          <a:p>
            <a:r>
              <a:rPr lang="en-US" b="1" dirty="0">
                <a:solidFill>
                  <a:srgbClr val="1F5CA9"/>
                </a:solidFill>
              </a:rPr>
              <a:t>User images </a:t>
            </a:r>
            <a:r>
              <a:rPr lang="en-US" dirty="0"/>
              <a:t>are images created and shared by users like you and me. They build on base images and add additional functionality. Typically, these are formatted as </a:t>
            </a:r>
            <a:r>
              <a:rPr lang="en-US" i="1" dirty="0">
                <a:solidFill>
                  <a:srgbClr val="1F5CA9"/>
                </a:solidFill>
              </a:rPr>
              <a:t>user/image-name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07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E45F-E3B8-6857-522B-5EE1092D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F9D2-BE45-EB9E-DA74-478EBC8F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A </a:t>
            </a:r>
            <a:r>
              <a:rPr lang="en-US" b="0" i="0" u="none" strike="noStrike" dirty="0" err="1">
                <a:solidFill>
                  <a:srgbClr val="0088CC"/>
                </a:solidFill>
                <a:effectLst/>
                <a:latin typeface="Oxygen" panose="02000503000000000000" pitchFamily="2" charset="0"/>
                <a:hlinkClick r:id="rId2"/>
              </a:rPr>
              <a:t>Dockerfile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 is a simple text file that contains a list of commands that the Docker client calls while creating an image.</a:t>
            </a:r>
          </a:p>
          <a:p>
            <a:pPr algn="just"/>
            <a:endParaRPr lang="en-US" b="0" i="0" dirty="0">
              <a:solidFill>
                <a:srgbClr val="3C4043"/>
              </a:solidFill>
              <a:effectLst/>
              <a:latin typeface="Oxygen" panose="02000503000000000000" pitchFamily="2" charset="0"/>
            </a:endParaRPr>
          </a:p>
          <a:p>
            <a:pPr algn="just"/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 It's a simple way to automate the image creation process. The best part is that the </a:t>
            </a:r>
            <a:r>
              <a:rPr lang="en-US" b="0" i="0" u="none" strike="noStrike" dirty="0">
                <a:solidFill>
                  <a:srgbClr val="0088CC"/>
                </a:solidFill>
                <a:effectLst/>
                <a:latin typeface="Oxygen" panose="02000503000000000000" pitchFamily="2" charset="0"/>
                <a:hlinkClick r:id="rId3"/>
              </a:rPr>
              <a:t>commands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 you write in a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Dockerfile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 are </a:t>
            </a:r>
            <a:r>
              <a:rPr lang="en-US" b="0" i="1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almost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 identical to their equivalent Linux commands. This means you don't really have to learn new syntax to create your own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dockerfiles</a:t>
            </a:r>
            <a:r>
              <a:rPr lang="en-US" b="0" i="0" dirty="0">
                <a:solidFill>
                  <a:srgbClr val="3C4043"/>
                </a:solidFill>
                <a:effectLst/>
                <a:latin typeface="Oxygen" panose="02000503000000000000" pitchFamily="2" charset="0"/>
              </a:rPr>
              <a:t>.</a:t>
            </a:r>
          </a:p>
          <a:p>
            <a:pPr algn="just"/>
            <a:endParaRPr lang="en-US" b="0" i="0" dirty="0">
              <a:solidFill>
                <a:srgbClr val="3C4043"/>
              </a:solidFill>
              <a:effectLst/>
              <a:latin typeface="Oxygen" panose="02000503000000000000" pitchFamily="2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2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42D-1590-E15D-9328-52682A5F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C678-8E75-B20A-5050-262D90C6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xygen" panose="02000503000000000000" pitchFamily="2" charset="0"/>
              </a:rPr>
              <a:t>The application directory does contain a </a:t>
            </a:r>
            <a:r>
              <a:rPr lang="en-US" dirty="0" err="1">
                <a:solidFill>
                  <a:srgbClr val="1F5CA9"/>
                </a:solidFill>
                <a:latin typeface="Oxygen" panose="02000503000000000000" pitchFamily="2" charset="0"/>
              </a:rPr>
              <a:t>Dockerfile</a:t>
            </a:r>
            <a:r>
              <a:rPr lang="en-US" dirty="0">
                <a:latin typeface="Oxygen" panose="02000503000000000000" pitchFamily="2" charset="0"/>
              </a:rPr>
              <a:t> but since we're doing this for the first time, we'll create one from scratch.</a:t>
            </a:r>
          </a:p>
          <a:p>
            <a:pPr marL="0" indent="0">
              <a:buNone/>
            </a:pPr>
            <a:r>
              <a:rPr lang="en-US" dirty="0">
                <a:latin typeface="Oxygen" panose="02000503000000000000" pitchFamily="2" charset="0"/>
              </a:rPr>
              <a:t> </a:t>
            </a:r>
          </a:p>
          <a:p>
            <a:r>
              <a:rPr lang="en-US" dirty="0">
                <a:latin typeface="Oxygen" panose="02000503000000000000" pitchFamily="2" charset="0"/>
              </a:rPr>
              <a:t>To start, create a new blank file in our favorite text-editor and save it in the same folder as the flask app by the name of </a:t>
            </a:r>
            <a:r>
              <a:rPr lang="en-US" dirty="0" err="1">
                <a:solidFill>
                  <a:srgbClr val="1F5CA9"/>
                </a:solidFill>
                <a:latin typeface="Oxygen" panose="02000503000000000000" pitchFamily="2" charset="0"/>
              </a:rPr>
              <a:t>Dockerfile</a:t>
            </a:r>
            <a:r>
              <a:rPr lang="en-US" dirty="0">
                <a:latin typeface="Oxygen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0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683B-AD3E-44B0-C42F-FB514105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1778-9FA1-E0C3-CCE1-436DB1E0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do it 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https://www.tutorialspoint.com/docker/building_docker_files.htm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https://docs.docker.com/build/building/packaging/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939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Cargo shipping containers in a pile and on a semi-truck at a harbour">
            <a:extLst>
              <a:ext uri="{FF2B5EF4-FFF2-40B4-BE49-F238E27FC236}">
                <a16:creationId xmlns:a16="http://schemas.microsoft.com/office/drawing/2014/main" id="{3799674E-B1AD-9028-4E91-C2CECED73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4" r="1" b="1"/>
          <a:stretch/>
        </p:blipFill>
        <p:spPr>
          <a:xfrm>
            <a:off x="17272" y="1649316"/>
            <a:ext cx="6106195" cy="51914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B2A01-D184-EC4F-6B6C-0E908789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Arial" panose="020B0604020202020204" pitchFamily="34" charset="0"/>
              </a:rPr>
              <a:t>Docker images and Containers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174F-535D-59E9-01E8-65158F913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891" y="1878830"/>
            <a:ext cx="4550391" cy="4070303"/>
          </a:xfrm>
        </p:spPr>
        <p:txBody>
          <a:bodyPr anchor="ctr">
            <a:normAutofit/>
          </a:bodyPr>
          <a:lstStyle/>
          <a:p>
            <a:r>
              <a:rPr lang="en-US" sz="1600" b="0" i="0" dirty="0">
                <a:effectLst/>
                <a:latin typeface="ForoSans-Light"/>
              </a:rPr>
              <a:t>Docker containers are instances of Docker images, whether running or stopped. In fact, the major difference between Docker containers and images is that containers have a writable layer.</a:t>
            </a:r>
          </a:p>
          <a:p>
            <a:endParaRPr lang="en-US" sz="1600" b="0" i="0" dirty="0">
              <a:effectLst/>
              <a:latin typeface="ForoSans-Light"/>
            </a:endParaRPr>
          </a:p>
          <a:p>
            <a:r>
              <a:rPr lang="en-US" sz="1600" b="0" i="0" dirty="0">
                <a:effectLst/>
                <a:latin typeface="ForoSans-Light"/>
              </a:rPr>
              <a:t>When you create a Docker container, you’re adding a writable layer on top of the Docker image. You can run many Docker containers from the same Docker image. You can see a Docker container as an instance of a Docker image</a:t>
            </a:r>
          </a:p>
          <a:p>
            <a:r>
              <a:rPr lang="en-US" sz="1200" dirty="0">
                <a:hlinkClick r:id="rId3"/>
              </a:rPr>
              <a:t>https://stackify.com/docker-build-a-beginners-guide-to-building-docker-images/</a:t>
            </a:r>
            <a:r>
              <a:rPr lang="en-US" sz="1200" dirty="0"/>
              <a:t> </a:t>
            </a:r>
          </a:p>
          <a:p>
            <a:r>
              <a:rPr lang="en-US" sz="1200" dirty="0">
                <a:hlinkClick r:id="rId4"/>
              </a:rPr>
              <a:t>https://codefresh.io/blog/build-docker-image-dockerfiles/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85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>
            <a:extLst>
              <a:ext uri="{FF2B5EF4-FFF2-40B4-BE49-F238E27FC236}">
                <a16:creationId xmlns:a16="http://schemas.microsoft.com/office/drawing/2014/main" id="{7E721D03-A214-FD7B-4987-4CA7225D053C}"/>
              </a:ext>
            </a:extLst>
          </p:cNvPr>
          <p:cNvSpPr/>
          <p:nvPr/>
        </p:nvSpPr>
        <p:spPr>
          <a:xfrm>
            <a:off x="0" y="6350"/>
            <a:ext cx="12192000" cy="6845300"/>
          </a:xfrm>
          <a:prstGeom prst="rect">
            <a:avLst/>
          </a:prstGeom>
          <a:solidFill>
            <a:srgbClr val="1F5C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noProof="1"/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EAFAED6F-1CB4-C69D-F7B6-25E510D2E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317" y="484632"/>
            <a:ext cx="5657850" cy="3163824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altLang="zh-CN" sz="5400" b="1" noProof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5003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charset="0"/>
              </a:rPr>
              <a:t>DevOps </a:t>
            </a:r>
          </a:p>
          <a:p>
            <a:pPr algn="l">
              <a:lnSpc>
                <a:spcPct val="100000"/>
              </a:lnSpc>
            </a:pPr>
            <a:r>
              <a:rPr lang="en-US" altLang="zh-CN" sz="5400" b="1" noProof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5003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charset="0"/>
              </a:rPr>
              <a:t>Automation</a:t>
            </a:r>
            <a:br>
              <a:rPr lang="en-US" altLang="zh-CN" sz="4800" b="1" dirty="0">
                <a:solidFill>
                  <a:schemeClr val="bg1"/>
                </a:solidFill>
                <a:latin typeface="Calibri" panose="020F0502020204030204" charset="0"/>
              </a:rPr>
            </a:br>
            <a:r>
              <a:rPr lang="en-US" altLang="zh-CN" sz="4800" b="1" noProof="1">
                <a:solidFill>
                  <a:schemeClr val="bg1"/>
                </a:solidFill>
                <a:latin typeface="Calibri" panose="020F0502020204030204" charset="0"/>
              </a:rPr>
              <a:t>Everything You </a:t>
            </a:r>
          </a:p>
          <a:p>
            <a:pPr algn="l">
              <a:lnSpc>
                <a:spcPct val="100000"/>
              </a:lnSpc>
            </a:pPr>
            <a:r>
              <a:rPr lang="en-US" altLang="zh-CN" sz="4800" b="1" noProof="1">
                <a:solidFill>
                  <a:schemeClr val="bg1"/>
                </a:solidFill>
                <a:latin typeface="Calibri" panose="020F0502020204030204" charset="0"/>
              </a:rPr>
              <a:t>Need to Know</a:t>
            </a:r>
          </a:p>
        </p:txBody>
      </p:sp>
      <p:pic>
        <p:nvPicPr>
          <p:cNvPr id="4100" name="Picture 1" descr="Group 544">
            <a:extLst>
              <a:ext uri="{FF2B5EF4-FFF2-40B4-BE49-F238E27FC236}">
                <a16:creationId xmlns:a16="http://schemas.microsoft.com/office/drawing/2014/main" id="{62683D33-CF21-6DDF-2410-080A074C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760413"/>
            <a:ext cx="56578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COMSATS UNIVERSITY Islamabad Logo PNG Vector">
            <a:extLst>
              <a:ext uri="{FF2B5EF4-FFF2-40B4-BE49-F238E27FC236}">
                <a16:creationId xmlns:a16="http://schemas.microsoft.com/office/drawing/2014/main" id="{076EFF45-6F06-F02D-97AA-FF45B7AA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029" y="5576254"/>
            <a:ext cx="1219136" cy="12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2043E-34A6-88A4-B653-1667CFC923F9}"/>
              </a:ext>
            </a:extLst>
          </p:cNvPr>
          <p:cNvSpPr txBox="1">
            <a:spLocks/>
          </p:cNvSpPr>
          <p:nvPr/>
        </p:nvSpPr>
        <p:spPr bwMode="auto">
          <a:xfrm>
            <a:off x="705930" y="5458968"/>
            <a:ext cx="5657850" cy="110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0" fontAlgn="base" hangingPunct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b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</a:rPr>
            </a:b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</a:rPr>
              <a:t>Dr. Farhan Aadil </a:t>
            </a:r>
          </a:p>
          <a:p>
            <a:pPr algn="l">
              <a:lnSpc>
                <a:spcPct val="100000"/>
              </a:lnSpc>
            </a:pPr>
            <a:r>
              <a:rPr lang="en-US" altLang="zh-CN" sz="2400" b="1" kern="0" noProof="1">
                <a:solidFill>
                  <a:schemeClr val="bg1"/>
                </a:solidFill>
                <a:latin typeface="Calibri" panose="020F0502020204030204" charset="0"/>
              </a:rPr>
              <a:t>CS Department, CUI Attock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8FF7-85B1-F23A-CE01-3194C007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863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E97B-B96F-852D-E680-FEA23558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693" y="1453081"/>
            <a:ext cx="7156010" cy="3440316"/>
          </a:xfrm>
        </p:spPr>
        <p:txBody>
          <a:bodyPr/>
          <a:lstStyle/>
          <a:p>
            <a:r>
              <a:rPr lang="en-US" sz="1800" b="1" i="0" u="none" strike="noStrike" baseline="0" dirty="0">
                <a:latin typeface="LiberationSans-Bold"/>
              </a:rPr>
              <a:t>Attaching to running containers</a:t>
            </a:r>
          </a:p>
          <a:p>
            <a:pPr lvl="1"/>
            <a:r>
              <a:rPr lang="en-US" sz="1800" dirty="0">
                <a:latin typeface="var(--bs-font-monospace)"/>
              </a:rPr>
              <a:t>You can attach your shell to the terminal of a running container with the docker exec command</a:t>
            </a:r>
          </a:p>
          <a:p>
            <a:r>
              <a:rPr lang="en-US" sz="1800" b="1" dirty="0">
                <a:latin typeface="LiberationSans-Bold"/>
              </a:rPr>
              <a:t>Renaming a running container </a:t>
            </a:r>
          </a:p>
          <a:p>
            <a:pPr lvl="1"/>
            <a:r>
              <a:rPr lang="en-US" sz="1800" b="0" i="0" dirty="0">
                <a:effectLst/>
                <a:latin typeface="var(--bs-font-monospace)"/>
              </a:rPr>
              <a:t>docker rename [OLD_NAME] [NEW_NAME]</a:t>
            </a:r>
            <a:endParaRPr lang="en-US" b="0" i="0" dirty="0">
              <a:effectLst/>
              <a:latin typeface="var(--bs-font-monospace)"/>
            </a:endParaRPr>
          </a:p>
          <a:p>
            <a:r>
              <a:rPr lang="en-US" sz="1800" b="1" i="0" u="none" strike="noStrike" baseline="0" dirty="0">
                <a:latin typeface="LiberationSans-Bold"/>
              </a:rPr>
              <a:t>Searching the Docker Registry</a:t>
            </a:r>
          </a:p>
          <a:p>
            <a:pPr lvl="1"/>
            <a:r>
              <a:rPr lang="en-US" sz="1800" dirty="0">
                <a:latin typeface="var(--bs-font-monospace)"/>
              </a:rPr>
              <a:t>docker search --filter is-official=true --filter stars=500 </a:t>
            </a:r>
            <a:r>
              <a:rPr lang="en-US" sz="1800" dirty="0" err="1">
                <a:latin typeface="var(--bs-font-monospace)"/>
              </a:rPr>
              <a:t>mysql</a:t>
            </a:r>
            <a:endParaRPr lang="en-US" sz="1800" dirty="0">
              <a:latin typeface="var(--bs-font-monospace)"/>
            </a:endParaRPr>
          </a:p>
          <a:p>
            <a:r>
              <a:rPr lang="en-US" sz="2200" dirty="0">
                <a:latin typeface="var(--bs-font-monospace)"/>
              </a:rPr>
              <a:t>Pushing image to docker registry</a:t>
            </a:r>
          </a:p>
          <a:p>
            <a:pPr lvl="1"/>
            <a:r>
              <a:rPr lang="sv-SE" sz="1800" dirty="0">
                <a:latin typeface="var(--bs-font-monospace)"/>
              </a:rPr>
              <a:t>docker push draadil/spring24:tagname</a:t>
            </a:r>
            <a:endParaRPr lang="en-US" sz="1800" dirty="0">
              <a:latin typeface="var(--bs-font-monospace)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4BA1B-4BEF-C612-D43D-40AB3C1219C6}"/>
              </a:ext>
            </a:extLst>
          </p:cNvPr>
          <p:cNvSpPr txBox="1"/>
          <p:nvPr/>
        </p:nvSpPr>
        <p:spPr>
          <a:xfrm>
            <a:off x="838200" y="1453081"/>
            <a:ext cx="27469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version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search 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pull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run 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ps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stop 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restart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Docker kill</a:t>
            </a:r>
            <a:endParaRPr lang="en-US" b="0" i="0" dirty="0">
              <a:solidFill>
                <a:schemeClr val="accent1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Docker exec </a:t>
            </a:r>
            <a:endParaRPr lang="en-US" b="0" i="0" dirty="0">
              <a:solidFill>
                <a:schemeClr val="accent1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Docker login</a:t>
            </a:r>
            <a:endParaRPr lang="en-US" b="0" i="0" dirty="0">
              <a:solidFill>
                <a:schemeClr val="accent1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commit 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Docker push </a:t>
            </a:r>
            <a:endParaRPr lang="en-US" b="0" i="0" dirty="0">
              <a:solidFill>
                <a:schemeClr val="accent1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network 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history 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Docker </a:t>
            </a:r>
            <a:r>
              <a:rPr lang="en-US" b="1" i="0" dirty="0" err="1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rmi</a:t>
            </a:r>
            <a:r>
              <a:rPr lang="en-US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 </a:t>
            </a:r>
            <a:endParaRPr lang="en-US" b="0" i="0" dirty="0">
              <a:solidFill>
                <a:schemeClr val="accent1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ps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 -a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copy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logs   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volume 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Docker logout 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232C-316E-537C-A391-A2A4774F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dirty="0"/>
              <a:t>Creating First Repository  in Docker Hub Using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7A407-4D50-75F5-5199-B24F2366A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418" y="1765240"/>
            <a:ext cx="7481148" cy="4351338"/>
          </a:xfrm>
        </p:spPr>
      </p:pic>
    </p:spTree>
    <p:extLst>
      <p:ext uri="{BB962C8B-B14F-4D97-AF65-F5344CB8AC3E}">
        <p14:creationId xmlns:p14="http://schemas.microsoft.com/office/powerpoint/2010/main" val="25203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2311-F04C-1E0B-A63C-BB5975DC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DF0A-2566-7CCC-E1F3-2A4A4F38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495E9-BF78-9FA1-B55C-4F4A2ED0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0" y="282439"/>
            <a:ext cx="11598501" cy="64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5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B882-B426-F2F1-C293-480907C7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on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7A56C-8D68-3087-9B38-C51E8CF9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03" y="1786422"/>
            <a:ext cx="7563906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2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628C-A5F8-D7B7-4C7C-47F651C0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61E09-D3F1-0848-3978-23534FC7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 Image?</a:t>
            </a:r>
          </a:p>
          <a:p>
            <a:r>
              <a:rPr lang="en-US" dirty="0"/>
              <a:t>Difference between Docker Image </a:t>
            </a:r>
            <a:br>
              <a:rPr lang="en-US" dirty="0"/>
            </a:br>
            <a:r>
              <a:rPr lang="en-US" dirty="0"/>
              <a:t>VS Docker Container</a:t>
            </a:r>
          </a:p>
          <a:p>
            <a:r>
              <a:rPr lang="en-US" dirty="0"/>
              <a:t>Docker Images source</a:t>
            </a:r>
          </a:p>
          <a:p>
            <a:r>
              <a:rPr lang="en-US" dirty="0"/>
              <a:t>Structure Of Docker Image </a:t>
            </a:r>
          </a:p>
          <a:p>
            <a:r>
              <a:rPr lang="en-US" dirty="0"/>
              <a:t>Types of Images</a:t>
            </a:r>
          </a:p>
          <a:p>
            <a:r>
              <a:rPr lang="en-US" dirty="0"/>
              <a:t>Source </a:t>
            </a:r>
            <a:r>
              <a:rPr lang="en-US"/>
              <a:t>of Image (Dockerfile)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4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F0551-E000-717E-8BEC-5306F9D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Image?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CA3C4-CEBE-61F3-54EF-98DF71C8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684" y="2778227"/>
            <a:ext cx="5386917" cy="3035059"/>
          </a:xfrm>
        </p:spPr>
        <p:txBody>
          <a:bodyPr>
            <a:normAutofit fontScale="40000" lnSpcReduction="20000"/>
          </a:bodyPr>
          <a:lstStyle/>
          <a:p>
            <a:pPr marL="0" indent="0" algn="just" rtl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Docker images are built using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Nunito" pitchFamily="2" charset="0"/>
              </a:rPr>
              <a:t>Dockerfile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which consists of a set of instructions that are required to containerize an application. </a:t>
            </a:r>
          </a:p>
          <a:p>
            <a:pPr marL="0" indent="0" algn="just" rtl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docker image includes the following to run a piece of software. A docker image is a platform-independent image that can be built in the Windows environment, and it can be pushed to the docker hub and pulled by others with different OS environments like Linux.</a:t>
            </a:r>
          </a:p>
          <a:p>
            <a:pPr marL="990586" lvl="1" indent="-457200" algn="just" fontAlgn="base">
              <a:buFont typeface="Wingdings" panose="05000000000000000000" pitchFamily="2" charset="2"/>
              <a:buChar char="§"/>
            </a:pPr>
            <a:r>
              <a:rPr lang="en-US" sz="2967" b="0" i="0" dirty="0">
                <a:solidFill>
                  <a:srgbClr val="273239"/>
                </a:solidFill>
                <a:effectLst/>
                <a:latin typeface="Nunito" pitchFamily="2" charset="0"/>
              </a:rPr>
              <a:t>Application Code.</a:t>
            </a:r>
          </a:p>
          <a:p>
            <a:pPr marL="990586" lvl="1" indent="-457200" algn="just" fontAlgn="base">
              <a:buFont typeface="Wingdings" panose="05000000000000000000" pitchFamily="2" charset="2"/>
              <a:buChar char="§"/>
            </a:pPr>
            <a:r>
              <a:rPr lang="en-US" sz="2967" b="0" i="0" dirty="0">
                <a:solidFill>
                  <a:srgbClr val="273239"/>
                </a:solidFill>
                <a:effectLst/>
                <a:latin typeface="Nunito" pitchFamily="2" charset="0"/>
              </a:rPr>
              <a:t>Runtime.</a:t>
            </a:r>
          </a:p>
          <a:p>
            <a:pPr marL="990586" lvl="1" indent="-457200" algn="just" fontAlgn="base">
              <a:buFont typeface="Wingdings" panose="05000000000000000000" pitchFamily="2" charset="2"/>
              <a:buChar char="§"/>
            </a:pPr>
            <a:r>
              <a:rPr lang="en-US" sz="2967" b="0" i="0" dirty="0">
                <a:solidFill>
                  <a:srgbClr val="273239"/>
                </a:solidFill>
                <a:effectLst/>
                <a:latin typeface="Nunito" pitchFamily="2" charset="0"/>
              </a:rPr>
              <a:t>Libraries</a:t>
            </a:r>
            <a:endParaRPr lang="en-US" sz="2967" dirty="0">
              <a:solidFill>
                <a:srgbClr val="273239"/>
              </a:solidFill>
              <a:latin typeface="Nunito" pitchFamily="2" charset="0"/>
            </a:endParaRPr>
          </a:p>
          <a:p>
            <a:pPr marL="990586" lvl="1" indent="-457200" algn="just" fontAlgn="base">
              <a:buFont typeface="Wingdings" panose="05000000000000000000" pitchFamily="2" charset="2"/>
              <a:buChar char="§"/>
            </a:pPr>
            <a:r>
              <a:rPr lang="en-US" sz="2967" b="0" i="0" dirty="0">
                <a:solidFill>
                  <a:srgbClr val="273239"/>
                </a:solidFill>
                <a:effectLst/>
                <a:latin typeface="Nunito" pitchFamily="2" charset="0"/>
              </a:rPr>
              <a:t>Environmental tools.</a:t>
            </a:r>
          </a:p>
          <a:p>
            <a:pPr marL="0" indent="0" algn="just" rtl="0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just" rtl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Docker image is very light in weight so can be portable to different platforms very easily.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BEACC1-D3E2-3333-1BB4-4F09C0149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Uses of Docker Images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411CB0-2F20-916F-D41C-721C4A53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1" y="2778227"/>
            <a:ext cx="5389033" cy="2613282"/>
          </a:xfrm>
        </p:spPr>
        <p:txBody>
          <a:bodyPr>
            <a:normAutofit fontScale="40000" lnSpcReduction="20000"/>
          </a:bodyPr>
          <a:lstStyle/>
          <a:p>
            <a:pPr marL="514350" indent="-514350" algn="l" fontAlgn="base">
              <a:buFont typeface="+mj-lt"/>
              <a:buAutoNum type="arabicParenR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We can easily and effectively run the containers with the aid of docker images.</a:t>
            </a:r>
          </a:p>
          <a:p>
            <a:pPr marL="514350" indent="-514350" algn="l" fontAlgn="base">
              <a:buFont typeface="+mj-lt"/>
              <a:buAutoNum type="arabicParenR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All the code, configuration settings, environmental variables, libraries, and runtime are included in a Docker image.</a:t>
            </a:r>
          </a:p>
          <a:p>
            <a:pPr marL="514350" indent="-514350" algn="l" fontAlgn="base">
              <a:buFont typeface="+mj-lt"/>
              <a:buAutoNum type="arabicParenR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Docker images are platform-independent. </a:t>
            </a:r>
          </a:p>
          <a:p>
            <a:pPr marL="514350" indent="-514350" algn="l" fontAlgn="base">
              <a:buFont typeface="+mj-lt"/>
              <a:buAutoNum type="arabicParenR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Layers are the building blocks of an image. </a:t>
            </a:r>
          </a:p>
          <a:p>
            <a:pPr marL="514350" indent="-514350" algn="l" fontAlgn="base">
              <a:buFont typeface="+mj-lt"/>
              <a:buAutoNum type="arabicParenR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When using the build command, the user has the option of completely starting from scratch or using an existing image for the first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DD0C-143B-A457-0A30-9DB47860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between Docker Image </a:t>
            </a:r>
            <a:br>
              <a:rPr lang="en-US" sz="3600" dirty="0"/>
            </a:br>
            <a:r>
              <a:rPr lang="en-US" sz="3600" dirty="0"/>
              <a:t>VS Docker Container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ACE545-8164-B76D-D278-C60441B41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988387"/>
              </p:ext>
            </p:extLst>
          </p:nvPr>
        </p:nvGraphicFramePr>
        <p:xfrm>
          <a:off x="668338" y="1917699"/>
          <a:ext cx="10992718" cy="408628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96359">
                  <a:extLst>
                    <a:ext uri="{9D8B030D-6E8A-4147-A177-3AD203B41FA5}">
                      <a16:colId xmlns:a16="http://schemas.microsoft.com/office/drawing/2014/main" val="3891480874"/>
                    </a:ext>
                  </a:extLst>
                </a:gridCol>
                <a:gridCol w="5496359">
                  <a:extLst>
                    <a:ext uri="{9D8B030D-6E8A-4147-A177-3AD203B41FA5}">
                      <a16:colId xmlns:a16="http://schemas.microsoft.com/office/drawing/2014/main" val="796798330"/>
                    </a:ext>
                  </a:extLst>
                </a:gridCol>
              </a:tblGrid>
              <a:tr h="7391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Docker image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Docker container 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83955968"/>
                  </a:ext>
                </a:extLst>
              </a:tr>
              <a:tr h="836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The Docker image is the Docker container’s source code.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The Docker container is the instance of the Docker image.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366854219"/>
                  </a:ext>
                </a:extLst>
              </a:tr>
              <a:tr h="836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Dockerfile is a prerequisite to Docker Image.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Docker Image is a pre-requisite to Docker Container.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515584407"/>
                  </a:ext>
                </a:extLst>
              </a:tr>
              <a:tr h="836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Docker images can be shared between users with the help of the Docker Registry.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Docker containers can’t be shared between the users.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447200271"/>
                  </a:ext>
                </a:extLst>
              </a:tr>
              <a:tr h="836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To make changes in the docker image we need to make changes in Dockerfile.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We can directly interact with the container and can make the changes required.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69410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41544"/>
      </p:ext>
    </p:extLst>
  </p:cSld>
  <p:clrMapOvr>
    <a:masterClrMapping/>
  </p:clrMapOvr>
</p:sld>
</file>

<file path=ppt/theme/theme1.xml><?xml version="1.0" encoding="utf-8"?>
<a:theme xmlns:a="http://schemas.openxmlformats.org/drawingml/2006/main" name="MSVID_White_16x9_2012-08-18">
  <a:themeElements>
    <a:clrScheme name="Server and Cloud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fy New Theme">
  <a:themeElements>
    <a:clrScheme name="Sify new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5B3D7"/>
      </a:accent1>
      <a:accent2>
        <a:srgbClr val="D99694"/>
      </a:accent2>
      <a:accent3>
        <a:srgbClr val="C3D69B"/>
      </a:accent3>
      <a:accent4>
        <a:srgbClr val="B2A2C7"/>
      </a:accent4>
      <a:accent5>
        <a:srgbClr val="92CDDC"/>
      </a:accent5>
      <a:accent6>
        <a:srgbClr val="FAC08F"/>
      </a:accent6>
      <a:hlink>
        <a:srgbClr val="0000FF"/>
      </a:hlink>
      <a:folHlink>
        <a:srgbClr val="800080"/>
      </a:folHlink>
    </a:clrScheme>
    <a:fontScheme name="Sify New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" id="{3ABE66E9-EAC3-49D9-B687-2E58DC9B0D92}" vid="{73A6C79C-FD6C-4D61-93FC-3B0256B9C1B2}"/>
    </a:ext>
  </a:extLst>
</a:theme>
</file>

<file path=ppt/theme/theme4.xml><?xml version="1.0" encoding="utf-8"?>
<a:theme xmlns:a="http://schemas.openxmlformats.org/drawingml/2006/main" name="IBMSoftware_RationalTemplate_2007&amp;2010">
  <a:themeElements>
    <a:clrScheme name="IBM_Software_Rational_Template 1">
      <a:dk1>
        <a:srgbClr val="000000"/>
      </a:dk1>
      <a:lt1>
        <a:srgbClr val="FFFFFF"/>
      </a:lt1>
      <a:dk2>
        <a:srgbClr val="00649D"/>
      </a:dk2>
      <a:lt2>
        <a:srgbClr val="C0C0C0"/>
      </a:lt2>
      <a:accent1>
        <a:srgbClr val="8CC63F"/>
      </a:accent1>
      <a:accent2>
        <a:srgbClr val="00B0DA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9FC5"/>
      </a:accent6>
      <a:hlink>
        <a:srgbClr val="00A6A0"/>
      </a:hlink>
      <a:folHlink>
        <a:srgbClr val="7F1C7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 cap="flat" cmpd="sng" algn="ctr">
          <a:solidFill>
            <a:srgbClr val="0070C0"/>
          </a:soli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 defTabSz="457200" eaLnBrk="1" hangingPunct="1">
          <a:defRPr dirty="0" smtClean="0">
            <a:solidFill>
              <a:schemeClr val="tx1"/>
            </a:solidFill>
            <a:latin typeface="Arial" charset="0"/>
            <a:ea typeface="ＭＳ Ｐゴシック" pitchFamily="34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66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IBM_Software_Rational_Template 1">
        <a:dk1>
          <a:srgbClr val="000000"/>
        </a:dk1>
        <a:lt1>
          <a:srgbClr val="FFFFFF"/>
        </a:lt1>
        <a:dk2>
          <a:srgbClr val="00649D"/>
        </a:dk2>
        <a:lt2>
          <a:srgbClr val="C0C0C0"/>
        </a:lt2>
        <a:accent1>
          <a:srgbClr val="8CC63F"/>
        </a:accent1>
        <a:accent2>
          <a:srgbClr val="00B0DA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9FC5"/>
        </a:accent6>
        <a:hlink>
          <a:srgbClr val="00A6A0"/>
        </a:hlink>
        <a:folHlink>
          <a:srgbClr val="7F1C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de_format-2017">
  <a:themeElements>
    <a:clrScheme name="Forrester 2016 - New">
      <a:dk1>
        <a:srgbClr val="333333"/>
      </a:dk1>
      <a:lt1>
        <a:srgbClr val="FFFFFF"/>
      </a:lt1>
      <a:dk2>
        <a:srgbClr val="666666"/>
      </a:dk2>
      <a:lt2>
        <a:srgbClr val="DFE5E8"/>
      </a:lt2>
      <a:accent1>
        <a:srgbClr val="003D99"/>
      </a:accent1>
      <a:accent2>
        <a:srgbClr val="EEFF8E"/>
      </a:accent2>
      <a:accent3>
        <a:srgbClr val="CCCCCC"/>
      </a:accent3>
      <a:accent4>
        <a:srgbClr val="467F1A"/>
      </a:accent4>
      <a:accent5>
        <a:srgbClr val="FFCD3B"/>
      </a:accent5>
      <a:accent6>
        <a:srgbClr val="89BB4B"/>
      </a:accent6>
      <a:hlink>
        <a:srgbClr val="003D99"/>
      </a:hlink>
      <a:folHlink>
        <a:srgbClr val="003D99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600"/>
          </a:spcAft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de_format-2016Q3.pptx" id="{65EC8544-9C5E-4D27-8F20-7C4D42A10FB8}" vid="{32579BD6-A2C7-44C8-B268-DA9297F8A73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95434</TotalTime>
  <Words>1013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ForoSans-Light</vt:lpstr>
      <vt:lpstr>Georgia</vt:lpstr>
      <vt:lpstr>Impact</vt:lpstr>
      <vt:lpstr>LiberationSans-Bold</vt:lpstr>
      <vt:lpstr>Nunito</vt:lpstr>
      <vt:lpstr>Oxygen</vt:lpstr>
      <vt:lpstr>Poppins</vt:lpstr>
      <vt:lpstr>Segoe UI</vt:lpstr>
      <vt:lpstr>Segoe UI Light</vt:lpstr>
      <vt:lpstr>Trebuchet MS</vt:lpstr>
      <vt:lpstr>var(--bs-font-monospace)</vt:lpstr>
      <vt:lpstr>Wingdings</vt:lpstr>
      <vt:lpstr>MSVID_White_16x9_2012-08-18</vt:lpstr>
      <vt:lpstr>1_Custom Design</vt:lpstr>
      <vt:lpstr>Sify New Theme</vt:lpstr>
      <vt:lpstr>IBMSoftware_RationalTemplate_2007&amp;2010</vt:lpstr>
      <vt:lpstr>Wide_format-2017</vt:lpstr>
      <vt:lpstr>Office Theme</vt:lpstr>
      <vt:lpstr>4_Office Theme</vt:lpstr>
      <vt:lpstr>CSC-350  Topics in Computer Science Spring  2024 </vt:lpstr>
      <vt:lpstr>DevOps  Automation Everything You  Need to Know</vt:lpstr>
      <vt:lpstr>Docker Commands</vt:lpstr>
      <vt:lpstr> Creating First Repository  in Docker Hub Using GUI</vt:lpstr>
      <vt:lpstr>PowerPoint Presentation</vt:lpstr>
      <vt:lpstr>Docker on Windows</vt:lpstr>
      <vt:lpstr>Docker Images</vt:lpstr>
      <vt:lpstr>What is Docker Image?</vt:lpstr>
      <vt:lpstr>Difference between Docker Image  VS Docker Container</vt:lpstr>
      <vt:lpstr>Docker Images source</vt:lpstr>
      <vt:lpstr>Structure Of Docker Image </vt:lpstr>
      <vt:lpstr>Types of Images</vt:lpstr>
      <vt:lpstr>Dockerfile</vt:lpstr>
      <vt:lpstr>Dockerfile</vt:lpstr>
      <vt:lpstr>Our First Image</vt:lpstr>
      <vt:lpstr>Docker images and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Farhan Aadil</dc:creator>
  <cp:lastModifiedBy>AADIL Farhan</cp:lastModifiedBy>
  <cp:revision>51</cp:revision>
  <dcterms:modified xsi:type="dcterms:W3CDTF">2024-03-04T12:12:37Z</dcterms:modified>
</cp:coreProperties>
</file>