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sldIdLst>
    <p:sldId id="257" r:id="rId2"/>
    <p:sldId id="297" r:id="rId3"/>
    <p:sldId id="295" r:id="rId4"/>
    <p:sldId id="296" r:id="rId5"/>
    <p:sldId id="284" r:id="rId6"/>
    <p:sldId id="288" r:id="rId7"/>
    <p:sldId id="258" r:id="rId8"/>
    <p:sldId id="298" r:id="rId9"/>
    <p:sldId id="299" r:id="rId10"/>
    <p:sldId id="286" r:id="rId11"/>
    <p:sldId id="289" r:id="rId12"/>
    <p:sldId id="260" r:id="rId13"/>
    <p:sldId id="300" r:id="rId14"/>
    <p:sldId id="26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5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FDA03-D77F-47C8-91A1-EA94C591D262}" type="doc">
      <dgm:prSet loTypeId="urn:microsoft.com/office/officeart/2005/8/layout/hList7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85FE91D-9CDF-410C-BD0E-0D448344E0FD}">
      <dgm:prSet/>
      <dgm:spPr/>
      <dgm:t>
        <a:bodyPr/>
        <a:lstStyle/>
        <a:p>
          <a:r>
            <a:rPr lang="en-US" dirty="0"/>
            <a:t>Physical </a:t>
          </a:r>
        </a:p>
      </dgm:t>
    </dgm:pt>
    <dgm:pt modelId="{1E0BB801-0B6A-4EA1-9218-A9B6B9900F01}" type="parTrans" cxnId="{0E67255F-FC6D-4F8E-A29C-256E73D7C015}">
      <dgm:prSet/>
      <dgm:spPr/>
      <dgm:t>
        <a:bodyPr/>
        <a:lstStyle/>
        <a:p>
          <a:endParaRPr lang="en-US"/>
        </a:p>
      </dgm:t>
    </dgm:pt>
    <dgm:pt modelId="{C15964B3-272D-4DFB-8397-264DFC63D9DB}" type="sibTrans" cxnId="{0E67255F-FC6D-4F8E-A29C-256E73D7C015}">
      <dgm:prSet/>
      <dgm:spPr/>
      <dgm:t>
        <a:bodyPr/>
        <a:lstStyle/>
        <a:p>
          <a:endParaRPr lang="en-US"/>
        </a:p>
      </dgm:t>
    </dgm:pt>
    <dgm:pt modelId="{89E451F4-77DE-44EF-B068-2CD1EA3C7DFB}">
      <dgm:prSet/>
      <dgm:spPr/>
      <dgm:t>
        <a:bodyPr/>
        <a:lstStyle/>
        <a:p>
          <a:r>
            <a:rPr lang="en-US" dirty="0"/>
            <a:t>Financial</a:t>
          </a:r>
        </a:p>
      </dgm:t>
    </dgm:pt>
    <dgm:pt modelId="{27DA5B8B-5659-4BC8-9019-42C0A9F63842}" type="parTrans" cxnId="{CCFD59B5-21C3-4423-98B1-21642EE65469}">
      <dgm:prSet/>
      <dgm:spPr/>
      <dgm:t>
        <a:bodyPr/>
        <a:lstStyle/>
        <a:p>
          <a:endParaRPr lang="en-US"/>
        </a:p>
      </dgm:t>
    </dgm:pt>
    <dgm:pt modelId="{3A5AD78A-6166-47EC-AD4F-A0A0BC8F7F1B}" type="sibTrans" cxnId="{CCFD59B5-21C3-4423-98B1-21642EE65469}">
      <dgm:prSet/>
      <dgm:spPr/>
      <dgm:t>
        <a:bodyPr/>
        <a:lstStyle/>
        <a:p>
          <a:endParaRPr lang="en-US"/>
        </a:p>
      </dgm:t>
    </dgm:pt>
    <dgm:pt modelId="{0BDD8707-79E6-4ACC-9B53-B56E8E30DEA1}">
      <dgm:prSet/>
      <dgm:spPr/>
      <dgm:t>
        <a:bodyPr/>
        <a:lstStyle/>
        <a:p>
          <a:r>
            <a:rPr lang="en-US" dirty="0"/>
            <a:t>Human </a:t>
          </a:r>
        </a:p>
      </dgm:t>
    </dgm:pt>
    <dgm:pt modelId="{C56B405C-FBB9-4889-A265-721CFD261986}" type="parTrans" cxnId="{5D3CF81E-6ED9-4358-96FD-F06A209C8DE1}">
      <dgm:prSet/>
      <dgm:spPr/>
      <dgm:t>
        <a:bodyPr/>
        <a:lstStyle/>
        <a:p>
          <a:endParaRPr lang="en-US"/>
        </a:p>
      </dgm:t>
    </dgm:pt>
    <dgm:pt modelId="{6F3E2FB8-7CE5-4F3D-B90F-F3D178229CA3}" type="sibTrans" cxnId="{5D3CF81E-6ED9-4358-96FD-F06A209C8DE1}">
      <dgm:prSet/>
      <dgm:spPr/>
      <dgm:t>
        <a:bodyPr/>
        <a:lstStyle/>
        <a:p>
          <a:endParaRPr lang="en-US"/>
        </a:p>
      </dgm:t>
    </dgm:pt>
    <dgm:pt modelId="{88ECF5F7-8641-4275-9C63-94B0B0F4C666}">
      <dgm:prSet/>
      <dgm:spPr/>
      <dgm:t>
        <a:bodyPr/>
        <a:lstStyle/>
        <a:p>
          <a:r>
            <a:rPr lang="en-US" dirty="0"/>
            <a:t>Information</a:t>
          </a:r>
        </a:p>
      </dgm:t>
    </dgm:pt>
    <dgm:pt modelId="{D57DE5DD-DD05-4F03-BBDB-E2840D3C0075}" type="parTrans" cxnId="{1D2AED23-E3F2-4C3E-9B83-48AC4881EDA9}">
      <dgm:prSet/>
      <dgm:spPr/>
      <dgm:t>
        <a:bodyPr/>
        <a:lstStyle/>
        <a:p>
          <a:endParaRPr lang="en-US"/>
        </a:p>
      </dgm:t>
    </dgm:pt>
    <dgm:pt modelId="{D3F340EC-8220-423C-AB86-0C67EC560DA1}" type="sibTrans" cxnId="{1D2AED23-E3F2-4C3E-9B83-48AC4881EDA9}">
      <dgm:prSet/>
      <dgm:spPr/>
      <dgm:t>
        <a:bodyPr/>
        <a:lstStyle/>
        <a:p>
          <a:endParaRPr lang="en-US"/>
        </a:p>
      </dgm:t>
    </dgm:pt>
    <dgm:pt modelId="{3E9BA518-CB82-460C-B3CD-8A763EAE0788}" type="pres">
      <dgm:prSet presAssocID="{A28FDA03-D77F-47C8-91A1-EA94C591D262}" presName="Name0" presStyleCnt="0">
        <dgm:presLayoutVars>
          <dgm:dir/>
          <dgm:resizeHandles val="exact"/>
        </dgm:presLayoutVars>
      </dgm:prSet>
      <dgm:spPr/>
    </dgm:pt>
    <dgm:pt modelId="{0DCFF241-FDE6-49BD-8362-BBAE4D16F1CB}" type="pres">
      <dgm:prSet presAssocID="{A28FDA03-D77F-47C8-91A1-EA94C591D262}" presName="fgShape" presStyleLbl="fgShp" presStyleIdx="0" presStyleCnt="1"/>
      <dgm:spPr/>
    </dgm:pt>
    <dgm:pt modelId="{A513C218-0DF2-4FB8-88DA-F04A0E716D10}" type="pres">
      <dgm:prSet presAssocID="{A28FDA03-D77F-47C8-91A1-EA94C591D262}" presName="linComp" presStyleCnt="0"/>
      <dgm:spPr/>
    </dgm:pt>
    <dgm:pt modelId="{A6D04AFF-C28E-4D0C-B44D-FCEE78C8A3C2}" type="pres">
      <dgm:prSet presAssocID="{185FE91D-9CDF-410C-BD0E-0D448344E0FD}" presName="compNode" presStyleCnt="0"/>
      <dgm:spPr/>
    </dgm:pt>
    <dgm:pt modelId="{828A100F-6D18-45AA-9D7A-D39444C4579A}" type="pres">
      <dgm:prSet presAssocID="{185FE91D-9CDF-410C-BD0E-0D448344E0FD}" presName="bkgdShape" presStyleLbl="node1" presStyleIdx="0" presStyleCnt="4"/>
      <dgm:spPr/>
    </dgm:pt>
    <dgm:pt modelId="{54361DA2-7AE8-4FBB-B44A-7C2C45A93000}" type="pres">
      <dgm:prSet presAssocID="{185FE91D-9CDF-410C-BD0E-0D448344E0FD}" presName="nodeTx" presStyleLbl="node1" presStyleIdx="0" presStyleCnt="4">
        <dgm:presLayoutVars>
          <dgm:bulletEnabled val="1"/>
        </dgm:presLayoutVars>
      </dgm:prSet>
      <dgm:spPr/>
    </dgm:pt>
    <dgm:pt modelId="{DCA2F69D-9734-4398-9025-038FD8AF67CC}" type="pres">
      <dgm:prSet presAssocID="{185FE91D-9CDF-410C-BD0E-0D448344E0FD}" presName="invisiNode" presStyleLbl="node1" presStyleIdx="0" presStyleCnt="4"/>
      <dgm:spPr/>
    </dgm:pt>
    <dgm:pt modelId="{3CAF48A2-1A61-4B21-8377-92DF80FBA47F}" type="pres">
      <dgm:prSet presAssocID="{185FE91D-9CDF-410C-BD0E-0D448344E0FD}" presName="imagNode" presStyleLbl="fgImgPlace1" presStyleIdx="0" presStyleCnt="4"/>
      <dgm:spPr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urt with solid fill"/>
        </a:ext>
      </dgm:extLst>
    </dgm:pt>
    <dgm:pt modelId="{426D4B9C-7C78-48B2-87EE-2DC288F601C8}" type="pres">
      <dgm:prSet presAssocID="{C15964B3-272D-4DFB-8397-264DFC63D9DB}" presName="sibTrans" presStyleLbl="sibTrans2D1" presStyleIdx="0" presStyleCnt="0"/>
      <dgm:spPr/>
    </dgm:pt>
    <dgm:pt modelId="{F142352D-7919-49D3-87BD-F5231FA52C92}" type="pres">
      <dgm:prSet presAssocID="{89E451F4-77DE-44EF-B068-2CD1EA3C7DFB}" presName="compNode" presStyleCnt="0"/>
      <dgm:spPr/>
    </dgm:pt>
    <dgm:pt modelId="{3858A668-A177-4714-A8D7-4EE9BE070445}" type="pres">
      <dgm:prSet presAssocID="{89E451F4-77DE-44EF-B068-2CD1EA3C7DFB}" presName="bkgdShape" presStyleLbl="node1" presStyleIdx="1" presStyleCnt="4"/>
      <dgm:spPr/>
    </dgm:pt>
    <dgm:pt modelId="{78667819-4900-46EC-8D07-5B6E02E068CA}" type="pres">
      <dgm:prSet presAssocID="{89E451F4-77DE-44EF-B068-2CD1EA3C7DFB}" presName="nodeTx" presStyleLbl="node1" presStyleIdx="1" presStyleCnt="4">
        <dgm:presLayoutVars>
          <dgm:bulletEnabled val="1"/>
        </dgm:presLayoutVars>
      </dgm:prSet>
      <dgm:spPr/>
    </dgm:pt>
    <dgm:pt modelId="{2DC3339D-D1CF-421B-9ADB-2CD978019644}" type="pres">
      <dgm:prSet presAssocID="{89E451F4-77DE-44EF-B068-2CD1EA3C7DFB}" presName="invisiNode" presStyleLbl="node1" presStyleIdx="1" presStyleCnt="4"/>
      <dgm:spPr/>
    </dgm:pt>
    <dgm:pt modelId="{9AF851E0-C1B1-47FB-86E8-350EBF772867}" type="pres">
      <dgm:prSet presAssocID="{89E451F4-77DE-44EF-B068-2CD1EA3C7DFB}" presName="imagNode" presStyleLbl="fgImgPlace1" presStyleIdx="1" presStyleCnt="4"/>
      <dgm:spPr>
        <a:blipFill>
          <a:blip xmlns:r="http://schemas.openxmlformats.org/officeDocument/2006/relationships" r:embed="rId2">
            <a:duotone>
              <a:schemeClr val="accent4">
                <a:hueOff val="0"/>
                <a:satOff val="0"/>
                <a:lumOff val="5699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5699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outline"/>
        </a:ext>
      </dgm:extLst>
    </dgm:pt>
    <dgm:pt modelId="{115E9E9B-00DD-4BDD-8E7F-4B8108C97845}" type="pres">
      <dgm:prSet presAssocID="{3A5AD78A-6166-47EC-AD4F-A0A0BC8F7F1B}" presName="sibTrans" presStyleLbl="sibTrans2D1" presStyleIdx="0" presStyleCnt="0"/>
      <dgm:spPr/>
    </dgm:pt>
    <dgm:pt modelId="{293A92D1-9E40-42D8-B2B7-2DF7C30CCD02}" type="pres">
      <dgm:prSet presAssocID="{0BDD8707-79E6-4ACC-9B53-B56E8E30DEA1}" presName="compNode" presStyleCnt="0"/>
      <dgm:spPr/>
    </dgm:pt>
    <dgm:pt modelId="{39632CCE-95F5-43F1-BF34-7E73D73CBA1F}" type="pres">
      <dgm:prSet presAssocID="{0BDD8707-79E6-4ACC-9B53-B56E8E30DEA1}" presName="bkgdShape" presStyleLbl="node1" presStyleIdx="2" presStyleCnt="4"/>
      <dgm:spPr/>
    </dgm:pt>
    <dgm:pt modelId="{7C044B36-8FD7-406A-92AF-C9686BB88BE7}" type="pres">
      <dgm:prSet presAssocID="{0BDD8707-79E6-4ACC-9B53-B56E8E30DEA1}" presName="nodeTx" presStyleLbl="node1" presStyleIdx="2" presStyleCnt="4">
        <dgm:presLayoutVars>
          <dgm:bulletEnabled val="1"/>
        </dgm:presLayoutVars>
      </dgm:prSet>
      <dgm:spPr/>
    </dgm:pt>
    <dgm:pt modelId="{1CA9EF12-74E7-486E-8B69-7FC17B5B3400}" type="pres">
      <dgm:prSet presAssocID="{0BDD8707-79E6-4ACC-9B53-B56E8E30DEA1}" presName="invisiNode" presStyleLbl="node1" presStyleIdx="2" presStyleCnt="4"/>
      <dgm:spPr/>
    </dgm:pt>
    <dgm:pt modelId="{5FF1C91F-AA78-4C8C-A75B-295DEAB164A0}" type="pres">
      <dgm:prSet presAssocID="{0BDD8707-79E6-4ACC-9B53-B56E8E30DEA1}" presName="imagNode" presStyleLbl="fgImgPlace1" presStyleIdx="2" presStyleCnt="4"/>
      <dgm:spPr>
        <a:blipFill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11398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1139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struction worker male with solid fill"/>
        </a:ext>
      </dgm:extLst>
    </dgm:pt>
    <dgm:pt modelId="{EC1D4DB4-EA9B-47E9-8EF9-ED58684CD378}" type="pres">
      <dgm:prSet presAssocID="{6F3E2FB8-7CE5-4F3D-B90F-F3D178229CA3}" presName="sibTrans" presStyleLbl="sibTrans2D1" presStyleIdx="0" presStyleCnt="0"/>
      <dgm:spPr/>
    </dgm:pt>
    <dgm:pt modelId="{63EC65B6-0D64-4EBA-B9D5-3519D045C1A1}" type="pres">
      <dgm:prSet presAssocID="{88ECF5F7-8641-4275-9C63-94B0B0F4C666}" presName="compNode" presStyleCnt="0"/>
      <dgm:spPr/>
    </dgm:pt>
    <dgm:pt modelId="{1057A791-11E7-4A33-8189-03371BC74FAB}" type="pres">
      <dgm:prSet presAssocID="{88ECF5F7-8641-4275-9C63-94B0B0F4C666}" presName="bkgdShape" presStyleLbl="node1" presStyleIdx="3" presStyleCnt="4"/>
      <dgm:spPr/>
    </dgm:pt>
    <dgm:pt modelId="{D650F69A-34C9-468F-BD7F-66179C763844}" type="pres">
      <dgm:prSet presAssocID="{88ECF5F7-8641-4275-9C63-94B0B0F4C666}" presName="nodeTx" presStyleLbl="node1" presStyleIdx="3" presStyleCnt="4">
        <dgm:presLayoutVars>
          <dgm:bulletEnabled val="1"/>
        </dgm:presLayoutVars>
      </dgm:prSet>
      <dgm:spPr/>
    </dgm:pt>
    <dgm:pt modelId="{446B94C1-19BB-4BC5-91C8-4C35B7057798}" type="pres">
      <dgm:prSet presAssocID="{88ECF5F7-8641-4275-9C63-94B0B0F4C666}" presName="invisiNode" presStyleLbl="node1" presStyleIdx="3" presStyleCnt="4"/>
      <dgm:spPr/>
    </dgm:pt>
    <dgm:pt modelId="{BFFD1C23-8857-4955-A47A-95BFB0C9E8F5}" type="pres">
      <dgm:prSet presAssocID="{88ECF5F7-8641-4275-9C63-94B0B0F4C666}" presName="imagNode" presStyleLbl="fgImgPlace1" presStyleIdx="3" presStyleCnt="4"/>
      <dgm:spPr>
        <a:blipFill>
          <a:blip xmlns:r="http://schemas.openxmlformats.org/officeDocument/2006/relationships" r:embed="rId4">
            <a:duotone>
              <a:schemeClr val="accent4">
                <a:hueOff val="0"/>
                <a:satOff val="0"/>
                <a:lumOff val="17097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17097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 with solid fill"/>
        </a:ext>
      </dgm:extLst>
    </dgm:pt>
  </dgm:ptLst>
  <dgm:cxnLst>
    <dgm:cxn modelId="{AF666A0E-5CE2-42C3-9439-E8FF1455AB19}" type="presOf" srcId="{0BDD8707-79E6-4ACC-9B53-B56E8E30DEA1}" destId="{39632CCE-95F5-43F1-BF34-7E73D73CBA1F}" srcOrd="0" destOrd="0" presId="urn:microsoft.com/office/officeart/2005/8/layout/hList7"/>
    <dgm:cxn modelId="{C37F2410-D889-4D43-AC69-9DA81B63F708}" type="presOf" srcId="{185FE91D-9CDF-410C-BD0E-0D448344E0FD}" destId="{54361DA2-7AE8-4FBB-B44A-7C2C45A93000}" srcOrd="1" destOrd="0" presId="urn:microsoft.com/office/officeart/2005/8/layout/hList7"/>
    <dgm:cxn modelId="{DA2B5514-0714-4E93-9A87-0E590D1F8BD6}" type="presOf" srcId="{6F3E2FB8-7CE5-4F3D-B90F-F3D178229CA3}" destId="{EC1D4DB4-EA9B-47E9-8EF9-ED58684CD378}" srcOrd="0" destOrd="0" presId="urn:microsoft.com/office/officeart/2005/8/layout/hList7"/>
    <dgm:cxn modelId="{5D3CF81E-6ED9-4358-96FD-F06A209C8DE1}" srcId="{A28FDA03-D77F-47C8-91A1-EA94C591D262}" destId="{0BDD8707-79E6-4ACC-9B53-B56E8E30DEA1}" srcOrd="2" destOrd="0" parTransId="{C56B405C-FBB9-4889-A265-721CFD261986}" sibTransId="{6F3E2FB8-7CE5-4F3D-B90F-F3D178229CA3}"/>
    <dgm:cxn modelId="{1D2AED23-E3F2-4C3E-9B83-48AC4881EDA9}" srcId="{A28FDA03-D77F-47C8-91A1-EA94C591D262}" destId="{88ECF5F7-8641-4275-9C63-94B0B0F4C666}" srcOrd="3" destOrd="0" parTransId="{D57DE5DD-DD05-4F03-BBDB-E2840D3C0075}" sibTransId="{D3F340EC-8220-423C-AB86-0C67EC560DA1}"/>
    <dgm:cxn modelId="{0E67255F-FC6D-4F8E-A29C-256E73D7C015}" srcId="{A28FDA03-D77F-47C8-91A1-EA94C591D262}" destId="{185FE91D-9CDF-410C-BD0E-0D448344E0FD}" srcOrd="0" destOrd="0" parTransId="{1E0BB801-0B6A-4EA1-9218-A9B6B9900F01}" sibTransId="{C15964B3-272D-4DFB-8397-264DFC63D9DB}"/>
    <dgm:cxn modelId="{520B6253-A2EB-48BC-A166-D57F8F727562}" type="presOf" srcId="{185FE91D-9CDF-410C-BD0E-0D448344E0FD}" destId="{828A100F-6D18-45AA-9D7A-D39444C4579A}" srcOrd="0" destOrd="0" presId="urn:microsoft.com/office/officeart/2005/8/layout/hList7"/>
    <dgm:cxn modelId="{753CDC54-9D1A-4635-833B-9D9AA4098A5D}" type="presOf" srcId="{3A5AD78A-6166-47EC-AD4F-A0A0BC8F7F1B}" destId="{115E9E9B-00DD-4BDD-8E7F-4B8108C97845}" srcOrd="0" destOrd="0" presId="urn:microsoft.com/office/officeart/2005/8/layout/hList7"/>
    <dgm:cxn modelId="{0C6DE880-051F-47F9-878C-92102C5A2675}" type="presOf" srcId="{89E451F4-77DE-44EF-B068-2CD1EA3C7DFB}" destId="{78667819-4900-46EC-8D07-5B6E02E068CA}" srcOrd="1" destOrd="0" presId="urn:microsoft.com/office/officeart/2005/8/layout/hList7"/>
    <dgm:cxn modelId="{BC720487-3C94-4CA9-AEBB-BC597E3C05AB}" type="presOf" srcId="{0BDD8707-79E6-4ACC-9B53-B56E8E30DEA1}" destId="{7C044B36-8FD7-406A-92AF-C9686BB88BE7}" srcOrd="1" destOrd="0" presId="urn:microsoft.com/office/officeart/2005/8/layout/hList7"/>
    <dgm:cxn modelId="{9CE7648C-6ECA-4344-B6EB-9C35FB580145}" type="presOf" srcId="{88ECF5F7-8641-4275-9C63-94B0B0F4C666}" destId="{D650F69A-34C9-468F-BD7F-66179C763844}" srcOrd="1" destOrd="0" presId="urn:microsoft.com/office/officeart/2005/8/layout/hList7"/>
    <dgm:cxn modelId="{1B0E938C-C9AB-44A2-A126-E6F887469E80}" type="presOf" srcId="{A28FDA03-D77F-47C8-91A1-EA94C591D262}" destId="{3E9BA518-CB82-460C-B3CD-8A763EAE0788}" srcOrd="0" destOrd="0" presId="urn:microsoft.com/office/officeart/2005/8/layout/hList7"/>
    <dgm:cxn modelId="{D8DE239F-D194-47F4-81EA-7E8EFDCC2870}" type="presOf" srcId="{C15964B3-272D-4DFB-8397-264DFC63D9DB}" destId="{426D4B9C-7C78-48B2-87EE-2DC288F601C8}" srcOrd="0" destOrd="0" presId="urn:microsoft.com/office/officeart/2005/8/layout/hList7"/>
    <dgm:cxn modelId="{15664EA1-5EF3-4B34-9A53-29F59CE44F0A}" type="presOf" srcId="{88ECF5F7-8641-4275-9C63-94B0B0F4C666}" destId="{1057A791-11E7-4A33-8189-03371BC74FAB}" srcOrd="0" destOrd="0" presId="urn:microsoft.com/office/officeart/2005/8/layout/hList7"/>
    <dgm:cxn modelId="{CCFD59B5-21C3-4423-98B1-21642EE65469}" srcId="{A28FDA03-D77F-47C8-91A1-EA94C591D262}" destId="{89E451F4-77DE-44EF-B068-2CD1EA3C7DFB}" srcOrd="1" destOrd="0" parTransId="{27DA5B8B-5659-4BC8-9019-42C0A9F63842}" sibTransId="{3A5AD78A-6166-47EC-AD4F-A0A0BC8F7F1B}"/>
    <dgm:cxn modelId="{9E30B9FE-6D71-4395-9B88-34E78328C4F6}" type="presOf" srcId="{89E451F4-77DE-44EF-B068-2CD1EA3C7DFB}" destId="{3858A668-A177-4714-A8D7-4EE9BE070445}" srcOrd="0" destOrd="0" presId="urn:microsoft.com/office/officeart/2005/8/layout/hList7"/>
    <dgm:cxn modelId="{F4A8C0BB-96FF-4346-B3B7-298CE9B1120B}" type="presParOf" srcId="{3E9BA518-CB82-460C-B3CD-8A763EAE0788}" destId="{0DCFF241-FDE6-49BD-8362-BBAE4D16F1CB}" srcOrd="0" destOrd="0" presId="urn:microsoft.com/office/officeart/2005/8/layout/hList7"/>
    <dgm:cxn modelId="{3EF145F9-91C4-4592-A000-9E2F930BF3AC}" type="presParOf" srcId="{3E9BA518-CB82-460C-B3CD-8A763EAE0788}" destId="{A513C218-0DF2-4FB8-88DA-F04A0E716D10}" srcOrd="1" destOrd="0" presId="urn:microsoft.com/office/officeart/2005/8/layout/hList7"/>
    <dgm:cxn modelId="{E98E7EAB-4F6D-41F1-BFE8-B825B9920C6A}" type="presParOf" srcId="{A513C218-0DF2-4FB8-88DA-F04A0E716D10}" destId="{A6D04AFF-C28E-4D0C-B44D-FCEE78C8A3C2}" srcOrd="0" destOrd="0" presId="urn:microsoft.com/office/officeart/2005/8/layout/hList7"/>
    <dgm:cxn modelId="{A6D32ADE-5598-4CA7-AB44-FBA6A70D6F52}" type="presParOf" srcId="{A6D04AFF-C28E-4D0C-B44D-FCEE78C8A3C2}" destId="{828A100F-6D18-45AA-9D7A-D39444C4579A}" srcOrd="0" destOrd="0" presId="urn:microsoft.com/office/officeart/2005/8/layout/hList7"/>
    <dgm:cxn modelId="{02A2FFF0-D905-47FF-AB30-618B00599728}" type="presParOf" srcId="{A6D04AFF-C28E-4D0C-B44D-FCEE78C8A3C2}" destId="{54361DA2-7AE8-4FBB-B44A-7C2C45A93000}" srcOrd="1" destOrd="0" presId="urn:microsoft.com/office/officeart/2005/8/layout/hList7"/>
    <dgm:cxn modelId="{FB3B5DE2-564E-4023-BE1B-C4CAB082C283}" type="presParOf" srcId="{A6D04AFF-C28E-4D0C-B44D-FCEE78C8A3C2}" destId="{DCA2F69D-9734-4398-9025-038FD8AF67CC}" srcOrd="2" destOrd="0" presId="urn:microsoft.com/office/officeart/2005/8/layout/hList7"/>
    <dgm:cxn modelId="{058F60B7-1C09-48AA-AD97-D69B29B6BE12}" type="presParOf" srcId="{A6D04AFF-C28E-4D0C-B44D-FCEE78C8A3C2}" destId="{3CAF48A2-1A61-4B21-8377-92DF80FBA47F}" srcOrd="3" destOrd="0" presId="urn:microsoft.com/office/officeart/2005/8/layout/hList7"/>
    <dgm:cxn modelId="{C4EBB666-62CD-4F43-AC40-74F117FCBD93}" type="presParOf" srcId="{A513C218-0DF2-4FB8-88DA-F04A0E716D10}" destId="{426D4B9C-7C78-48B2-87EE-2DC288F601C8}" srcOrd="1" destOrd="0" presId="urn:microsoft.com/office/officeart/2005/8/layout/hList7"/>
    <dgm:cxn modelId="{617F7947-75E0-47B5-91A2-4CCB1B4F3094}" type="presParOf" srcId="{A513C218-0DF2-4FB8-88DA-F04A0E716D10}" destId="{F142352D-7919-49D3-87BD-F5231FA52C92}" srcOrd="2" destOrd="0" presId="urn:microsoft.com/office/officeart/2005/8/layout/hList7"/>
    <dgm:cxn modelId="{AF9E004A-2235-43BC-840E-F7F0B3BE45C7}" type="presParOf" srcId="{F142352D-7919-49D3-87BD-F5231FA52C92}" destId="{3858A668-A177-4714-A8D7-4EE9BE070445}" srcOrd="0" destOrd="0" presId="urn:microsoft.com/office/officeart/2005/8/layout/hList7"/>
    <dgm:cxn modelId="{444E83D4-8E19-4616-8C97-11404D10AFF6}" type="presParOf" srcId="{F142352D-7919-49D3-87BD-F5231FA52C92}" destId="{78667819-4900-46EC-8D07-5B6E02E068CA}" srcOrd="1" destOrd="0" presId="urn:microsoft.com/office/officeart/2005/8/layout/hList7"/>
    <dgm:cxn modelId="{03AFB8F8-B294-467B-9BB2-7F7FB5136C08}" type="presParOf" srcId="{F142352D-7919-49D3-87BD-F5231FA52C92}" destId="{2DC3339D-D1CF-421B-9ADB-2CD978019644}" srcOrd="2" destOrd="0" presId="urn:microsoft.com/office/officeart/2005/8/layout/hList7"/>
    <dgm:cxn modelId="{1CCCE49D-1DF1-4021-B5DE-7E0DD9107F99}" type="presParOf" srcId="{F142352D-7919-49D3-87BD-F5231FA52C92}" destId="{9AF851E0-C1B1-47FB-86E8-350EBF772867}" srcOrd="3" destOrd="0" presId="urn:microsoft.com/office/officeart/2005/8/layout/hList7"/>
    <dgm:cxn modelId="{30312F99-FBCD-41CE-8E0C-E53A83BF754C}" type="presParOf" srcId="{A513C218-0DF2-4FB8-88DA-F04A0E716D10}" destId="{115E9E9B-00DD-4BDD-8E7F-4B8108C97845}" srcOrd="3" destOrd="0" presId="urn:microsoft.com/office/officeart/2005/8/layout/hList7"/>
    <dgm:cxn modelId="{397B30F9-D93F-48AA-A766-6CEEE8408C5C}" type="presParOf" srcId="{A513C218-0DF2-4FB8-88DA-F04A0E716D10}" destId="{293A92D1-9E40-42D8-B2B7-2DF7C30CCD02}" srcOrd="4" destOrd="0" presId="urn:microsoft.com/office/officeart/2005/8/layout/hList7"/>
    <dgm:cxn modelId="{26CC5A25-7B19-4F45-A2A0-7B09C8A10E14}" type="presParOf" srcId="{293A92D1-9E40-42D8-B2B7-2DF7C30CCD02}" destId="{39632CCE-95F5-43F1-BF34-7E73D73CBA1F}" srcOrd="0" destOrd="0" presId="urn:microsoft.com/office/officeart/2005/8/layout/hList7"/>
    <dgm:cxn modelId="{0EF6D54F-9C04-4FB8-B90C-04B84D01B2E1}" type="presParOf" srcId="{293A92D1-9E40-42D8-B2B7-2DF7C30CCD02}" destId="{7C044B36-8FD7-406A-92AF-C9686BB88BE7}" srcOrd="1" destOrd="0" presId="urn:microsoft.com/office/officeart/2005/8/layout/hList7"/>
    <dgm:cxn modelId="{82715A2D-6120-46F5-8D20-A1E802DA1220}" type="presParOf" srcId="{293A92D1-9E40-42D8-B2B7-2DF7C30CCD02}" destId="{1CA9EF12-74E7-486E-8B69-7FC17B5B3400}" srcOrd="2" destOrd="0" presId="urn:microsoft.com/office/officeart/2005/8/layout/hList7"/>
    <dgm:cxn modelId="{BA06AA54-7D82-415E-9C27-28DE4F978936}" type="presParOf" srcId="{293A92D1-9E40-42D8-B2B7-2DF7C30CCD02}" destId="{5FF1C91F-AA78-4C8C-A75B-295DEAB164A0}" srcOrd="3" destOrd="0" presId="urn:microsoft.com/office/officeart/2005/8/layout/hList7"/>
    <dgm:cxn modelId="{9EF606A7-95DE-4CBF-9278-90392C697201}" type="presParOf" srcId="{A513C218-0DF2-4FB8-88DA-F04A0E716D10}" destId="{EC1D4DB4-EA9B-47E9-8EF9-ED58684CD378}" srcOrd="5" destOrd="0" presId="urn:microsoft.com/office/officeart/2005/8/layout/hList7"/>
    <dgm:cxn modelId="{B1691F19-07B4-4C19-A3FA-373D2B5032F7}" type="presParOf" srcId="{A513C218-0DF2-4FB8-88DA-F04A0E716D10}" destId="{63EC65B6-0D64-4EBA-B9D5-3519D045C1A1}" srcOrd="6" destOrd="0" presId="urn:microsoft.com/office/officeart/2005/8/layout/hList7"/>
    <dgm:cxn modelId="{6B66E328-9F05-47F6-A5DF-9B8E7158D95E}" type="presParOf" srcId="{63EC65B6-0D64-4EBA-B9D5-3519D045C1A1}" destId="{1057A791-11E7-4A33-8189-03371BC74FAB}" srcOrd="0" destOrd="0" presId="urn:microsoft.com/office/officeart/2005/8/layout/hList7"/>
    <dgm:cxn modelId="{EDD7CDE1-F342-4AE6-BA44-3393FA822B9B}" type="presParOf" srcId="{63EC65B6-0D64-4EBA-B9D5-3519D045C1A1}" destId="{D650F69A-34C9-468F-BD7F-66179C763844}" srcOrd="1" destOrd="0" presId="urn:microsoft.com/office/officeart/2005/8/layout/hList7"/>
    <dgm:cxn modelId="{475E42C8-527E-41D6-9C36-5B8E00C1B28F}" type="presParOf" srcId="{63EC65B6-0D64-4EBA-B9D5-3519D045C1A1}" destId="{446B94C1-19BB-4BC5-91C8-4C35B7057798}" srcOrd="2" destOrd="0" presId="urn:microsoft.com/office/officeart/2005/8/layout/hList7"/>
    <dgm:cxn modelId="{A5AFD48B-DD03-441C-B74F-CD1A8BEB5A55}" type="presParOf" srcId="{63EC65B6-0D64-4EBA-B9D5-3519D045C1A1}" destId="{BFFD1C23-8857-4955-A47A-95BFB0C9E8F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A100F-6D18-45AA-9D7A-D39444C4579A}">
      <dsp:nvSpPr>
        <dsp:cNvPr id="0" name=""/>
        <dsp:cNvSpPr/>
      </dsp:nvSpPr>
      <dsp:spPr>
        <a:xfrm>
          <a:off x="1421" y="0"/>
          <a:ext cx="1489769" cy="297180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Physical </a:t>
          </a:r>
        </a:p>
      </dsp:txBody>
      <dsp:txXfrm>
        <a:off x="1421" y="1188720"/>
        <a:ext cx="1489769" cy="1188720"/>
      </dsp:txXfrm>
    </dsp:sp>
    <dsp:sp modelId="{3CAF48A2-1A61-4B21-8377-92DF80FBA47F}">
      <dsp:nvSpPr>
        <dsp:cNvPr id="0" name=""/>
        <dsp:cNvSpPr/>
      </dsp:nvSpPr>
      <dsp:spPr>
        <a:xfrm>
          <a:off x="251501" y="178308"/>
          <a:ext cx="989609" cy="989609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8A668-A177-4714-A8D7-4EE9BE070445}">
      <dsp:nvSpPr>
        <dsp:cNvPr id="0" name=""/>
        <dsp:cNvSpPr/>
      </dsp:nvSpPr>
      <dsp:spPr>
        <a:xfrm>
          <a:off x="1535883" y="0"/>
          <a:ext cx="1489769" cy="297180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194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Financial</a:t>
          </a:r>
        </a:p>
      </dsp:txBody>
      <dsp:txXfrm>
        <a:off x="1535883" y="1188720"/>
        <a:ext cx="1489769" cy="1188720"/>
      </dsp:txXfrm>
    </dsp:sp>
    <dsp:sp modelId="{9AF851E0-C1B1-47FB-86E8-350EBF772867}">
      <dsp:nvSpPr>
        <dsp:cNvPr id="0" name=""/>
        <dsp:cNvSpPr/>
      </dsp:nvSpPr>
      <dsp:spPr>
        <a:xfrm>
          <a:off x="1785963" y="178308"/>
          <a:ext cx="989609" cy="989609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4">
                <a:hueOff val="0"/>
                <a:satOff val="0"/>
                <a:lumOff val="5699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5699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32CCE-95F5-43F1-BF34-7E73D73CBA1F}">
      <dsp:nvSpPr>
        <dsp:cNvPr id="0" name=""/>
        <dsp:cNvSpPr/>
      </dsp:nvSpPr>
      <dsp:spPr>
        <a:xfrm>
          <a:off x="3070346" y="0"/>
          <a:ext cx="1489769" cy="297180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38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Human </a:t>
          </a:r>
        </a:p>
      </dsp:txBody>
      <dsp:txXfrm>
        <a:off x="3070346" y="1188720"/>
        <a:ext cx="1489769" cy="1188720"/>
      </dsp:txXfrm>
    </dsp:sp>
    <dsp:sp modelId="{5FF1C91F-AA78-4C8C-A75B-295DEAB164A0}">
      <dsp:nvSpPr>
        <dsp:cNvPr id="0" name=""/>
        <dsp:cNvSpPr/>
      </dsp:nvSpPr>
      <dsp:spPr>
        <a:xfrm>
          <a:off x="3320426" y="178308"/>
          <a:ext cx="989609" cy="989609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11398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1139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7A791-11E7-4A33-8189-03371BC74FAB}">
      <dsp:nvSpPr>
        <dsp:cNvPr id="0" name=""/>
        <dsp:cNvSpPr/>
      </dsp:nvSpPr>
      <dsp:spPr>
        <a:xfrm>
          <a:off x="4604809" y="0"/>
          <a:ext cx="1489769" cy="2971800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Information</a:t>
          </a:r>
        </a:p>
      </dsp:txBody>
      <dsp:txXfrm>
        <a:off x="4604809" y="1188719"/>
        <a:ext cx="1489769" cy="1188720"/>
      </dsp:txXfrm>
    </dsp:sp>
    <dsp:sp modelId="{BFFD1C23-8857-4955-A47A-95BFB0C9E8F5}">
      <dsp:nvSpPr>
        <dsp:cNvPr id="0" name=""/>
        <dsp:cNvSpPr/>
      </dsp:nvSpPr>
      <dsp:spPr>
        <a:xfrm>
          <a:off x="4854889" y="178308"/>
          <a:ext cx="989609" cy="989609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4">
                <a:hueOff val="0"/>
                <a:satOff val="0"/>
                <a:lumOff val="17097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17097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FF241-FDE6-49BD-8362-BBAE4D16F1CB}">
      <dsp:nvSpPr>
        <dsp:cNvPr id="0" name=""/>
        <dsp:cNvSpPr/>
      </dsp:nvSpPr>
      <dsp:spPr>
        <a:xfrm>
          <a:off x="243839" y="2377439"/>
          <a:ext cx="5608320" cy="445770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4AF19D7-243E-4DC5-9893-CA340F451B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3D7EBAC-6263-413D-9B55-E6147D2921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55216D3-BBC3-49D5-B3C3-1CE49D9FF13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EF68B4EA-B0C2-4545-BD77-3B90B75564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986A3D4E-CC0D-45B9-A635-219499DB5B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B88C82CA-C4F2-444E-9EC7-306912635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A558347-DFCB-431D-AA09-0CE2CFD408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EB3A7354-B785-478A-81A5-E85DAA452D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A1170A6D-B37B-4C97-B6B1-8B266373B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Proclamation: announcements, declaration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9BA72274-D2E9-4F3C-B757-C78A09ADC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902168-69D8-460F-AEAB-FBD8F01C1DB0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BBB102A9-4346-44C1-870C-30F86584D7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5325" y="6148388"/>
            <a:ext cx="7753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latin typeface="Arial" panose="020B0604020202020204" pitchFamily="34" charset="0"/>
              </a:rPr>
              <a:t>Slide content created by Joseph B. Mosca, Monmouth University. </a:t>
            </a:r>
            <a:br>
              <a:rPr lang="en-US" altLang="en-US" sz="1400" b="1">
                <a:latin typeface="Arial" panose="020B0604020202020204" pitchFamily="34" charset="0"/>
              </a:rPr>
            </a:br>
            <a:r>
              <a:rPr lang="en-US" altLang="en-US" sz="1400" b="1">
                <a:latin typeface="Arial" panose="020B0604020202020204" pitchFamily="34" charset="0"/>
              </a:rPr>
              <a:t>Copyright © Houghton Mifflin Company. All rights reserved.</a:t>
            </a:r>
            <a:endParaRPr lang="en-US" altLang="en-US" sz="1400" b="1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3124200"/>
            <a:ext cx="4038600" cy="1752600"/>
          </a:xfrm>
        </p:spPr>
        <p:txBody>
          <a:bodyPr/>
          <a:lstStyle>
            <a:lvl1pPr marL="0" indent="0" algn="ctr">
              <a:buFontTx/>
              <a:buNone/>
              <a:defRPr i="1"/>
            </a:lvl1pPr>
          </a:lstStyle>
          <a:p>
            <a:pPr lvl="0"/>
            <a:r>
              <a:rPr lang="en-US" altLang="en-US" noProof="0"/>
              <a:t>An Introduction to Management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391400" y="1174750"/>
            <a:ext cx="1066800" cy="990600"/>
          </a:xfrm>
        </p:spPr>
        <p:txBody>
          <a:bodyPr/>
          <a:lstStyle>
            <a:lvl1pPr>
              <a:defRPr sz="4000">
                <a:solidFill>
                  <a:srgbClr val="C69A17"/>
                </a:solidFill>
              </a:defRPr>
            </a:lvl1pPr>
          </a:lstStyle>
          <a:p>
            <a:pPr lvl="0"/>
            <a:r>
              <a:rPr lang="en-US" altLang="en-US" noProof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65542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EA8FD1-689E-4900-B287-89C3E20A16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43D580-6583-491A-BF3E-38F4A8F859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FA39E86D-C0B5-485E-BC58-F287587708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32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CF0D78-F57D-4FB4-A9D6-A89B4F57CD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2C78F5-61BB-4A66-9B28-AA9D5A0FC4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BBE09870-F71C-4E06-ABCB-6BD327B0EE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81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1B168-4587-4058-9B08-3E77ECC41B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50A29-C183-4711-B20F-DF9F72B4E1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D4DC2CF5-4DD8-4ACF-9B5E-86AA1DE0F2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545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38100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6286577-7F6C-4602-9878-FD83C1843A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E447918-9ECD-4EDF-A3DE-2B568D799C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1D1ECCD7-391B-46B9-82FC-761F4DA0D0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47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D59FA1-B0BB-425C-BDD0-A3BB7FFA91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AA6F3A-CD57-4F1F-9082-2535281D95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3FAD942A-476E-4499-8771-4423FFCA82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56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8AF5B-6107-46C8-A0D3-41959F8BDB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77BB7E-3AB7-4547-9403-53D56BCC8F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6E394A44-2D9D-480A-ABD1-1BCC4C4713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8428B0-B676-47DD-A44C-E03126D6D5B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2FEF7-4BB5-4CDC-BE86-C69D33A17C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1034B0F9-51C0-46D6-BE52-864D03B050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5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1A18FB-188B-4DBC-A7B2-4E95C1FC0B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CD91703-90EA-46E5-BF93-B38A9D94A7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9BBD71E1-F16E-4B45-A351-903687F103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54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3E8178A-C918-4471-8DAE-452DF314D6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815D3A5-E046-4CA9-BC6E-5E933E9450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D33D6F1C-E7F9-4315-ABE9-E579973265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7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6705D69-7EE8-42BD-A6ED-FD86EEEAC0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726DFC4-A04F-427E-9153-7D99683D6D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B5A52800-8735-455C-AE45-53F135D675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38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328DF-7680-44F8-B5D7-5682D71572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7457C-3AC0-41E2-983E-8080B0D0D9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FF67E3DD-ED82-47B1-98E3-36768229A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11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FE0859-6F1C-491F-97DE-28D367DF89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0B523-92F7-4565-94A7-91B1CFB1E2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DFF09FD3-3D03-446D-9CBD-995818C527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1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1AEF90-B3FD-49BA-B112-BF8BC4383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</a:t>
            </a:r>
            <a:br>
              <a:rPr lang="en-US" altLang="en-US"/>
            </a:br>
            <a:r>
              <a:rPr lang="en-US" altLang="en-US"/>
              <a:t>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503A056-4628-4729-8D3A-58E795C22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128A6375-DDED-4D8C-91B4-2815172D86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792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DEDEC5E3-E2F2-444D-AE2E-4FACD48B98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1 - </a:t>
            </a:r>
            <a:fld id="{E99EE1A0-EF5D-46C6-ACF6-B86938C1F3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82311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6ABB767D-F161-4290-B03C-BCDDA30FF4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F018FF4C-7AC2-4810-894D-6809C7308D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953000" y="2438400"/>
            <a:ext cx="4038600" cy="2438400"/>
          </a:xfrm>
        </p:spPr>
        <p:txBody>
          <a:bodyPr/>
          <a:lstStyle/>
          <a:p>
            <a:pPr eaLnBrk="1" hangingPunct="1"/>
            <a:r>
              <a:rPr lang="en-US" altLang="en-US" dirty="0"/>
              <a:t>Basic concepts of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4413-6F23-43A9-9F67-6C50BCF5FE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F6AD7-84B9-4FE2-B170-A46E3ADCE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ADFB83F8-20A6-4268-9891-854B4A31B98D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0E604A2-EFDA-41A1-83F2-4FF32C3AA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Management Process</a:t>
            </a:r>
          </a:p>
        </p:txBody>
      </p:sp>
      <p:pic>
        <p:nvPicPr>
          <p:cNvPr id="9221" name="Picture 7" descr="C:\Documents and Settings\fournij\Desktop\griffin_gifs\335020_la_01_01.eps.gif">
            <a:extLst>
              <a:ext uri="{FF2B5EF4-FFF2-40B4-BE49-F238E27FC236}">
                <a16:creationId xmlns:a16="http://schemas.microsoft.com/office/drawing/2014/main" id="{362C4508-3B53-4BF9-B908-164AB88A2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686800" cy="3432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A0C4A-3235-48EB-B8F9-8397D03757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ECA72-6E64-40C8-A7CC-553DB43510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F6083C65-D9EE-457A-83B6-A1082DEA2EBA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03ADCA1A-7309-4263-A017-7A1BE839C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Kinds of Managers by </a:t>
            </a:r>
            <a:br>
              <a:rPr lang="en-US" altLang="en-US" dirty="0"/>
            </a:br>
            <a:r>
              <a:rPr lang="en-US" altLang="en-US" dirty="0"/>
              <a:t>Level and Area</a:t>
            </a:r>
          </a:p>
        </p:txBody>
      </p:sp>
      <p:pic>
        <p:nvPicPr>
          <p:cNvPr id="24581" name="Picture 7" descr="C:\Documents and Settings\fournij\Desktop\griffin_gifs\335020_la_01_03.eps.gif">
            <a:extLst>
              <a:ext uri="{FF2B5EF4-FFF2-40B4-BE49-F238E27FC236}">
                <a16:creationId xmlns:a16="http://schemas.microsoft.com/office/drawing/2014/main" id="{A387770D-C83F-4EE2-B949-3638D2D87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03350"/>
            <a:ext cx="5334000" cy="4895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C057B-034D-4572-98C2-801AE1D76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C73D-63B2-48BD-A1DA-C62900F2C2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00F6F5FD-4A62-45D3-91DE-69F1B6B081AB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A7E5C3AA-01C5-45FA-9483-DB8103A51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Kinds of Managers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0CFE4ADA-C280-4B60-A175-035656693D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4038600" cy="4724400"/>
          </a:xfrm>
        </p:spPr>
        <p:txBody>
          <a:bodyPr/>
          <a:lstStyle/>
          <a:p>
            <a:pPr marL="228600" lvl="1" indent="-114300" eaLnBrk="1" hangingPunct="1">
              <a:buFontTx/>
              <a:buNone/>
            </a:pPr>
            <a:r>
              <a:rPr lang="en-US" altLang="en-US" sz="2400" dirty="0"/>
              <a:t>Top Managers</a:t>
            </a:r>
          </a:p>
          <a:p>
            <a:pPr marL="571500" lvl="2" eaLnBrk="1" hangingPunct="1"/>
            <a:r>
              <a:rPr lang="en-US" altLang="en-US" sz="2000" dirty="0"/>
              <a:t>Small group of executives who manage the overall organization, the strategic level.</a:t>
            </a:r>
          </a:p>
        </p:txBody>
      </p:sp>
      <p:pic>
        <p:nvPicPr>
          <p:cNvPr id="22534" name="Picture 9" descr="j0284879">
            <a:extLst>
              <a:ext uri="{FF2B5EF4-FFF2-40B4-BE49-F238E27FC236}">
                <a16:creationId xmlns:a16="http://schemas.microsoft.com/office/drawing/2014/main" id="{8090B32D-0851-4B2E-A046-7CC07A86C1D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2362200"/>
            <a:ext cx="3657600" cy="2571750"/>
          </a:xfrm>
          <a:noFill/>
          <a:ln w="12700"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C057B-034D-4572-98C2-801AE1D76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C73D-63B2-48BD-A1DA-C62900F2C2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00F6F5FD-4A62-45D3-91DE-69F1B6B081AB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A7E5C3AA-01C5-45FA-9483-DB8103A51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Kinds of Managers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0CFE4ADA-C280-4B60-A175-035656693D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4038600" cy="4724400"/>
          </a:xfrm>
        </p:spPr>
        <p:txBody>
          <a:bodyPr/>
          <a:lstStyle/>
          <a:p>
            <a:pPr marL="228600" lvl="1" indent="-114300" eaLnBrk="1" hangingPunct="1">
              <a:buFontTx/>
              <a:buNone/>
            </a:pPr>
            <a:r>
              <a:rPr lang="en-US" altLang="en-US" sz="2400" dirty="0"/>
              <a:t>Middle Managers</a:t>
            </a:r>
            <a:r>
              <a:rPr lang="en-US" altLang="en-US" sz="2400" u="sng" dirty="0"/>
              <a:t> </a:t>
            </a:r>
          </a:p>
          <a:p>
            <a:pPr marL="571500" lvl="2" eaLnBrk="1" hangingPunct="1"/>
            <a:r>
              <a:rPr lang="en-US" altLang="en-US" sz="2000" dirty="0"/>
              <a:t>A large group that implements the strategies developed at the top.</a:t>
            </a:r>
          </a:p>
        </p:txBody>
      </p:sp>
      <p:pic>
        <p:nvPicPr>
          <p:cNvPr id="57346" name="Picture 2" descr="Image result for middle management">
            <a:extLst>
              <a:ext uri="{FF2B5EF4-FFF2-40B4-BE49-F238E27FC236}">
                <a16:creationId xmlns:a16="http://schemas.microsoft.com/office/drawing/2014/main" id="{FAEC947A-AE45-4F6F-9DDF-BC17E280F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3810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7C48F-4A4F-436A-A05F-2AA00DE7B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F49DE-0673-4249-BB3E-476D545B3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A634D1AE-53F7-4F19-B584-5A4A0697C6BF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8">
            <a:extLst>
              <a:ext uri="{FF2B5EF4-FFF2-40B4-BE49-F238E27FC236}">
                <a16:creationId xmlns:a16="http://schemas.microsoft.com/office/drawing/2014/main" id="{B5B96145-F46D-4AD4-B5CA-3C912B65E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Kinds of Managers</a:t>
            </a:r>
          </a:p>
        </p:txBody>
      </p:sp>
      <p:sp>
        <p:nvSpPr>
          <p:cNvPr id="23557" name="Rectangle 9">
            <a:extLst>
              <a:ext uri="{FF2B5EF4-FFF2-40B4-BE49-F238E27FC236}">
                <a16:creationId xmlns:a16="http://schemas.microsoft.com/office/drawing/2014/main" id="{EDEA7008-A933-4BC6-9EDC-BC1F78292F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First-Line Managers</a:t>
            </a:r>
          </a:p>
          <a:p>
            <a:pPr lvl="1" eaLnBrk="1" hangingPunct="1"/>
            <a:r>
              <a:rPr lang="en-US" altLang="en-US" sz="2400"/>
              <a:t>Supervise and coordinate the activities of operating employees.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pic>
        <p:nvPicPr>
          <p:cNvPr id="23558" name="Picture 12" descr="j0301236">
            <a:extLst>
              <a:ext uri="{FF2B5EF4-FFF2-40B4-BE49-F238E27FC236}">
                <a16:creationId xmlns:a16="http://schemas.microsoft.com/office/drawing/2014/main" id="{67A68C12-AD9C-4E15-9E13-6C2C00BF3B01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9800" y="1543050"/>
            <a:ext cx="1819275" cy="188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9" name="Picture 13" descr="j0301238">
            <a:extLst>
              <a:ext uri="{FF2B5EF4-FFF2-40B4-BE49-F238E27FC236}">
                <a16:creationId xmlns:a16="http://schemas.microsoft.com/office/drawing/2014/main" id="{DB7CB91A-A879-4552-9BBD-7D21E6BADA84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76838" y="3910013"/>
            <a:ext cx="1857375" cy="203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E3AA-21D6-43B6-BFA0-3D8F5902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222" y="1904467"/>
            <a:ext cx="3501193" cy="994172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3600" dirty="0"/>
              <a:t>What Is an Organization?</a:t>
            </a:r>
            <a:endParaRPr lang="en-US" sz="3300" dirty="0">
              <a:solidFill>
                <a:schemeClr val="tx1"/>
              </a:solidFill>
            </a:endParaRPr>
          </a:p>
        </p:txBody>
      </p:sp>
      <p:pic>
        <p:nvPicPr>
          <p:cNvPr id="1028" name="Picture 4" descr="Image result for coproration building">
            <a:extLst>
              <a:ext uri="{FF2B5EF4-FFF2-40B4-BE49-F238E27FC236}">
                <a16:creationId xmlns:a16="http://schemas.microsoft.com/office/drawing/2014/main" id="{C7863AF3-50E8-4CE4-93BD-1737C7BDB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15" r="3" b="1837"/>
          <a:stretch/>
        </p:blipFill>
        <p:spPr bwMode="auto">
          <a:xfrm>
            <a:off x="2669342" y="2853195"/>
            <a:ext cx="2091690" cy="209169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oproration building">
            <a:extLst>
              <a:ext uri="{FF2B5EF4-FFF2-40B4-BE49-F238E27FC236}">
                <a16:creationId xmlns:a16="http://schemas.microsoft.com/office/drawing/2014/main" id="{E2091EC8-0CF8-4CE2-ABFE-FA32DD400C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4" r="2249" b="-3"/>
          <a:stretch/>
        </p:blipFill>
        <p:spPr bwMode="auto">
          <a:xfrm>
            <a:off x="15" y="857257"/>
            <a:ext cx="2975965" cy="2537453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proration building">
            <a:extLst>
              <a:ext uri="{FF2B5EF4-FFF2-40B4-BE49-F238E27FC236}">
                <a16:creationId xmlns:a16="http://schemas.microsoft.com/office/drawing/2014/main" id="{A2EFDA90-A640-4781-89D8-6F421B340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0"/>
          <a:stretch/>
        </p:blipFill>
        <p:spPr bwMode="auto">
          <a:xfrm>
            <a:off x="3619" y="3862695"/>
            <a:ext cx="2366303" cy="2138062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A21D5C-06D1-4250-A87F-6BC78E50D207}"/>
              </a:ext>
            </a:extLst>
          </p:cNvPr>
          <p:cNvSpPr txBox="1"/>
          <p:nvPr/>
        </p:nvSpPr>
        <p:spPr>
          <a:xfrm>
            <a:off x="5205222" y="3011237"/>
            <a:ext cx="3501192" cy="2386263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group</a:t>
            </a:r>
            <a:r>
              <a:rPr lang="en-US" altLang="en-US" sz="2400" dirty="0"/>
              <a:t> of people </a:t>
            </a:r>
            <a:r>
              <a:rPr lang="en-US" altLang="en-US" sz="2400" dirty="0">
                <a:solidFill>
                  <a:srgbClr val="FF0000"/>
                </a:solidFill>
              </a:rPr>
              <a:t>working together</a:t>
            </a:r>
            <a:r>
              <a:rPr lang="en-US" altLang="en-US" sz="2400" dirty="0"/>
              <a:t> in a </a:t>
            </a:r>
            <a:r>
              <a:rPr lang="en-US" altLang="en-US" sz="2400" dirty="0">
                <a:solidFill>
                  <a:srgbClr val="FF0000"/>
                </a:solidFill>
              </a:rPr>
              <a:t>structured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FF0000"/>
                </a:solidFill>
              </a:rPr>
              <a:t>coordinated</a:t>
            </a:r>
            <a:r>
              <a:rPr lang="en-US" altLang="en-US" sz="2400" dirty="0"/>
              <a:t> fashion to achieve a set of </a:t>
            </a:r>
            <a:r>
              <a:rPr lang="en-US" altLang="en-US" sz="2400" dirty="0">
                <a:solidFill>
                  <a:srgbClr val="FF0000"/>
                </a:solidFill>
              </a:rPr>
              <a:t>goals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62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D97ACB97-232D-4C08-A79C-2B58F3DBF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Types of Organization?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7CE785-A932-4F85-B172-43C70456D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dirty="0"/>
              <a:t>FORMAL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4307-CD99-40A9-A764-E0BCB61DB0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Well defined structure</a:t>
            </a:r>
          </a:p>
          <a:p>
            <a:r>
              <a:rPr lang="en-US" sz="2400" dirty="0"/>
              <a:t>For organizational goals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9AFF1-442A-47E9-AE68-739A38E39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800" dirty="0"/>
              <a:t>INFORMAL</a:t>
            </a: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4C273C-B26D-4963-A2D4-E1D7B2F60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974" y="2505075"/>
            <a:ext cx="4017964" cy="3684588"/>
          </a:xfrm>
        </p:spPr>
        <p:txBody>
          <a:bodyPr/>
          <a:lstStyle/>
          <a:p>
            <a:r>
              <a:rPr lang="en-US" sz="2400" dirty="0"/>
              <a:t>Roughly defined structure</a:t>
            </a:r>
          </a:p>
          <a:p>
            <a:r>
              <a:rPr lang="en-US" sz="2400" dirty="0"/>
              <a:t>For social goals of members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8DDB8-0B89-4302-9664-FA704411E5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22226-678E-41D9-A229-2B5DA2AFD2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3705DBA5-AA7D-40E4-9F5A-1DB378331326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8914" name="Picture 2" descr="Image result for formal organization">
            <a:extLst>
              <a:ext uri="{FF2B5EF4-FFF2-40B4-BE49-F238E27FC236}">
                <a16:creationId xmlns:a16="http://schemas.microsoft.com/office/drawing/2014/main" id="{BAC116F5-F5B1-45FC-873C-26723D633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" y="3962401"/>
            <a:ext cx="3498850" cy="239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Image result for friends drinking tea cartoon">
            <a:extLst>
              <a:ext uri="{FF2B5EF4-FFF2-40B4-BE49-F238E27FC236}">
                <a16:creationId xmlns:a16="http://schemas.microsoft.com/office/drawing/2014/main" id="{12886C40-7BBF-4734-B7E2-4EDB15D1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087" y="3962401"/>
            <a:ext cx="3480113" cy="239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6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8DDB8-0B89-4302-9664-FA704411E5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22226-678E-41D9-A229-2B5DA2AFD2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3705DBA5-AA7D-40E4-9F5A-1DB378331326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7ACB97-232D-4C08-A79C-2B58F3DBF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Organizational Resources 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0D0A2FEA-B143-4241-8CB5-C382D0D22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All assets that are available to use for the running of the organization.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320F85F-D092-4ED6-A081-A01D51527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908466"/>
              </p:ext>
            </p:extLst>
          </p:nvPr>
        </p:nvGraphicFramePr>
        <p:xfrm>
          <a:off x="1524000" y="3276600"/>
          <a:ext cx="60960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23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45AC452-DA43-4614-A4E5-C5B210CC46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4691A54-6BAD-4A4F-9A20-518DDAF577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F80460DF-265F-453F-A36D-70DC1DF93469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148" name="Picture 9" descr="C:\Documents and Settings\fournij\Desktop\griffin_gifs\table1-1.gif">
            <a:extLst>
              <a:ext uri="{FF2B5EF4-FFF2-40B4-BE49-F238E27FC236}">
                <a16:creationId xmlns:a16="http://schemas.microsoft.com/office/drawing/2014/main" id="{EA5EC202-D85F-4E79-8C00-AD8054A4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22375"/>
            <a:ext cx="8686800" cy="44132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019B0-2C9E-4952-B26E-02C46BCD0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E0C8B-CCD9-4CCD-AA09-830C8D3C8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8CA4D738-9BC5-4B06-9B9A-028570CB0F1B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B7DE27B5-1E05-4D3F-9960-4C5CBA7C6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Management Activities/Functions</a:t>
            </a:r>
          </a:p>
        </p:txBody>
      </p:sp>
      <p:pic>
        <p:nvPicPr>
          <p:cNvPr id="21509" name="Picture 9" descr="C:\Documents and Settings\fournij\Desktop\griffin_gifs\335020_la_01_02.eps.gif">
            <a:extLst>
              <a:ext uri="{FF2B5EF4-FFF2-40B4-BE49-F238E27FC236}">
                <a16:creationId xmlns:a16="http://schemas.microsoft.com/office/drawing/2014/main" id="{F8C1A39C-EFBC-41B6-A927-C7B32F040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181600" cy="5181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3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E4C1-6B0E-4611-9CA7-B48E05BFDC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BDC9-D390-427C-BD4C-C27018DD4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40BF550B-3249-493B-89CF-DB3A06AF22C8}" type="slidenum">
              <a:rPr lang="en-US" altLang="en-US" sz="10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997902B9-6BF7-410F-8FF5-E897A1E7E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Management?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B8171CCE-7C89-4FB5-8035-1C9DCF8236B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set of activities directed at an organization’s resources with the aim of achieving organizational goals in an efficient and effective manner.</a:t>
            </a:r>
          </a:p>
        </p:txBody>
      </p:sp>
      <p:pic>
        <p:nvPicPr>
          <p:cNvPr id="10246" name="Picture 9" descr="j0178816">
            <a:extLst>
              <a:ext uri="{FF2B5EF4-FFF2-40B4-BE49-F238E27FC236}">
                <a16:creationId xmlns:a16="http://schemas.microsoft.com/office/drawing/2014/main" id="{02C940BC-6CA0-45E7-BBC2-D6D49F2753E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2209800"/>
            <a:ext cx="3962400" cy="2786063"/>
          </a:xfrm>
          <a:noFill/>
          <a:ln w="12700"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E4C1-6B0E-4611-9CA7-B48E05BFDC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BDC9-D390-427C-BD4C-C27018DD4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40BF550B-3249-493B-89CF-DB3A06AF22C8}" type="slidenum">
              <a:rPr lang="en-US" altLang="en-US" sz="10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997902B9-6BF7-410F-8FF5-E897A1E7E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Management?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B8171CCE-7C89-4FB5-8035-1C9DCF8236B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b="1" dirty="0"/>
              <a:t>Activities</a:t>
            </a:r>
            <a:r>
              <a:rPr lang="en-US" altLang="en-US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Planning and decision making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Organizing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Leading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Controlling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b="1" dirty="0"/>
              <a:t>Resources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Human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Financial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Physical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Informational</a:t>
            </a:r>
          </a:p>
        </p:txBody>
      </p:sp>
      <p:pic>
        <p:nvPicPr>
          <p:cNvPr id="10246" name="Picture 9" descr="j0178816">
            <a:extLst>
              <a:ext uri="{FF2B5EF4-FFF2-40B4-BE49-F238E27FC236}">
                <a16:creationId xmlns:a16="http://schemas.microsoft.com/office/drawing/2014/main" id="{02C940BC-6CA0-45E7-BBC2-D6D49F2753E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2209800"/>
            <a:ext cx="3962400" cy="2786063"/>
          </a:xfrm>
          <a:noFill/>
          <a:ln w="12700"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59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7685-B4FA-4B6C-928D-4BB3A6D2E4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A3EE-1398-4B23-8A9C-0B4EC24DE5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1 - </a:t>
            </a:r>
            <a:fld id="{D4DC2CF5-4DD8-4ACF-9B5E-86AA1DE0F24A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4274" name="Picture 2" descr="Image result for efficiency and effectiveness">
            <a:extLst>
              <a:ext uri="{FF2B5EF4-FFF2-40B4-BE49-F238E27FC236}">
                <a16:creationId xmlns:a16="http://schemas.microsoft.com/office/drawing/2014/main" id="{3875CF9B-980A-4A8F-A328-A09B00FD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6476999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6" name="Picture 4" descr="Image result for efficiency and effectiveness">
            <a:extLst>
              <a:ext uri="{FF2B5EF4-FFF2-40B4-BE49-F238E27FC236}">
                <a16:creationId xmlns:a16="http://schemas.microsoft.com/office/drawing/2014/main" id="{BE418F92-F1F8-4625-AE08-BEEA4D5F4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2" r="35425"/>
          <a:stretch/>
        </p:blipFill>
        <p:spPr bwMode="auto">
          <a:xfrm>
            <a:off x="1371601" y="2238375"/>
            <a:ext cx="6476999" cy="38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4518"/>
      </p:ext>
    </p:extLst>
  </p:cSld>
  <p:clrMapOvr>
    <a:masterClrMapping/>
  </p:clrMapOvr>
</p:sld>
</file>

<file path=ppt/theme/theme1.xml><?xml version="1.0" encoding="utf-8"?>
<a:theme xmlns:a="http://schemas.openxmlformats.org/drawingml/2006/main" name="griffin_template">
  <a:themeElements>
    <a:clrScheme name="griffi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ffi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iffi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ffi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Pages>0</Pages>
  <Words>339</Words>
  <Characters>0</Characters>
  <Application>Microsoft Office PowerPoint</Application>
  <DocSecurity>0</DocSecurity>
  <PresentationFormat>On-screen Show (4:3)</PresentationFormat>
  <Lines>0</Lines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griffin_template</vt:lpstr>
      <vt:lpstr>1</vt:lpstr>
      <vt:lpstr>What Is an Organization?</vt:lpstr>
      <vt:lpstr>Types of Organization?</vt:lpstr>
      <vt:lpstr>Organizational Resources </vt:lpstr>
      <vt:lpstr>PowerPoint Presentation</vt:lpstr>
      <vt:lpstr>Management Activities/Functions</vt:lpstr>
      <vt:lpstr>What Is Management?</vt:lpstr>
      <vt:lpstr>What Is Management?</vt:lpstr>
      <vt:lpstr>PowerPoint Presentation</vt:lpstr>
      <vt:lpstr>Management Process</vt:lpstr>
      <vt:lpstr>Kinds of Managers by  Level and Area</vt:lpstr>
      <vt:lpstr>Kinds of Managers</vt:lpstr>
      <vt:lpstr>Kinds of Managers</vt:lpstr>
      <vt:lpstr>Kinds of Managers</vt:lpstr>
    </vt:vector>
  </TitlesOfParts>
  <Manager/>
  <Company/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/>
  <cp:keywords/>
  <dc:description/>
  <cp:lastModifiedBy>Muhammad Usman</cp:lastModifiedBy>
  <cp:revision>25</cp:revision>
  <dcterms:created xsi:type="dcterms:W3CDTF">2003-07-02T01:56:36Z</dcterms:created>
  <dcterms:modified xsi:type="dcterms:W3CDTF">2021-02-15T17:22:38Z</dcterms:modified>
  <cp:category/>
</cp:coreProperties>
</file>