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80" r:id="rId2"/>
    <p:sldId id="283" r:id="rId3"/>
    <p:sldId id="269" r:id="rId4"/>
    <p:sldId id="271" r:id="rId5"/>
    <p:sldId id="281" r:id="rId6"/>
    <p:sldId id="272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3399"/>
    <a:srgbClr val="00CCCC"/>
    <a:srgbClr val="FFCDFF"/>
    <a:srgbClr val="CFCFF3"/>
    <a:srgbClr val="C5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151653-1980-41BC-9A48-C464E5FE7D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C6D4B7E-5C81-46B8-9321-72FC15D7C0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1D23BB8-5B9A-4A83-B6BC-B1F1D3EF46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81E112F-F2AD-4BDF-8BDD-9DF0F1081D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AC236C7B-29E2-4B73-8499-191AE871A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EA3D0236-3755-45BB-B01E-4417009E0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5461EC-38EB-498E-91E4-8E20D6664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F4C53C6-6DC3-482B-AC25-B897CFD21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1A10F94-7E62-4353-A6F5-E0F574C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Groupthink: the practice of thinking or making decisions as a group, resulting typically in unchallenged, poor-quality decision-making.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D879862-F705-43EA-A62E-4ADE2453C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6F072B-77FA-4224-9DBE-BBA57A2C74E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C214F0B-4809-4216-A0DC-33DCD8C7C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AB3AD5F-4A4B-4C74-8E48-06751109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Groupthink: the practice of thinking or making decisions as a group, resulting typically in unchallenged, poor-quality decision-making.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86276D4-EC22-409D-99EC-3031EBD6C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8F621-F87D-424A-A7BA-648BD17659F9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423ABDB-8949-485A-85CF-A91A962A12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916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EC574C-A45A-4C5D-BF56-F9B15039B1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59A0BE-452F-4C64-9EC1-E8CA0F01F9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6B1D10D7-894D-4E62-910D-57348EB9DD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6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E94DFC-7A75-4C32-A28B-61A0639D03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80015-3237-4B1B-B35F-FB272770C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7F9FDB24-378C-4AA6-A0B2-D3527CCD20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23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EE0E7-E539-4007-B1A2-197243FB87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9718-3935-442E-BFF0-77B73C3643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BCE95AE7-79FE-48D8-9C90-E839CF38F1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757D5-E88B-4C41-A0BD-900239B9A9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E9B2E-0785-441D-A789-72F934346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56C772BD-4E93-4E73-B305-19C2E57C4B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43F8A9-A255-4854-9216-17A919F930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1DF329-72A3-4AB4-906C-1745921CE1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C252E472-0CE7-43F4-8996-66D81EDAD3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6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48F0D-3BBD-4007-9423-29AE6BE8F3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67A26-32B4-40C9-B233-00BB66CD1E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9C06ED58-6720-4283-B0D1-D8398DE4FF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929F10-7B12-494A-840E-0D4AB54BA2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979158-1CCB-4D12-9AB2-E179954866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DE2D0DB5-2C09-4982-AC8B-8C916372E0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BABFCA-E13E-4F30-B9C2-85C1C3E78A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E1F3F7-7480-415C-B281-6CF92877D1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B508C86C-124D-4090-A237-B7209C6DE3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16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8F03A8-50B6-4912-8FB9-8653A4B393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89FD09-B9AC-4DF4-8FE4-1ACF72BB14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95CF57C9-5B93-48CB-879E-28B60D8D5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6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A48A9-3BE3-4129-BBCD-19B50CCAC9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D4DD2-F75A-43EE-9B4F-2795B9E88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2D1A3920-6C59-460C-8782-FF48158EB4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03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04570-2020-4F5A-89C1-22411865C0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1576B-F88D-4741-9B88-D77C859C0F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BDD9C975-0FCB-4B97-A657-97F0DC8FD5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70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FE2D58C-988F-4D43-98F9-CEA06FFFB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81F186-D711-43C9-A134-60E011E18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ABBF53F-0319-4808-AB86-4325C3A797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FC6E08C-0808-4A20-8C93-14CEECAE4B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9 - </a:t>
            </a:r>
            <a:fld id="{BF9D5777-36B0-463B-B8E7-70A01F417E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A1A75C88-CA1B-4ADC-ADD0-174CFA4C25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DFAEBAA2-5D6F-4DFF-8401-1D622D7FD0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4384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Managing Decision Making and Problem Solving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02789BF-6158-457B-BB97-874EFC8B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39FCB82-54FA-4047-B53A-7DCAB990C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EB27-2B7B-40FE-8CBC-317FC1346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2CCA62C6-B4F0-4B95-98D0-D2CE92BDED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55AAEF3A-A4E0-4F14-9ACA-3F182C82C855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A491E58B-86DC-4725-AB6C-3AE6A966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49A3-A567-4698-A28E-5FB77A25C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4370F3B-D900-40D1-8E6C-6034372D7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E9F473F2-822D-4DBE-9666-B2DCC5EFC3D3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281D41-BC1F-4B32-AFE8-84C1A8776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and Team Decision Making in Organizations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E0A3FB-A01E-45C3-8A2B-AED9714B7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b="1" dirty="0"/>
              <a:t>Group Decision Making</a:t>
            </a:r>
            <a:r>
              <a:rPr lang="en-GB" altLang="en-US" dirty="0"/>
              <a:t> is the </a:t>
            </a:r>
            <a:r>
              <a:rPr lang="en-GB" altLang="en-US" dirty="0">
                <a:solidFill>
                  <a:srgbClr val="FF0000"/>
                </a:solidFill>
              </a:rPr>
              <a:t>collective</a:t>
            </a:r>
            <a:r>
              <a:rPr lang="en-GB" altLang="en-US" dirty="0"/>
              <a:t> activity wherein several persons </a:t>
            </a:r>
            <a:r>
              <a:rPr lang="en-GB" altLang="en-US" dirty="0">
                <a:solidFill>
                  <a:srgbClr val="FF0000"/>
                </a:solidFill>
              </a:rPr>
              <a:t>interact</a:t>
            </a:r>
            <a:r>
              <a:rPr lang="en-GB" altLang="en-US" dirty="0"/>
              <a:t> simultaneously to find out the </a:t>
            </a:r>
            <a:r>
              <a:rPr lang="en-GB" altLang="en-US" dirty="0">
                <a:solidFill>
                  <a:srgbClr val="FF0000"/>
                </a:solidFill>
              </a:rPr>
              <a:t>solution</a:t>
            </a:r>
            <a:r>
              <a:rPr lang="en-GB" altLang="en-US" dirty="0"/>
              <a:t> to a given statement of a problem.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9F62F-D7F3-4639-A23C-91ACBE2DA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ADED1094-AF84-47A1-96BC-7DC80FABB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072C35FD-65DB-4DC7-B8DC-02CE260E33E0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EB0A09C-D5B7-4EE1-9DDE-FE3462EB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Forms of Group and Team Decision Making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30CACFF-C2E2-4A72-B242-3A0B3CDB6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Interacting group or team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Delphi group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Nominal Groups</a:t>
            </a:r>
          </a:p>
          <a:p>
            <a:pPr marL="511175" lvl="1" eaLnBrk="1" hangingPunct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8199" name="Picture 7" descr="PDF) Techniques of group decision making">
            <a:extLst>
              <a:ext uri="{FF2B5EF4-FFF2-40B4-BE49-F238E27FC236}">
                <a16:creationId xmlns:a16="http://schemas.microsoft.com/office/drawing/2014/main" id="{69443777-4394-42BB-9A1E-171DAE46F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5" t="28702" r="20823" b="31365"/>
          <a:stretch/>
        </p:blipFill>
        <p:spPr bwMode="auto">
          <a:xfrm>
            <a:off x="3775023" y="3470223"/>
            <a:ext cx="46482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812B-C9D9-43A0-98B2-69E70F269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87DFBA4D-5798-4FD8-89A0-1EA2873F8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44532C5F-0279-4CCE-A6AB-64934468521D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D976B175-A659-4A7E-9632-BF2CA1760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of Group and Team Decision Making</a:t>
            </a: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646FA0C-4B35-48B0-9CCF-6BBC518932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More information and knowledge available.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More alternatives generated.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More acceptance.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Enhanced communication.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dirty="0"/>
              <a:t>Better discussions.</a:t>
            </a:r>
          </a:p>
        </p:txBody>
      </p:sp>
      <p:pic>
        <p:nvPicPr>
          <p:cNvPr id="11271" name="Picture 7" descr="Explain Importance, Advantages and Disadvantages of Operating System">
            <a:extLst>
              <a:ext uri="{FF2B5EF4-FFF2-40B4-BE49-F238E27FC236}">
                <a16:creationId xmlns:a16="http://schemas.microsoft.com/office/drawing/2014/main" id="{378565DB-C664-47A8-9051-EF1E53770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8"/>
          <a:stretch/>
        </p:blipFill>
        <p:spPr bwMode="auto">
          <a:xfrm>
            <a:off x="5313795" y="1447800"/>
            <a:ext cx="314440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A7C1-2693-461A-B59F-D23D34AFC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3723B674-9998-45EB-9DF8-6D7935A8C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797F72E9-DE6F-4266-ADDD-D40FABF362BB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BF5B85DA-935B-413D-88E2-FBE377E1F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Disadvantages of Group and Team Decision Making</a:t>
            </a:r>
          </a:p>
        </p:txBody>
      </p:sp>
      <p:sp>
        <p:nvSpPr>
          <p:cNvPr id="13317" name="Rectangle 9">
            <a:extLst>
              <a:ext uri="{FF2B5EF4-FFF2-40B4-BE49-F238E27FC236}">
                <a16:creationId xmlns:a16="http://schemas.microsoft.com/office/drawing/2014/main" id="{BC29AC30-026B-4009-B4F4-1D355E3F87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114800" cy="4724400"/>
          </a:xfrm>
        </p:spPr>
        <p:txBody>
          <a:bodyPr/>
          <a:lstStyle/>
          <a:p>
            <a:pPr marL="511175" lvl="1" eaLnBrk="1" hangingPunct="1"/>
            <a:r>
              <a:rPr lang="en-US" altLang="en-US" dirty="0"/>
              <a:t>The process takes longer.</a:t>
            </a:r>
          </a:p>
          <a:p>
            <a:pPr marL="511175" lvl="1" eaLnBrk="1" hangingPunct="1"/>
            <a:r>
              <a:rPr lang="en-US" altLang="en-US" dirty="0"/>
              <a:t>Compromised decisions result from indecisiveness.</a:t>
            </a:r>
          </a:p>
          <a:p>
            <a:pPr marL="511175" lvl="1" eaLnBrk="1" hangingPunct="1"/>
            <a:r>
              <a:rPr lang="en-US" altLang="en-US" dirty="0"/>
              <a:t>One person may dominate.</a:t>
            </a:r>
          </a:p>
          <a:p>
            <a:pPr marL="511175" lvl="1" eaLnBrk="1" hangingPunct="1"/>
            <a:r>
              <a:rPr lang="en-US" altLang="en-US" dirty="0"/>
              <a:t>Groupthink may occur.</a:t>
            </a:r>
          </a:p>
        </p:txBody>
      </p:sp>
      <p:pic>
        <p:nvPicPr>
          <p:cNvPr id="13319" name="Picture 7" descr="Explain Importance, Advantages and Disadvantages of Operating System">
            <a:extLst>
              <a:ext uri="{FF2B5EF4-FFF2-40B4-BE49-F238E27FC236}">
                <a16:creationId xmlns:a16="http://schemas.microsoft.com/office/drawing/2014/main" id="{5BCF40F0-E57C-4D7F-BB45-4E56EDCE2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5"/>
          <a:stretch/>
        </p:blipFill>
        <p:spPr bwMode="auto">
          <a:xfrm>
            <a:off x="228600" y="1517754"/>
            <a:ext cx="3686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1186-40B2-4506-B97A-88A16E9ED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8439D689-13F2-46D8-A4B5-6A7699595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3F3AB33F-306A-47F0-ACD9-2AD4C1B9B28D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6DFEAEDA-8060-460B-9EA1-C66C5AB35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Groupthink</a:t>
            </a:r>
          </a:p>
        </p:txBody>
      </p:sp>
      <p:sp>
        <p:nvSpPr>
          <p:cNvPr id="15365" name="Rectangle 8">
            <a:extLst>
              <a:ext uri="{FF2B5EF4-FFF2-40B4-BE49-F238E27FC236}">
                <a16:creationId xmlns:a16="http://schemas.microsoft.com/office/drawing/2014/main" id="{FA5A9832-1683-4514-A76B-6B0548EDBA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situation that occurs when a group or team’s desire for consensus and cohesiveness overwhelms the goal of reaching the best possible decision.</a:t>
            </a:r>
          </a:p>
        </p:txBody>
      </p:sp>
      <p:pic>
        <p:nvPicPr>
          <p:cNvPr id="15366" name="Picture 10" descr="j0316767">
            <a:extLst>
              <a:ext uri="{FF2B5EF4-FFF2-40B4-BE49-F238E27FC236}">
                <a16:creationId xmlns:a16="http://schemas.microsoft.com/office/drawing/2014/main" id="{BBB5F332-E997-4869-8F0C-5E37C8E37A0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438400"/>
            <a:ext cx="3657600" cy="2571750"/>
          </a:xfr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E893041-1C5F-4432-9C1E-F7C5BB610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Groupthink</a:t>
            </a:r>
          </a:p>
        </p:txBody>
      </p:sp>
      <p:sp>
        <p:nvSpPr>
          <p:cNvPr id="16387" name="Rectangle 8">
            <a:extLst>
              <a:ext uri="{FF2B5EF4-FFF2-40B4-BE49-F238E27FC236}">
                <a16:creationId xmlns:a16="http://schemas.microsoft.com/office/drawing/2014/main" id="{8DDE3372-65E6-4A95-BA28-39AA2EE1A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Follow the proper group formation process.</a:t>
            </a:r>
          </a:p>
          <a:p>
            <a:pPr eaLnBrk="1" hangingPunct="1"/>
            <a:r>
              <a:rPr lang="en-US" altLang="en-US" sz="2800" dirty="0"/>
              <a:t>Train the group.</a:t>
            </a:r>
          </a:p>
          <a:p>
            <a:pPr eaLnBrk="1" hangingPunct="1"/>
            <a:r>
              <a:rPr lang="en-US" altLang="en-US" sz="2800" dirty="0"/>
              <a:t>Instill good group leader.</a:t>
            </a:r>
          </a:p>
          <a:p>
            <a:pPr eaLnBrk="1" hangingPunct="1"/>
            <a:r>
              <a:rPr lang="en-US" altLang="en-US" sz="2800" dirty="0"/>
              <a:t>Introduce devil’s advocate.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E645-52F5-404C-A1CB-C87D361E3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0CB39262-D5F3-458B-B372-77FE99FB7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903105D5-F35B-4C42-99DF-872B3707DB5F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0C2D935-0799-45CC-BFA2-9A85398D6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Stages of group formation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110621E-2355-4BEE-9B93-59181E9C4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03F9E-FB87-4ABC-B612-7930AC6AAF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AC9BDE90-5EFA-42DC-B335-BF0959CDFB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B5DCA6D1-71AC-4B37-B068-782BDA9DCAEB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C7CF956B-F53C-4207-AA42-05025443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D5E292-5573-45F1-A657-6044B8CF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F5B536D-D9B2-4EF2-A017-8226B60D2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64BC5-AE42-45E7-883A-58E74904F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65B3BAB7-8721-4A37-BBA0-9F0B3A0099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59BF154A-7A13-4542-A287-0A8CFACCB869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E3768638-B975-418E-B1FF-26A59BFE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15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604</TotalTime>
  <Words>320</Words>
  <Application>Microsoft Office PowerPoint</Application>
  <PresentationFormat>On-screen Show (4:3)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Arial</vt:lpstr>
      <vt:lpstr>griffin_template</vt:lpstr>
      <vt:lpstr>9</vt:lpstr>
      <vt:lpstr>Group and Team Decision Making in Organizations</vt:lpstr>
      <vt:lpstr>Forms of Group and Team Decision Making</vt:lpstr>
      <vt:lpstr>Advantages of Group and Team Decision Making</vt:lpstr>
      <vt:lpstr>Disadvantages of Group and Team Decision Making</vt:lpstr>
      <vt:lpstr>Groupthink</vt:lpstr>
      <vt:lpstr>Avoiding Groupthink</vt:lpstr>
      <vt:lpstr>Stages of group formation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Muhammad Usman</cp:lastModifiedBy>
  <cp:revision>25</cp:revision>
  <dcterms:created xsi:type="dcterms:W3CDTF">2003-06-17T00:05:48Z</dcterms:created>
  <dcterms:modified xsi:type="dcterms:W3CDTF">2021-03-18T18:57:31Z</dcterms:modified>
</cp:coreProperties>
</file>