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293" r:id="rId2"/>
    <p:sldId id="263" r:id="rId3"/>
    <p:sldId id="290" r:id="rId4"/>
    <p:sldId id="264" r:id="rId5"/>
    <p:sldId id="265" r:id="rId6"/>
    <p:sldId id="266" r:id="rId7"/>
    <p:sldId id="267" r:id="rId8"/>
    <p:sldId id="294" r:id="rId9"/>
    <p:sldId id="29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  <a:srgbClr val="FF5050"/>
    <a:srgbClr val="005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44B88B0-8D89-4CF1-898C-4CC1207900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5EC342-F6CD-41AF-9E02-11898FC8BE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ED64AC1-471A-4C1B-8ADD-BCEFABBEF8A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B2C2615A-0547-4E1B-8BEF-2CF21397EA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E593B840-E8A2-407A-A089-61AA17FE59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FC9BF87-8620-441F-80FD-0D3FABC4B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297BA8-FDB6-49B1-B72C-CC2FAFADB5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AF020AD-6F81-45B4-B5B2-1B1EBC880E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8350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BB92CE-9396-4A9C-8CEB-4F592CE32E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9E5758-949A-4962-B45C-33C19D79A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9F2B75DE-7566-4B6C-9F60-685FEFD15F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24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695089-2103-488A-A8F0-A515982A6F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396132-FDD4-4B95-93B9-4E0E63D47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F17D08AE-6533-4E50-9B65-2887268085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02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1862F-AF20-4AE8-8E70-E06065A519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983C9-20BC-4778-9016-52347C62F7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27F11FED-5B35-4169-BBEA-71EA6EBD1C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30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F5CBAD-0F2C-4B61-A854-BF8BDD2FB5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3D9E955-2960-430D-9978-3BFE4CCE6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C2B4E835-2275-46B5-883E-E05D37CA3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B06C0-D588-4B86-8D4D-5FE3EEC59C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7F04AA-F33A-447C-BEEE-6D100A6DED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6A01D375-CB7A-4416-856C-39E3940EC7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8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350FFF-F595-4E7B-979C-88B4136F62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808A41-CF15-4168-912C-3D8ECE9041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167285F5-64AE-46B7-B59D-2E02B8414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5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F9D62-1199-42B9-A6FC-29FC07BDBF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E8523-9FC0-4F83-941A-2A26E63258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DEE55AFD-AE27-43F5-BE43-ED32B6751C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4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6C3E57-1722-4C18-941D-15795F061A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62970C-B9DE-4E30-BF85-1AF645E132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E706E918-E06C-4870-8821-311E7FDD0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53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6F5D44-02F9-4B72-A9B1-17B4E35F01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4FDA3C-025E-4B8E-B7FC-7425F934B5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20B35758-8796-4142-BA59-320787647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0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9013EB-2289-483B-9785-759795E848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CB4DA7-CE84-477A-91A6-7C7F52E3D4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2344909F-633B-4564-8DF9-04603AEFB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6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2C01B-54D0-41FA-99C4-F95666397A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D55A8-6421-4B4D-BFBA-A48008A3B0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C2C3C102-2DCF-4DCB-86AF-A8C68338F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3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CF494-1D25-49CC-8EB2-A24309370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FC483-A59E-4866-A883-64D8B57A17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1 - </a:t>
            </a:r>
            <a:fld id="{B4C914C8-7FBF-46BF-AEB0-21017CDF5A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2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68E734-B6E7-405E-91A0-3382EFDD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074A1C-C413-45CD-B40E-6C1F02199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78C9492-AFA8-4BB0-B14C-E2DD6C0260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7924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50EF6BFB-2344-4B3E-BC87-D38A641559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1 - </a:t>
            </a:r>
            <a:fld id="{98B9F5C4-B6B6-4276-B12B-67B324D19F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A216317-89E3-421F-B06C-6BA22FE0D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CBD426CB-8A65-40BF-929C-CE0A2502D3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438400"/>
          </a:xfrm>
        </p:spPr>
        <p:txBody>
          <a:bodyPr/>
          <a:lstStyle/>
          <a:p>
            <a:pPr eaLnBrk="1" hangingPunct="1"/>
            <a:r>
              <a:rPr lang="en-US" altLang="en-US" dirty="0"/>
              <a:t>Managerial Roles and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2413-F721-45BD-B9CF-F133F3C75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CD945079-A2BE-44A7-B82C-B5CB78C8E5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2FCFC086-F264-41A7-9216-EBE2C6FF1C8B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7CD8F88-9DFA-46FF-B5BB-10B055E8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Managerial Roles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865F701F-06BC-4D90-833F-B2D4F6DA1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Role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The function assumed or part played by a person or thing in a particular situation.</a:t>
            </a:r>
            <a:endParaRPr lang="en-US" altLang="en-US" sz="2800" dirty="0"/>
          </a:p>
          <a:p>
            <a:pPr marL="400050" lvl="1" eaLnBrk="1" hangingPunct="1">
              <a:lnSpc>
                <a:spcPct val="90000"/>
              </a:lnSpc>
            </a:pPr>
            <a:endParaRPr lang="en-US" altLang="en-US" sz="2400" dirty="0"/>
          </a:p>
          <a:p>
            <a:pPr marL="400050" lvl="1" eaLnBrk="1" hangingPunct="1">
              <a:lnSpc>
                <a:spcPct val="90000"/>
              </a:lnSpc>
            </a:pPr>
            <a:endParaRPr lang="en-US" altLang="en-US" sz="2400" dirty="0"/>
          </a:p>
          <a:p>
            <a:pPr marL="400050" lvl="1" eaLnBrk="1" hangingPunct="1">
              <a:lnSpc>
                <a:spcPct val="90000"/>
              </a:lnSpc>
            </a:pPr>
            <a:r>
              <a:rPr lang="en-US" altLang="en-US" sz="2400" dirty="0"/>
              <a:t>Do certain things.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altLang="en-US" sz="2400" dirty="0"/>
              <a:t>Meet certain needs.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altLang="en-US" sz="2400" dirty="0"/>
              <a:t>Have certain responsibilities.</a:t>
            </a:r>
          </a:p>
        </p:txBody>
      </p:sp>
      <p:pic>
        <p:nvPicPr>
          <p:cNvPr id="5126" name="Picture 9" descr="j0316793">
            <a:extLst>
              <a:ext uri="{FF2B5EF4-FFF2-40B4-BE49-F238E27FC236}">
                <a16:creationId xmlns:a16="http://schemas.microsoft.com/office/drawing/2014/main" id="{D6A338E7-5674-4C32-B417-E246756469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362200"/>
            <a:ext cx="3657600" cy="2587625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9782514-4D5E-4DA0-9ADF-E860D5E28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6CFF1503-D28C-4C88-AAD9-5F25B9C8B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1F715FFD-EA00-42D3-B9B0-947B1C1E2828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7" descr="C:\Documents and Settings\fournij\Desktop\griffin_gifs\table1-2.gif">
            <a:extLst>
              <a:ext uri="{FF2B5EF4-FFF2-40B4-BE49-F238E27FC236}">
                <a16:creationId xmlns:a16="http://schemas.microsoft.com/office/drawing/2014/main" id="{C09C24E8-07BF-4BD0-9C9F-73FD113A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5889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8032-BD71-4FC8-90FD-1A8294F3F5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4372D632-5C9F-48A3-8F48-D87C2CB48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31F0D28A-217B-47CE-8D1B-8AFCDC337FF9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0C81C21D-113D-4126-AB92-9D72AE2B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Three INTERPERSONAL Roles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79F572F3-971B-4076-B7D9-83FAC550AB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Figurehead</a:t>
            </a:r>
          </a:p>
          <a:p>
            <a:pPr eaLnBrk="1" hangingPunct="1"/>
            <a:r>
              <a:rPr lang="en-US" altLang="en-US" sz="2800"/>
              <a:t>Leader</a:t>
            </a:r>
          </a:p>
          <a:p>
            <a:pPr eaLnBrk="1" hangingPunct="1"/>
            <a:r>
              <a:rPr lang="en-US" altLang="en-US" sz="2800"/>
              <a:t>Liaison, Coordinator</a:t>
            </a:r>
          </a:p>
          <a:p>
            <a:pPr eaLnBrk="1" hangingPunct="1"/>
            <a:endParaRPr lang="en-US" altLang="en-US" sz="2800"/>
          </a:p>
        </p:txBody>
      </p:sp>
      <p:pic>
        <p:nvPicPr>
          <p:cNvPr id="7174" name="Picture 9" descr="j0316770">
            <a:extLst>
              <a:ext uri="{FF2B5EF4-FFF2-40B4-BE49-F238E27FC236}">
                <a16:creationId xmlns:a16="http://schemas.microsoft.com/office/drawing/2014/main" id="{AE883A0E-0C8C-4646-A2F8-629F71B1A05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143125"/>
            <a:ext cx="3657600" cy="2571750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66E5-E89B-4F20-A63B-017232213B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5E6A-7BE1-43A4-9C58-4048D0211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0179CE0B-BD73-4C9E-A219-9A92D9CF9120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12">
            <a:extLst>
              <a:ext uri="{FF2B5EF4-FFF2-40B4-BE49-F238E27FC236}">
                <a16:creationId xmlns:a16="http://schemas.microsoft.com/office/drawing/2014/main" id="{9BF9E18F-B86B-4D02-8DA5-C5C12FC2A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Three INFORMATIONAL Roles</a:t>
            </a:r>
          </a:p>
        </p:txBody>
      </p:sp>
      <p:sp>
        <p:nvSpPr>
          <p:cNvPr id="14341" name="Rectangle 13">
            <a:extLst>
              <a:ext uri="{FF2B5EF4-FFF2-40B4-BE49-F238E27FC236}">
                <a16:creationId xmlns:a16="http://schemas.microsoft.com/office/drawing/2014/main" id="{1923A4EE-9553-45D1-96E7-08D33B0186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0"/>
            <a:ext cx="3810000" cy="2590800"/>
          </a:xfrm>
        </p:spPr>
        <p:txBody>
          <a:bodyPr/>
          <a:lstStyle/>
          <a:p>
            <a:pPr eaLnBrk="1" hangingPunct="1"/>
            <a:r>
              <a:rPr lang="en-US" altLang="en-US" sz="2800"/>
              <a:t>Monitor</a:t>
            </a:r>
          </a:p>
          <a:p>
            <a:pPr eaLnBrk="1" hangingPunct="1"/>
            <a:r>
              <a:rPr lang="en-US" altLang="en-US" sz="2800"/>
              <a:t>Disseminator</a:t>
            </a:r>
          </a:p>
          <a:p>
            <a:pPr eaLnBrk="1" hangingPunct="1"/>
            <a:r>
              <a:rPr lang="en-US" altLang="en-US" sz="2800"/>
              <a:t>Spokesperson</a:t>
            </a:r>
          </a:p>
        </p:txBody>
      </p:sp>
      <p:pic>
        <p:nvPicPr>
          <p:cNvPr id="14342" name="Picture 15" descr="j0316785">
            <a:extLst>
              <a:ext uri="{FF2B5EF4-FFF2-40B4-BE49-F238E27FC236}">
                <a16:creationId xmlns:a16="http://schemas.microsoft.com/office/drawing/2014/main" id="{50760CE3-A8D3-4778-887D-11B67B6079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286000"/>
            <a:ext cx="3657600" cy="2578100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AA26-C228-4A45-8B24-EB698FC6AB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F5D528FC-C729-47B7-B894-B13551442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EFA43937-84C4-4DCF-AB1E-09355E97C3DF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B57D47B3-574C-4125-9FF9-B5D3927FA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 DECISIONAL ROLES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B63822E4-BA73-48A7-821B-8E2D311A64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86000"/>
            <a:ext cx="3810000" cy="3962400"/>
          </a:xfrm>
        </p:spPr>
        <p:txBody>
          <a:bodyPr/>
          <a:lstStyle/>
          <a:p>
            <a:pPr eaLnBrk="1" hangingPunct="1"/>
            <a:r>
              <a:rPr lang="en-US" altLang="en-US" sz="2800"/>
              <a:t>Entrepreneur</a:t>
            </a:r>
          </a:p>
          <a:p>
            <a:pPr eaLnBrk="1" hangingPunct="1"/>
            <a:r>
              <a:rPr lang="en-US" altLang="en-US" sz="2800"/>
              <a:t>Disturbance Handler</a:t>
            </a:r>
          </a:p>
          <a:p>
            <a:pPr eaLnBrk="1" hangingPunct="1"/>
            <a:r>
              <a:rPr lang="en-US" altLang="en-US" sz="2800"/>
              <a:t>Resource Allocator</a:t>
            </a:r>
          </a:p>
          <a:p>
            <a:pPr eaLnBrk="1" hangingPunct="1"/>
            <a:r>
              <a:rPr lang="en-US" altLang="en-US" sz="2800"/>
              <a:t>Negotiator</a:t>
            </a:r>
          </a:p>
        </p:txBody>
      </p:sp>
      <p:pic>
        <p:nvPicPr>
          <p:cNvPr id="9222" name="Picture 9" descr="j0316832">
            <a:extLst>
              <a:ext uri="{FF2B5EF4-FFF2-40B4-BE49-F238E27FC236}">
                <a16:creationId xmlns:a16="http://schemas.microsoft.com/office/drawing/2014/main" id="{1545E768-FA02-48E8-B89D-AAA44AFE62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286000"/>
            <a:ext cx="3657600" cy="2587625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0750-7308-4479-A1E0-0E80A1906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 </a:t>
            </a:r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737A3F5B-7DC1-4CF3-8505-F503A77FBD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fld id="{E2428084-16BC-4719-90EC-767DB0C59AC5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5A1B0FD7-4162-4561-BA4F-AF3E35722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Managerial Skills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8B913925-E600-4CD7-A822-6CA6C11E4C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800" b="1" dirty="0"/>
              <a:t>Skills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learned expertise or talent needed in order to do a job or task.</a:t>
            </a:r>
            <a:endParaRPr lang="en-US" altLang="en-US" sz="2800" dirty="0"/>
          </a:p>
        </p:txBody>
      </p:sp>
      <p:pic>
        <p:nvPicPr>
          <p:cNvPr id="11270" name="Picture 9" descr="j0316792">
            <a:extLst>
              <a:ext uri="{FF2B5EF4-FFF2-40B4-BE49-F238E27FC236}">
                <a16:creationId xmlns:a16="http://schemas.microsoft.com/office/drawing/2014/main" id="{D6DA141F-D599-4989-927A-4C3652EE3C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90800"/>
            <a:ext cx="3657600" cy="2571750"/>
          </a:xfrm>
          <a:noFill/>
          <a:ln w="12700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9" descr="j0229021">
            <a:extLst>
              <a:ext uri="{FF2B5EF4-FFF2-40B4-BE49-F238E27FC236}">
                <a16:creationId xmlns:a16="http://schemas.microsoft.com/office/drawing/2014/main" id="{EF3D7C7B-565B-43C7-81FF-279D5C74E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809" y="2594470"/>
            <a:ext cx="3377879" cy="376872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856860-DA74-46FB-B031-E6D62037542C}"/>
              </a:ext>
            </a:extLst>
          </p:cNvPr>
          <p:cNvSpPr txBox="1"/>
          <p:nvPr/>
        </p:nvSpPr>
        <p:spPr>
          <a:xfrm>
            <a:off x="1239627" y="5933231"/>
            <a:ext cx="2798973" cy="4222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</a:rPr>
              <a:t>Technical Skills</a:t>
            </a:r>
          </a:p>
        </p:txBody>
      </p:sp>
      <p:pic>
        <p:nvPicPr>
          <p:cNvPr id="13" name="Picture 9" descr="j0149066">
            <a:extLst>
              <a:ext uri="{FF2B5EF4-FFF2-40B4-BE49-F238E27FC236}">
                <a16:creationId xmlns:a16="http://schemas.microsoft.com/office/drawing/2014/main" id="{1A9F7C6A-4DA1-4E5B-AB3F-511CD13EA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677525"/>
            <a:ext cx="2694017" cy="2112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BA717D-C9CE-47E9-9197-480FC2F45C98}"/>
              </a:ext>
            </a:extLst>
          </p:cNvPr>
          <p:cNvSpPr txBox="1"/>
          <p:nvPr/>
        </p:nvSpPr>
        <p:spPr>
          <a:xfrm>
            <a:off x="4583243" y="2253564"/>
            <a:ext cx="2682774" cy="5304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</a:rPr>
              <a:t>Communication Skills</a:t>
            </a:r>
          </a:p>
        </p:txBody>
      </p:sp>
      <p:pic>
        <p:nvPicPr>
          <p:cNvPr id="14" name="Picture 9" descr="j0202141">
            <a:extLst>
              <a:ext uri="{FF2B5EF4-FFF2-40B4-BE49-F238E27FC236}">
                <a16:creationId xmlns:a16="http://schemas.microsoft.com/office/drawing/2014/main" id="{73806C78-6566-4F68-9392-B4A44F36A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0" y="3500569"/>
            <a:ext cx="2257425" cy="2166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B071E5-272E-4FBD-B102-50D1E096304E}"/>
              </a:ext>
            </a:extLst>
          </p:cNvPr>
          <p:cNvSpPr txBox="1"/>
          <p:nvPr/>
        </p:nvSpPr>
        <p:spPr>
          <a:xfrm>
            <a:off x="5715001" y="5243644"/>
            <a:ext cx="2257424" cy="4238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rgbClr val="FFFFFF"/>
                </a:solidFill>
              </a:rPr>
              <a:t>Interpersonal Skills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359116-2A6A-417A-862B-8A272B91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" y="228599"/>
            <a:ext cx="2694017" cy="2583125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anchor="ctr">
            <a:normAutofit/>
          </a:bodyPr>
          <a:lstStyle/>
          <a:p>
            <a:r>
              <a:rPr lang="en-US" sz="1950" dirty="0">
                <a:solidFill>
                  <a:srgbClr val="FFFFFF"/>
                </a:solidFill>
              </a:rPr>
              <a:t>Managerial Skills</a:t>
            </a:r>
          </a:p>
        </p:txBody>
      </p:sp>
    </p:spTree>
    <p:extLst>
      <p:ext uri="{BB962C8B-B14F-4D97-AF65-F5344CB8AC3E}">
        <p14:creationId xmlns:p14="http://schemas.microsoft.com/office/powerpoint/2010/main" val="3748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FC6DF5-6695-481D-AEEA-55529611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95"/>
            <a:ext cx="675033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27E6BE-1194-49E7-BA29-0898123DD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 flipH="1">
            <a:off x="0" y="0"/>
            <a:ext cx="9143998" cy="6858000"/>
          </a:xfrm>
          <a:prstGeom prst="rect">
            <a:avLst/>
          </a:prstGeom>
        </p:spPr>
      </p:pic>
      <p:sp>
        <p:nvSpPr>
          <p:cNvPr id="79" name="Freeform 82">
            <a:extLst>
              <a:ext uri="{FF2B5EF4-FFF2-40B4-BE49-F238E27FC236}">
                <a16:creationId xmlns:a16="http://schemas.microsoft.com/office/drawing/2014/main" id="{63D44656-9703-4F76-BF95-869D8579E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2546"/>
            <a:ext cx="3242131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F72EDF1-3CBA-4BB0-8AE8-3583F084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9084" y="2836118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Freeform 78">
            <a:extLst>
              <a:ext uri="{FF2B5EF4-FFF2-40B4-BE49-F238E27FC236}">
                <a16:creationId xmlns:a16="http://schemas.microsoft.com/office/drawing/2014/main" id="{29B389D7-95A7-4E4F-B9CF-F8D686302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090922" cy="3465907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026" name="Picture 2" descr="Image result for searching clues">
            <a:extLst>
              <a:ext uri="{FF2B5EF4-FFF2-40B4-BE49-F238E27FC236}">
                <a16:creationId xmlns:a16="http://schemas.microsoft.com/office/drawing/2014/main" id="{FC51356D-1A2A-4713-BFE6-B2CD66D4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553" y="345127"/>
            <a:ext cx="3060569" cy="21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B275ED38-7160-44B2-ADEA-7615F92E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460491"/>
            <a:ext cx="1964524" cy="19645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602A8-2264-4118-AA6A-D3B4E701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2528820"/>
            <a:ext cx="2330063" cy="10905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000"/>
                </a:solidFill>
              </a:rPr>
              <a:t>Managerial Skills</a:t>
            </a:r>
          </a:p>
        </p:txBody>
      </p:sp>
      <p:pic>
        <p:nvPicPr>
          <p:cNvPr id="8" name="Picture 9" descr="j0234131">
            <a:extLst>
              <a:ext uri="{FF2B5EF4-FFF2-40B4-BE49-F238E27FC236}">
                <a16:creationId xmlns:a16="http://schemas.microsoft.com/office/drawing/2014/main" id="{40784024-2CC2-42B8-88B8-73AB5290C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32" y="783193"/>
            <a:ext cx="1155228" cy="1228487"/>
          </a:xfrm>
          <a:prstGeom prst="rect">
            <a:avLst/>
          </a:prstGeom>
          <a:noFill/>
        </p:spPr>
      </p:pic>
      <p:pic>
        <p:nvPicPr>
          <p:cNvPr id="1028" name="Picture 4" descr="Image result for decision making">
            <a:extLst>
              <a:ext uri="{FF2B5EF4-FFF2-40B4-BE49-F238E27FC236}">
                <a16:creationId xmlns:a16="http://schemas.microsoft.com/office/drawing/2014/main" id="{7CADC836-C55A-4DD5-B326-B81EB56A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953" y="4965460"/>
            <a:ext cx="2581472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j0149604">
            <a:extLst>
              <a:ext uri="{FF2B5EF4-FFF2-40B4-BE49-F238E27FC236}">
                <a16:creationId xmlns:a16="http://schemas.microsoft.com/office/drawing/2014/main" id="{D62ED1BB-DCAF-4DC0-BD5A-4E235C91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94" y="3317303"/>
            <a:ext cx="1561858" cy="192161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0C48-7A23-42EA-810C-070EF5FFC00C}"/>
              </a:ext>
            </a:extLst>
          </p:cNvPr>
          <p:cNvSpPr txBox="1"/>
          <p:nvPr/>
        </p:nvSpPr>
        <p:spPr>
          <a:xfrm>
            <a:off x="762000" y="266700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Diagnostic Skills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4E5D5-06AD-4929-8CA2-6E9A109EC76D}"/>
              </a:ext>
            </a:extLst>
          </p:cNvPr>
          <p:cNvSpPr txBox="1"/>
          <p:nvPr/>
        </p:nvSpPr>
        <p:spPr>
          <a:xfrm>
            <a:off x="3270492" y="5964824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Making </a:t>
            </a:r>
          </a:p>
          <a:p>
            <a:pPr algn="ctr"/>
            <a:r>
              <a:rPr lang="en-US" dirty="0"/>
              <a:t>Skills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BCA59-5338-414A-AFCE-C15F2B9C95DC}"/>
              </a:ext>
            </a:extLst>
          </p:cNvPr>
          <p:cNvSpPr txBox="1"/>
          <p:nvPr/>
        </p:nvSpPr>
        <p:spPr>
          <a:xfrm>
            <a:off x="6502416" y="457696"/>
            <a:ext cx="2502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Management</a:t>
            </a:r>
          </a:p>
          <a:p>
            <a:pPr algn="ctr"/>
            <a:r>
              <a:rPr lang="en-US" dirty="0"/>
              <a:t>Skills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DBD35-D72B-46D4-8B08-DF038476BA71}"/>
              </a:ext>
            </a:extLst>
          </p:cNvPr>
          <p:cNvSpPr txBox="1"/>
          <p:nvPr/>
        </p:nvSpPr>
        <p:spPr>
          <a:xfrm>
            <a:off x="3722372" y="4845003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Skills</a:t>
            </a:r>
          </a:p>
        </p:txBody>
      </p:sp>
    </p:spTree>
    <p:extLst>
      <p:ext uri="{BB962C8B-B14F-4D97-AF65-F5344CB8AC3E}">
        <p14:creationId xmlns:p14="http://schemas.microsoft.com/office/powerpoint/2010/main" val="635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Pages>0</Pages>
  <Words>179</Words>
  <Characters>0</Characters>
  <Application>Microsoft Office PowerPoint</Application>
  <DocSecurity>0</DocSecurity>
  <PresentationFormat>On-screen Show (4:3)</PresentationFormat>
  <Lines>0</Lines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griffin_template</vt:lpstr>
      <vt:lpstr>1</vt:lpstr>
      <vt:lpstr>Basic Managerial Roles</vt:lpstr>
      <vt:lpstr>PowerPoint Presentation</vt:lpstr>
      <vt:lpstr>The Three INTERPERSONAL Roles</vt:lpstr>
      <vt:lpstr>The Three INFORMATIONAL Roles</vt:lpstr>
      <vt:lpstr>The Four DECISIONAL ROLES</vt:lpstr>
      <vt:lpstr>Managerial Skills</vt:lpstr>
      <vt:lpstr>Managerial Skills</vt:lpstr>
      <vt:lpstr>Managerial Skills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/>
  <cp:keywords/>
  <dc:description/>
  <cp:lastModifiedBy>Muhammad Usman</cp:lastModifiedBy>
  <cp:revision>29</cp:revision>
  <dcterms:created xsi:type="dcterms:W3CDTF">2003-07-02T01:56:36Z</dcterms:created>
  <dcterms:modified xsi:type="dcterms:W3CDTF">2021-02-15T17:45:38Z</dcterms:modified>
  <cp:category/>
</cp:coreProperties>
</file>