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sldIdLst>
    <p:sldId id="257" r:id="rId2"/>
    <p:sldId id="276" r:id="rId3"/>
    <p:sldId id="279" r:id="rId4"/>
    <p:sldId id="259" r:id="rId5"/>
    <p:sldId id="260" r:id="rId6"/>
    <p:sldId id="280" r:id="rId7"/>
    <p:sldId id="281" r:id="rId8"/>
    <p:sldId id="262" r:id="rId9"/>
    <p:sldId id="282" r:id="rId10"/>
    <p:sldId id="287" r:id="rId11"/>
    <p:sldId id="283" r:id="rId12"/>
    <p:sldId id="258" r:id="rId13"/>
    <p:sldId id="284" r:id="rId14"/>
    <p:sldId id="285" r:id="rId15"/>
    <p:sldId id="261" r:id="rId16"/>
    <p:sldId id="286" r:id="rId17"/>
    <p:sldId id="263" r:id="rId18"/>
    <p:sldId id="264" r:id="rId19"/>
    <p:sldId id="265" r:id="rId20"/>
    <p:sldId id="266" r:id="rId21"/>
    <p:sldId id="267" r:id="rId22"/>
    <p:sldId id="268" r:id="rId23"/>
    <p:sldId id="269" r:id="rId24"/>
    <p:sldId id="27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FFF99"/>
    <a:srgbClr val="FF3300"/>
    <a:srgbClr val="DAE8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2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C1004-7CD8-48F6-8954-C2AF45D3796D}"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EC9322A-C96D-4235-BD5F-E9607A2B1A49}">
      <dgm:prSet phldrT="[Text]"/>
      <dgm:spPr/>
      <dgm:t>
        <a:bodyPr/>
        <a:lstStyle/>
        <a:p>
          <a:r>
            <a:rPr lang="en-US" dirty="0"/>
            <a:t>Perspective of Management</a:t>
          </a:r>
        </a:p>
      </dgm:t>
    </dgm:pt>
    <dgm:pt modelId="{8088EC68-A24F-46E3-918C-C640565DE0A2}" type="parTrans" cxnId="{A7CBD51F-4D44-491E-9684-FAF2EC902AA8}">
      <dgm:prSet/>
      <dgm:spPr/>
      <dgm:t>
        <a:bodyPr/>
        <a:lstStyle/>
        <a:p>
          <a:endParaRPr lang="en-US"/>
        </a:p>
      </dgm:t>
    </dgm:pt>
    <dgm:pt modelId="{AAD46E28-A3E5-48B3-A18D-B43CD5D839F7}" type="sibTrans" cxnId="{A7CBD51F-4D44-491E-9684-FAF2EC902AA8}">
      <dgm:prSet/>
      <dgm:spPr/>
      <dgm:t>
        <a:bodyPr/>
        <a:lstStyle/>
        <a:p>
          <a:endParaRPr lang="en-US"/>
        </a:p>
      </dgm:t>
    </dgm:pt>
    <dgm:pt modelId="{891AC102-385A-4D24-8424-9B08CC02C17E}">
      <dgm:prSet phldrT="[Text]"/>
      <dgm:spPr/>
      <dgm:t>
        <a:bodyPr/>
        <a:lstStyle/>
        <a:p>
          <a:r>
            <a:rPr lang="en-US" dirty="0"/>
            <a:t>Classical</a:t>
          </a:r>
        </a:p>
      </dgm:t>
    </dgm:pt>
    <dgm:pt modelId="{85D50D1A-32AF-4EB1-BD2A-3EC3C7DAC0A4}" type="parTrans" cxnId="{DF5B87EF-A41C-4CFB-9AD0-EB6D081F914F}">
      <dgm:prSet/>
      <dgm:spPr/>
      <dgm:t>
        <a:bodyPr/>
        <a:lstStyle/>
        <a:p>
          <a:endParaRPr lang="en-US"/>
        </a:p>
      </dgm:t>
    </dgm:pt>
    <dgm:pt modelId="{FD15F48F-8F47-4DC1-86FC-B6ED63B3EC54}" type="sibTrans" cxnId="{DF5B87EF-A41C-4CFB-9AD0-EB6D081F914F}">
      <dgm:prSet/>
      <dgm:spPr/>
      <dgm:t>
        <a:bodyPr/>
        <a:lstStyle/>
        <a:p>
          <a:endParaRPr lang="en-US"/>
        </a:p>
      </dgm:t>
    </dgm:pt>
    <dgm:pt modelId="{6FC0E0B8-33AD-4406-9331-C7711FBA4466}">
      <dgm:prSet phldrT="[Text]"/>
      <dgm:spPr/>
      <dgm:t>
        <a:bodyPr/>
        <a:lstStyle/>
        <a:p>
          <a:r>
            <a:rPr lang="en-US" dirty="0"/>
            <a:t>Behavioral</a:t>
          </a:r>
        </a:p>
      </dgm:t>
    </dgm:pt>
    <dgm:pt modelId="{F095037E-145D-4C55-B249-49B4993A4F43}" type="parTrans" cxnId="{F790116B-119C-4D65-ACB2-EA4AA22F1BDA}">
      <dgm:prSet/>
      <dgm:spPr/>
      <dgm:t>
        <a:bodyPr/>
        <a:lstStyle/>
        <a:p>
          <a:endParaRPr lang="en-US"/>
        </a:p>
      </dgm:t>
    </dgm:pt>
    <dgm:pt modelId="{FCEE9512-96D4-448B-9E5E-F646040D29EE}" type="sibTrans" cxnId="{F790116B-119C-4D65-ACB2-EA4AA22F1BDA}">
      <dgm:prSet/>
      <dgm:spPr/>
      <dgm:t>
        <a:bodyPr/>
        <a:lstStyle/>
        <a:p>
          <a:endParaRPr lang="en-US"/>
        </a:p>
      </dgm:t>
    </dgm:pt>
    <dgm:pt modelId="{7B4C710A-5AD0-41EC-B4BF-F9C2ECEEA3FD}">
      <dgm:prSet phldrT="[Text]"/>
      <dgm:spPr/>
      <dgm:t>
        <a:bodyPr/>
        <a:lstStyle/>
        <a:p>
          <a:r>
            <a:rPr lang="en-US" dirty="0"/>
            <a:t>Quantitative</a:t>
          </a:r>
        </a:p>
      </dgm:t>
    </dgm:pt>
    <dgm:pt modelId="{EB92B0F3-4E21-4880-83EB-E480CB6B67CB}" type="parTrans" cxnId="{984B089C-FDC3-4B3E-A81B-7C293E0BCF73}">
      <dgm:prSet/>
      <dgm:spPr/>
      <dgm:t>
        <a:bodyPr/>
        <a:lstStyle/>
        <a:p>
          <a:endParaRPr lang="en-US"/>
        </a:p>
      </dgm:t>
    </dgm:pt>
    <dgm:pt modelId="{FD25DE15-668E-492A-BB8F-545BD2CB0EF6}" type="sibTrans" cxnId="{984B089C-FDC3-4B3E-A81B-7C293E0BCF73}">
      <dgm:prSet/>
      <dgm:spPr/>
      <dgm:t>
        <a:bodyPr/>
        <a:lstStyle/>
        <a:p>
          <a:endParaRPr lang="en-US"/>
        </a:p>
      </dgm:t>
    </dgm:pt>
    <dgm:pt modelId="{EE0E0460-1999-4CF9-AFB6-1937F7411249}">
      <dgm:prSet phldrT="[Text]"/>
      <dgm:spPr/>
      <dgm:t>
        <a:bodyPr/>
        <a:lstStyle/>
        <a:p>
          <a:r>
            <a:rPr lang="en-US" dirty="0"/>
            <a:t>Scientific Management</a:t>
          </a:r>
        </a:p>
      </dgm:t>
    </dgm:pt>
    <dgm:pt modelId="{3DFFCD7B-90D1-4A46-8E83-05E03223513B}" type="parTrans" cxnId="{75968C77-0E15-469A-81E7-9583DD26172F}">
      <dgm:prSet/>
      <dgm:spPr/>
      <dgm:t>
        <a:bodyPr/>
        <a:lstStyle/>
        <a:p>
          <a:endParaRPr lang="en-US"/>
        </a:p>
      </dgm:t>
    </dgm:pt>
    <dgm:pt modelId="{6AFD1B18-6D00-4778-91E4-9B8BE5CF391C}" type="sibTrans" cxnId="{75968C77-0E15-469A-81E7-9583DD26172F}">
      <dgm:prSet/>
      <dgm:spPr/>
      <dgm:t>
        <a:bodyPr/>
        <a:lstStyle/>
        <a:p>
          <a:endParaRPr lang="en-US"/>
        </a:p>
      </dgm:t>
    </dgm:pt>
    <dgm:pt modelId="{6BC2A9D8-FF65-4B45-9C95-5A7DF2B86F94}">
      <dgm:prSet phldrT="[Text]"/>
      <dgm:spPr/>
      <dgm:t>
        <a:bodyPr/>
        <a:lstStyle/>
        <a:p>
          <a:r>
            <a:rPr lang="en-US" dirty="0"/>
            <a:t>Administrative Management</a:t>
          </a:r>
        </a:p>
      </dgm:t>
    </dgm:pt>
    <dgm:pt modelId="{112F8651-B6FB-4FC3-B2DB-DDBEA3E7516F}" type="parTrans" cxnId="{BCFD2AD0-79BC-434C-9A70-B584FF21E25F}">
      <dgm:prSet/>
      <dgm:spPr/>
      <dgm:t>
        <a:bodyPr/>
        <a:lstStyle/>
        <a:p>
          <a:endParaRPr lang="en-US"/>
        </a:p>
      </dgm:t>
    </dgm:pt>
    <dgm:pt modelId="{74EE93F1-DECB-4020-895F-E50CB4F226B8}" type="sibTrans" cxnId="{BCFD2AD0-79BC-434C-9A70-B584FF21E25F}">
      <dgm:prSet/>
      <dgm:spPr/>
      <dgm:t>
        <a:bodyPr/>
        <a:lstStyle/>
        <a:p>
          <a:endParaRPr lang="en-US"/>
        </a:p>
      </dgm:t>
    </dgm:pt>
    <dgm:pt modelId="{C2B01A56-474A-48D2-A754-47D406CF6CCA}" type="pres">
      <dgm:prSet presAssocID="{C41C1004-7CD8-48F6-8954-C2AF45D3796D}" presName="Name0" presStyleCnt="0">
        <dgm:presLayoutVars>
          <dgm:orgChart val="1"/>
          <dgm:chPref val="1"/>
          <dgm:dir/>
          <dgm:animOne val="branch"/>
          <dgm:animLvl val="lvl"/>
          <dgm:resizeHandles/>
        </dgm:presLayoutVars>
      </dgm:prSet>
      <dgm:spPr/>
    </dgm:pt>
    <dgm:pt modelId="{C7EF06B4-59E2-480A-9864-5EC00C2FFCBF}" type="pres">
      <dgm:prSet presAssocID="{0EC9322A-C96D-4235-BD5F-E9607A2B1A49}" presName="hierRoot1" presStyleCnt="0">
        <dgm:presLayoutVars>
          <dgm:hierBranch val="init"/>
        </dgm:presLayoutVars>
      </dgm:prSet>
      <dgm:spPr/>
    </dgm:pt>
    <dgm:pt modelId="{BD1F262B-6FC1-4284-A9FC-828691433E28}" type="pres">
      <dgm:prSet presAssocID="{0EC9322A-C96D-4235-BD5F-E9607A2B1A49}" presName="rootComposite1" presStyleCnt="0"/>
      <dgm:spPr/>
    </dgm:pt>
    <dgm:pt modelId="{36DCC19B-6F96-4834-8F3D-41528FB24E33}" type="pres">
      <dgm:prSet presAssocID="{0EC9322A-C96D-4235-BD5F-E9607A2B1A49}" presName="rootText1" presStyleLbl="alignAcc1" presStyleIdx="0" presStyleCnt="0">
        <dgm:presLayoutVars>
          <dgm:chPref val="3"/>
        </dgm:presLayoutVars>
      </dgm:prSet>
      <dgm:spPr/>
    </dgm:pt>
    <dgm:pt modelId="{1D6BB98B-B751-4798-8E4F-DACE8DC78330}" type="pres">
      <dgm:prSet presAssocID="{0EC9322A-C96D-4235-BD5F-E9607A2B1A49}" presName="topArc1" presStyleLbl="parChTrans1D1" presStyleIdx="0" presStyleCnt="12"/>
      <dgm:spPr/>
    </dgm:pt>
    <dgm:pt modelId="{687A0CEC-7639-4006-85CB-5699E1521205}" type="pres">
      <dgm:prSet presAssocID="{0EC9322A-C96D-4235-BD5F-E9607A2B1A49}" presName="bottomArc1" presStyleLbl="parChTrans1D1" presStyleIdx="1" presStyleCnt="12"/>
      <dgm:spPr/>
    </dgm:pt>
    <dgm:pt modelId="{9F095ED1-118A-433F-9161-1EBD9DA10CC3}" type="pres">
      <dgm:prSet presAssocID="{0EC9322A-C96D-4235-BD5F-E9607A2B1A49}" presName="topConnNode1" presStyleLbl="node1" presStyleIdx="0" presStyleCnt="0"/>
      <dgm:spPr/>
    </dgm:pt>
    <dgm:pt modelId="{94E70225-75B3-4A57-9A53-DEBD556EA3B4}" type="pres">
      <dgm:prSet presAssocID="{0EC9322A-C96D-4235-BD5F-E9607A2B1A49}" presName="hierChild2" presStyleCnt="0"/>
      <dgm:spPr/>
    </dgm:pt>
    <dgm:pt modelId="{83465F20-6AF7-49BC-9F65-6DDAC0B9A3A0}" type="pres">
      <dgm:prSet presAssocID="{85D50D1A-32AF-4EB1-BD2A-3EC3C7DAC0A4}" presName="Name28" presStyleLbl="parChTrans1D2" presStyleIdx="0" presStyleCnt="3"/>
      <dgm:spPr/>
    </dgm:pt>
    <dgm:pt modelId="{01EF2729-BDA5-4F80-918D-977C90CB6DA5}" type="pres">
      <dgm:prSet presAssocID="{891AC102-385A-4D24-8424-9B08CC02C17E}" presName="hierRoot2" presStyleCnt="0">
        <dgm:presLayoutVars>
          <dgm:hierBranch val="init"/>
        </dgm:presLayoutVars>
      </dgm:prSet>
      <dgm:spPr/>
    </dgm:pt>
    <dgm:pt modelId="{2E810070-D157-44BF-B72D-2E4343245AFD}" type="pres">
      <dgm:prSet presAssocID="{891AC102-385A-4D24-8424-9B08CC02C17E}" presName="rootComposite2" presStyleCnt="0"/>
      <dgm:spPr/>
    </dgm:pt>
    <dgm:pt modelId="{838A0C93-C8D1-4FAD-9BEC-F46E567BC6D8}" type="pres">
      <dgm:prSet presAssocID="{891AC102-385A-4D24-8424-9B08CC02C17E}" presName="rootText2" presStyleLbl="alignAcc1" presStyleIdx="0" presStyleCnt="0">
        <dgm:presLayoutVars>
          <dgm:chPref val="3"/>
        </dgm:presLayoutVars>
      </dgm:prSet>
      <dgm:spPr/>
    </dgm:pt>
    <dgm:pt modelId="{A4B23217-BF0A-441E-9162-A48AD9A8BFE6}" type="pres">
      <dgm:prSet presAssocID="{891AC102-385A-4D24-8424-9B08CC02C17E}" presName="topArc2" presStyleLbl="parChTrans1D1" presStyleIdx="2" presStyleCnt="12"/>
      <dgm:spPr/>
    </dgm:pt>
    <dgm:pt modelId="{BF3A8FE8-8779-4554-B39F-6B8B71A0E089}" type="pres">
      <dgm:prSet presAssocID="{891AC102-385A-4D24-8424-9B08CC02C17E}" presName="bottomArc2" presStyleLbl="parChTrans1D1" presStyleIdx="3" presStyleCnt="12"/>
      <dgm:spPr/>
    </dgm:pt>
    <dgm:pt modelId="{FAEE00EA-9F2A-4A28-A45F-154B60271798}" type="pres">
      <dgm:prSet presAssocID="{891AC102-385A-4D24-8424-9B08CC02C17E}" presName="topConnNode2" presStyleLbl="node2" presStyleIdx="0" presStyleCnt="0"/>
      <dgm:spPr/>
    </dgm:pt>
    <dgm:pt modelId="{6B601AFC-10A2-4FD3-ACFE-A0E12B4A52B6}" type="pres">
      <dgm:prSet presAssocID="{891AC102-385A-4D24-8424-9B08CC02C17E}" presName="hierChild4" presStyleCnt="0"/>
      <dgm:spPr/>
    </dgm:pt>
    <dgm:pt modelId="{BC659E12-4A1C-4DA2-9361-BDB00F43B384}" type="pres">
      <dgm:prSet presAssocID="{3DFFCD7B-90D1-4A46-8E83-05E03223513B}" presName="Name28" presStyleLbl="parChTrans1D3" presStyleIdx="0" presStyleCnt="2"/>
      <dgm:spPr/>
    </dgm:pt>
    <dgm:pt modelId="{5453B728-C54E-450F-9544-4BD08CE9C1E7}" type="pres">
      <dgm:prSet presAssocID="{EE0E0460-1999-4CF9-AFB6-1937F7411249}" presName="hierRoot2" presStyleCnt="0">
        <dgm:presLayoutVars>
          <dgm:hierBranch val="init"/>
        </dgm:presLayoutVars>
      </dgm:prSet>
      <dgm:spPr/>
    </dgm:pt>
    <dgm:pt modelId="{735B71EC-3437-47E1-BA9C-0D243C93AAFA}" type="pres">
      <dgm:prSet presAssocID="{EE0E0460-1999-4CF9-AFB6-1937F7411249}" presName="rootComposite2" presStyleCnt="0"/>
      <dgm:spPr/>
    </dgm:pt>
    <dgm:pt modelId="{4D6D0A9D-A10F-4906-8119-C1FEE8CCCBE0}" type="pres">
      <dgm:prSet presAssocID="{EE0E0460-1999-4CF9-AFB6-1937F7411249}" presName="rootText2" presStyleLbl="alignAcc1" presStyleIdx="0" presStyleCnt="0">
        <dgm:presLayoutVars>
          <dgm:chPref val="3"/>
        </dgm:presLayoutVars>
      </dgm:prSet>
      <dgm:spPr/>
    </dgm:pt>
    <dgm:pt modelId="{6D6430E6-FEB2-497B-A509-AB87E146D998}" type="pres">
      <dgm:prSet presAssocID="{EE0E0460-1999-4CF9-AFB6-1937F7411249}" presName="topArc2" presStyleLbl="parChTrans1D1" presStyleIdx="4" presStyleCnt="12"/>
      <dgm:spPr/>
    </dgm:pt>
    <dgm:pt modelId="{359C4360-B756-4084-818B-9F97F8632FBA}" type="pres">
      <dgm:prSet presAssocID="{EE0E0460-1999-4CF9-AFB6-1937F7411249}" presName="bottomArc2" presStyleLbl="parChTrans1D1" presStyleIdx="5" presStyleCnt="12"/>
      <dgm:spPr/>
    </dgm:pt>
    <dgm:pt modelId="{90C3338D-C50D-43E5-84AA-E46D7C8E9397}" type="pres">
      <dgm:prSet presAssocID="{EE0E0460-1999-4CF9-AFB6-1937F7411249}" presName="topConnNode2" presStyleLbl="node3" presStyleIdx="0" presStyleCnt="0"/>
      <dgm:spPr/>
    </dgm:pt>
    <dgm:pt modelId="{991B9A5D-0EA9-47E4-8CDE-CFAFCF43D42C}" type="pres">
      <dgm:prSet presAssocID="{EE0E0460-1999-4CF9-AFB6-1937F7411249}" presName="hierChild4" presStyleCnt="0"/>
      <dgm:spPr/>
    </dgm:pt>
    <dgm:pt modelId="{EC490073-B748-4446-BC84-8BC64CC17ACE}" type="pres">
      <dgm:prSet presAssocID="{EE0E0460-1999-4CF9-AFB6-1937F7411249}" presName="hierChild5" presStyleCnt="0"/>
      <dgm:spPr/>
    </dgm:pt>
    <dgm:pt modelId="{CE6CCB4A-B093-4EFB-8CCF-601F3F99AEFE}" type="pres">
      <dgm:prSet presAssocID="{112F8651-B6FB-4FC3-B2DB-DDBEA3E7516F}" presName="Name28" presStyleLbl="parChTrans1D3" presStyleIdx="1" presStyleCnt="2"/>
      <dgm:spPr/>
    </dgm:pt>
    <dgm:pt modelId="{824E114A-8649-4D51-81FE-DAC21685F4A7}" type="pres">
      <dgm:prSet presAssocID="{6BC2A9D8-FF65-4B45-9C95-5A7DF2B86F94}" presName="hierRoot2" presStyleCnt="0">
        <dgm:presLayoutVars>
          <dgm:hierBranch val="init"/>
        </dgm:presLayoutVars>
      </dgm:prSet>
      <dgm:spPr/>
    </dgm:pt>
    <dgm:pt modelId="{1241789C-7811-4F23-B8C6-3362470F228A}" type="pres">
      <dgm:prSet presAssocID="{6BC2A9D8-FF65-4B45-9C95-5A7DF2B86F94}" presName="rootComposite2" presStyleCnt="0"/>
      <dgm:spPr/>
    </dgm:pt>
    <dgm:pt modelId="{3F6B9F21-9E61-4D41-864F-696543F37FBB}" type="pres">
      <dgm:prSet presAssocID="{6BC2A9D8-FF65-4B45-9C95-5A7DF2B86F94}" presName="rootText2" presStyleLbl="alignAcc1" presStyleIdx="0" presStyleCnt="0">
        <dgm:presLayoutVars>
          <dgm:chPref val="3"/>
        </dgm:presLayoutVars>
      </dgm:prSet>
      <dgm:spPr/>
    </dgm:pt>
    <dgm:pt modelId="{0763554B-B56F-4617-A815-2806A9CEFD54}" type="pres">
      <dgm:prSet presAssocID="{6BC2A9D8-FF65-4B45-9C95-5A7DF2B86F94}" presName="topArc2" presStyleLbl="parChTrans1D1" presStyleIdx="6" presStyleCnt="12"/>
      <dgm:spPr/>
    </dgm:pt>
    <dgm:pt modelId="{9893BE1C-97B5-4B57-84F4-DE6FA45AE249}" type="pres">
      <dgm:prSet presAssocID="{6BC2A9D8-FF65-4B45-9C95-5A7DF2B86F94}" presName="bottomArc2" presStyleLbl="parChTrans1D1" presStyleIdx="7" presStyleCnt="12"/>
      <dgm:spPr/>
    </dgm:pt>
    <dgm:pt modelId="{B35E7278-2B2F-42CA-BA3F-E2064BEE2B5B}" type="pres">
      <dgm:prSet presAssocID="{6BC2A9D8-FF65-4B45-9C95-5A7DF2B86F94}" presName="topConnNode2" presStyleLbl="node3" presStyleIdx="0" presStyleCnt="0"/>
      <dgm:spPr/>
    </dgm:pt>
    <dgm:pt modelId="{F90104DD-B2CB-41EB-A65F-5EFF06657F63}" type="pres">
      <dgm:prSet presAssocID="{6BC2A9D8-FF65-4B45-9C95-5A7DF2B86F94}" presName="hierChild4" presStyleCnt="0"/>
      <dgm:spPr/>
    </dgm:pt>
    <dgm:pt modelId="{179078D6-62F5-48FC-9EEB-E154B6312BBA}" type="pres">
      <dgm:prSet presAssocID="{6BC2A9D8-FF65-4B45-9C95-5A7DF2B86F94}" presName="hierChild5" presStyleCnt="0"/>
      <dgm:spPr/>
    </dgm:pt>
    <dgm:pt modelId="{D820E0AA-E6C2-407D-B6E3-8BDE839FA0C8}" type="pres">
      <dgm:prSet presAssocID="{891AC102-385A-4D24-8424-9B08CC02C17E}" presName="hierChild5" presStyleCnt="0"/>
      <dgm:spPr/>
    </dgm:pt>
    <dgm:pt modelId="{6EB3B65C-9F0A-4E98-98F1-418F28834CAB}" type="pres">
      <dgm:prSet presAssocID="{F095037E-145D-4C55-B249-49B4993A4F43}" presName="Name28" presStyleLbl="parChTrans1D2" presStyleIdx="1" presStyleCnt="3"/>
      <dgm:spPr/>
    </dgm:pt>
    <dgm:pt modelId="{CFEFA76D-DB20-4EF4-9AD9-07E65D497362}" type="pres">
      <dgm:prSet presAssocID="{6FC0E0B8-33AD-4406-9331-C7711FBA4466}" presName="hierRoot2" presStyleCnt="0">
        <dgm:presLayoutVars>
          <dgm:hierBranch val="init"/>
        </dgm:presLayoutVars>
      </dgm:prSet>
      <dgm:spPr/>
    </dgm:pt>
    <dgm:pt modelId="{5A28ECD5-6B07-4A6F-9CB6-EB16A9D62E9C}" type="pres">
      <dgm:prSet presAssocID="{6FC0E0B8-33AD-4406-9331-C7711FBA4466}" presName="rootComposite2" presStyleCnt="0"/>
      <dgm:spPr/>
    </dgm:pt>
    <dgm:pt modelId="{CFC04908-7386-437F-8E57-E9033C5AB5C4}" type="pres">
      <dgm:prSet presAssocID="{6FC0E0B8-33AD-4406-9331-C7711FBA4466}" presName="rootText2" presStyleLbl="alignAcc1" presStyleIdx="0" presStyleCnt="0">
        <dgm:presLayoutVars>
          <dgm:chPref val="3"/>
        </dgm:presLayoutVars>
      </dgm:prSet>
      <dgm:spPr/>
    </dgm:pt>
    <dgm:pt modelId="{3404D0C9-87AD-4E35-8D6D-CA5E45742A78}" type="pres">
      <dgm:prSet presAssocID="{6FC0E0B8-33AD-4406-9331-C7711FBA4466}" presName="topArc2" presStyleLbl="parChTrans1D1" presStyleIdx="8" presStyleCnt="12"/>
      <dgm:spPr/>
    </dgm:pt>
    <dgm:pt modelId="{1B0A12E6-40B9-4ACD-9B37-D7DC587D4210}" type="pres">
      <dgm:prSet presAssocID="{6FC0E0B8-33AD-4406-9331-C7711FBA4466}" presName="bottomArc2" presStyleLbl="parChTrans1D1" presStyleIdx="9" presStyleCnt="12"/>
      <dgm:spPr/>
    </dgm:pt>
    <dgm:pt modelId="{A3442744-33BA-432C-AFEB-3A214E1842A8}" type="pres">
      <dgm:prSet presAssocID="{6FC0E0B8-33AD-4406-9331-C7711FBA4466}" presName="topConnNode2" presStyleLbl="node2" presStyleIdx="0" presStyleCnt="0"/>
      <dgm:spPr/>
    </dgm:pt>
    <dgm:pt modelId="{C125869A-3D52-47EC-B6FE-D9B947C5CBC1}" type="pres">
      <dgm:prSet presAssocID="{6FC0E0B8-33AD-4406-9331-C7711FBA4466}" presName="hierChild4" presStyleCnt="0"/>
      <dgm:spPr/>
    </dgm:pt>
    <dgm:pt modelId="{10C19A87-1580-4374-B603-705518EDC33B}" type="pres">
      <dgm:prSet presAssocID="{6FC0E0B8-33AD-4406-9331-C7711FBA4466}" presName="hierChild5" presStyleCnt="0"/>
      <dgm:spPr/>
    </dgm:pt>
    <dgm:pt modelId="{D6046601-14A4-41ED-AB2E-5E0944E4F699}" type="pres">
      <dgm:prSet presAssocID="{EB92B0F3-4E21-4880-83EB-E480CB6B67CB}" presName="Name28" presStyleLbl="parChTrans1D2" presStyleIdx="2" presStyleCnt="3"/>
      <dgm:spPr/>
    </dgm:pt>
    <dgm:pt modelId="{D690B560-8A7C-446B-B597-154382C39084}" type="pres">
      <dgm:prSet presAssocID="{7B4C710A-5AD0-41EC-B4BF-F9C2ECEEA3FD}" presName="hierRoot2" presStyleCnt="0">
        <dgm:presLayoutVars>
          <dgm:hierBranch val="init"/>
        </dgm:presLayoutVars>
      </dgm:prSet>
      <dgm:spPr/>
    </dgm:pt>
    <dgm:pt modelId="{DF58250C-A800-4903-9E85-4B20DE844AE3}" type="pres">
      <dgm:prSet presAssocID="{7B4C710A-5AD0-41EC-B4BF-F9C2ECEEA3FD}" presName="rootComposite2" presStyleCnt="0"/>
      <dgm:spPr/>
    </dgm:pt>
    <dgm:pt modelId="{87FF1CAB-C3E1-4EBE-8243-D9B375EBFA5F}" type="pres">
      <dgm:prSet presAssocID="{7B4C710A-5AD0-41EC-B4BF-F9C2ECEEA3FD}" presName="rootText2" presStyleLbl="alignAcc1" presStyleIdx="0" presStyleCnt="0">
        <dgm:presLayoutVars>
          <dgm:chPref val="3"/>
        </dgm:presLayoutVars>
      </dgm:prSet>
      <dgm:spPr/>
    </dgm:pt>
    <dgm:pt modelId="{82A46EB3-6826-4C3E-A8E6-3B6888FA8A49}" type="pres">
      <dgm:prSet presAssocID="{7B4C710A-5AD0-41EC-B4BF-F9C2ECEEA3FD}" presName="topArc2" presStyleLbl="parChTrans1D1" presStyleIdx="10" presStyleCnt="12"/>
      <dgm:spPr/>
    </dgm:pt>
    <dgm:pt modelId="{69F923B2-7C5E-495F-B70D-03EA6883A88B}" type="pres">
      <dgm:prSet presAssocID="{7B4C710A-5AD0-41EC-B4BF-F9C2ECEEA3FD}" presName="bottomArc2" presStyleLbl="parChTrans1D1" presStyleIdx="11" presStyleCnt="12"/>
      <dgm:spPr/>
    </dgm:pt>
    <dgm:pt modelId="{797B5BEA-797D-4DB9-A6C7-9599D4CC8D5F}" type="pres">
      <dgm:prSet presAssocID="{7B4C710A-5AD0-41EC-B4BF-F9C2ECEEA3FD}" presName="topConnNode2" presStyleLbl="node2" presStyleIdx="0" presStyleCnt="0"/>
      <dgm:spPr/>
    </dgm:pt>
    <dgm:pt modelId="{70E55BC1-F913-474B-80A3-CCBF2AA57103}" type="pres">
      <dgm:prSet presAssocID="{7B4C710A-5AD0-41EC-B4BF-F9C2ECEEA3FD}" presName="hierChild4" presStyleCnt="0"/>
      <dgm:spPr/>
    </dgm:pt>
    <dgm:pt modelId="{C3D6DF3A-4EC0-4431-AE61-93035EFE87A0}" type="pres">
      <dgm:prSet presAssocID="{7B4C710A-5AD0-41EC-B4BF-F9C2ECEEA3FD}" presName="hierChild5" presStyleCnt="0"/>
      <dgm:spPr/>
    </dgm:pt>
    <dgm:pt modelId="{6EFAF059-E1E0-481B-8FBE-B15BDC70444D}" type="pres">
      <dgm:prSet presAssocID="{0EC9322A-C96D-4235-BD5F-E9607A2B1A49}" presName="hierChild3" presStyleCnt="0"/>
      <dgm:spPr/>
    </dgm:pt>
  </dgm:ptLst>
  <dgm:cxnLst>
    <dgm:cxn modelId="{B3888809-6004-4B2A-9502-79A894F92667}" type="presOf" srcId="{0EC9322A-C96D-4235-BD5F-E9607A2B1A49}" destId="{9F095ED1-118A-433F-9161-1EBD9DA10CC3}" srcOrd="1" destOrd="0" presId="urn:microsoft.com/office/officeart/2008/layout/HalfCircleOrganizationChart"/>
    <dgm:cxn modelId="{06A5270F-135A-4142-91AA-4026E45B5934}" type="presOf" srcId="{85D50D1A-32AF-4EB1-BD2A-3EC3C7DAC0A4}" destId="{83465F20-6AF7-49BC-9F65-6DDAC0B9A3A0}" srcOrd="0" destOrd="0" presId="urn:microsoft.com/office/officeart/2008/layout/HalfCircleOrganizationChart"/>
    <dgm:cxn modelId="{5B57EC1C-FEA6-4614-A4D2-9B775C471140}" type="presOf" srcId="{7B4C710A-5AD0-41EC-B4BF-F9C2ECEEA3FD}" destId="{797B5BEA-797D-4DB9-A6C7-9599D4CC8D5F}" srcOrd="1" destOrd="0" presId="urn:microsoft.com/office/officeart/2008/layout/HalfCircleOrganizationChart"/>
    <dgm:cxn modelId="{B6D9971F-5B82-4FCF-9F23-B6EBC2DC7BFF}" type="presOf" srcId="{EE0E0460-1999-4CF9-AFB6-1937F7411249}" destId="{4D6D0A9D-A10F-4906-8119-C1FEE8CCCBE0}" srcOrd="0" destOrd="0" presId="urn:microsoft.com/office/officeart/2008/layout/HalfCircleOrganizationChart"/>
    <dgm:cxn modelId="{A7CBD51F-4D44-491E-9684-FAF2EC902AA8}" srcId="{C41C1004-7CD8-48F6-8954-C2AF45D3796D}" destId="{0EC9322A-C96D-4235-BD5F-E9607A2B1A49}" srcOrd="0" destOrd="0" parTransId="{8088EC68-A24F-46E3-918C-C640565DE0A2}" sibTransId="{AAD46E28-A3E5-48B3-A18D-B43CD5D839F7}"/>
    <dgm:cxn modelId="{B1763230-F230-478E-8D28-DD066C4DD0E7}" type="presOf" srcId="{112F8651-B6FB-4FC3-B2DB-DDBEA3E7516F}" destId="{CE6CCB4A-B093-4EFB-8CCF-601F3F99AEFE}" srcOrd="0" destOrd="0" presId="urn:microsoft.com/office/officeart/2008/layout/HalfCircleOrganizationChart"/>
    <dgm:cxn modelId="{77ECC93A-6BBF-4403-8D0A-900DCC6AC62C}" type="presOf" srcId="{3DFFCD7B-90D1-4A46-8E83-05E03223513B}" destId="{BC659E12-4A1C-4DA2-9361-BDB00F43B384}" srcOrd="0" destOrd="0" presId="urn:microsoft.com/office/officeart/2008/layout/HalfCircleOrganizationChart"/>
    <dgm:cxn modelId="{24B39F5D-DD6A-48BC-A024-74AB4E869DBA}" type="presOf" srcId="{F095037E-145D-4C55-B249-49B4993A4F43}" destId="{6EB3B65C-9F0A-4E98-98F1-418F28834CAB}" srcOrd="0" destOrd="0" presId="urn:microsoft.com/office/officeart/2008/layout/HalfCircleOrganizationChart"/>
    <dgm:cxn modelId="{F790116B-119C-4D65-ACB2-EA4AA22F1BDA}" srcId="{0EC9322A-C96D-4235-BD5F-E9607A2B1A49}" destId="{6FC0E0B8-33AD-4406-9331-C7711FBA4466}" srcOrd="1" destOrd="0" parTransId="{F095037E-145D-4C55-B249-49B4993A4F43}" sibTransId="{FCEE9512-96D4-448B-9E5E-F646040D29EE}"/>
    <dgm:cxn modelId="{5CD08C4C-0A48-4809-A8BB-49B64858B8DD}" type="presOf" srcId="{C41C1004-7CD8-48F6-8954-C2AF45D3796D}" destId="{C2B01A56-474A-48D2-A754-47D406CF6CCA}" srcOrd="0" destOrd="0" presId="urn:microsoft.com/office/officeart/2008/layout/HalfCircleOrganizationChart"/>
    <dgm:cxn modelId="{FC3F334F-B02F-4856-8EA2-15DF091C44DF}" type="presOf" srcId="{EE0E0460-1999-4CF9-AFB6-1937F7411249}" destId="{90C3338D-C50D-43E5-84AA-E46D7C8E9397}" srcOrd="1" destOrd="0" presId="urn:microsoft.com/office/officeart/2008/layout/HalfCircleOrganizationChart"/>
    <dgm:cxn modelId="{E0164951-0788-4FEA-8F47-C5F96223E2BF}" type="presOf" srcId="{891AC102-385A-4D24-8424-9B08CC02C17E}" destId="{838A0C93-C8D1-4FAD-9BEC-F46E567BC6D8}" srcOrd="0" destOrd="0" presId="urn:microsoft.com/office/officeart/2008/layout/HalfCircleOrganizationChart"/>
    <dgm:cxn modelId="{03EC2772-BF51-4FF5-94C9-9C8288B55289}" type="presOf" srcId="{6FC0E0B8-33AD-4406-9331-C7711FBA4466}" destId="{A3442744-33BA-432C-AFEB-3A214E1842A8}" srcOrd="1" destOrd="0" presId="urn:microsoft.com/office/officeart/2008/layout/HalfCircleOrganizationChart"/>
    <dgm:cxn modelId="{75968C77-0E15-469A-81E7-9583DD26172F}" srcId="{891AC102-385A-4D24-8424-9B08CC02C17E}" destId="{EE0E0460-1999-4CF9-AFB6-1937F7411249}" srcOrd="0" destOrd="0" parTransId="{3DFFCD7B-90D1-4A46-8E83-05E03223513B}" sibTransId="{6AFD1B18-6D00-4778-91E4-9B8BE5CF391C}"/>
    <dgm:cxn modelId="{2241797E-2DD7-4C92-B974-819AAC1C15C3}" type="presOf" srcId="{6BC2A9D8-FF65-4B45-9C95-5A7DF2B86F94}" destId="{B35E7278-2B2F-42CA-BA3F-E2064BEE2B5B}" srcOrd="1" destOrd="0" presId="urn:microsoft.com/office/officeart/2008/layout/HalfCircleOrganizationChart"/>
    <dgm:cxn modelId="{7E37BB7F-27B9-4E15-B2F4-2157481EEFB8}" type="presOf" srcId="{7B4C710A-5AD0-41EC-B4BF-F9C2ECEEA3FD}" destId="{87FF1CAB-C3E1-4EBE-8243-D9B375EBFA5F}" srcOrd="0" destOrd="0" presId="urn:microsoft.com/office/officeart/2008/layout/HalfCircleOrganizationChart"/>
    <dgm:cxn modelId="{984B089C-FDC3-4B3E-A81B-7C293E0BCF73}" srcId="{0EC9322A-C96D-4235-BD5F-E9607A2B1A49}" destId="{7B4C710A-5AD0-41EC-B4BF-F9C2ECEEA3FD}" srcOrd="2" destOrd="0" parTransId="{EB92B0F3-4E21-4880-83EB-E480CB6B67CB}" sibTransId="{FD25DE15-668E-492A-BB8F-545BD2CB0EF6}"/>
    <dgm:cxn modelId="{7417EAA5-EE85-4A59-A836-5CC80517CD4F}" type="presOf" srcId="{6FC0E0B8-33AD-4406-9331-C7711FBA4466}" destId="{CFC04908-7386-437F-8E57-E9033C5AB5C4}" srcOrd="0" destOrd="0" presId="urn:microsoft.com/office/officeart/2008/layout/HalfCircleOrganizationChart"/>
    <dgm:cxn modelId="{91454DB1-4297-4DAE-BD20-B470066D7D78}" type="presOf" srcId="{EB92B0F3-4E21-4880-83EB-E480CB6B67CB}" destId="{D6046601-14A4-41ED-AB2E-5E0944E4F699}" srcOrd="0" destOrd="0" presId="urn:microsoft.com/office/officeart/2008/layout/HalfCircleOrganizationChart"/>
    <dgm:cxn modelId="{DF340CBA-51A6-4B67-95FB-3567E5BC34C8}" type="presOf" srcId="{0EC9322A-C96D-4235-BD5F-E9607A2B1A49}" destId="{36DCC19B-6F96-4834-8F3D-41528FB24E33}" srcOrd="0" destOrd="0" presId="urn:microsoft.com/office/officeart/2008/layout/HalfCircleOrganizationChart"/>
    <dgm:cxn modelId="{48CC4CCB-5514-467B-AF6A-BC3AE4E55A15}" type="presOf" srcId="{891AC102-385A-4D24-8424-9B08CC02C17E}" destId="{FAEE00EA-9F2A-4A28-A45F-154B60271798}" srcOrd="1" destOrd="0" presId="urn:microsoft.com/office/officeart/2008/layout/HalfCircleOrganizationChart"/>
    <dgm:cxn modelId="{BCFD2AD0-79BC-434C-9A70-B584FF21E25F}" srcId="{891AC102-385A-4D24-8424-9B08CC02C17E}" destId="{6BC2A9D8-FF65-4B45-9C95-5A7DF2B86F94}" srcOrd="1" destOrd="0" parTransId="{112F8651-B6FB-4FC3-B2DB-DDBEA3E7516F}" sibTransId="{74EE93F1-DECB-4020-895F-E50CB4F226B8}"/>
    <dgm:cxn modelId="{DF5B87EF-A41C-4CFB-9AD0-EB6D081F914F}" srcId="{0EC9322A-C96D-4235-BD5F-E9607A2B1A49}" destId="{891AC102-385A-4D24-8424-9B08CC02C17E}" srcOrd="0" destOrd="0" parTransId="{85D50D1A-32AF-4EB1-BD2A-3EC3C7DAC0A4}" sibTransId="{FD15F48F-8F47-4DC1-86FC-B6ED63B3EC54}"/>
    <dgm:cxn modelId="{454A41FA-3B6C-49B7-8BBF-EB7828A2E882}" type="presOf" srcId="{6BC2A9D8-FF65-4B45-9C95-5A7DF2B86F94}" destId="{3F6B9F21-9E61-4D41-864F-696543F37FBB}" srcOrd="0" destOrd="0" presId="urn:microsoft.com/office/officeart/2008/layout/HalfCircleOrganizationChart"/>
    <dgm:cxn modelId="{F90AC2E0-18CE-4B53-808C-19844007D44E}" type="presParOf" srcId="{C2B01A56-474A-48D2-A754-47D406CF6CCA}" destId="{C7EF06B4-59E2-480A-9864-5EC00C2FFCBF}" srcOrd="0" destOrd="0" presId="urn:microsoft.com/office/officeart/2008/layout/HalfCircleOrganizationChart"/>
    <dgm:cxn modelId="{FD09F36A-631E-43D2-9927-4FCB6EA11E7D}" type="presParOf" srcId="{C7EF06B4-59E2-480A-9864-5EC00C2FFCBF}" destId="{BD1F262B-6FC1-4284-A9FC-828691433E28}" srcOrd="0" destOrd="0" presId="urn:microsoft.com/office/officeart/2008/layout/HalfCircleOrganizationChart"/>
    <dgm:cxn modelId="{F15EDA94-80C2-447B-B94D-F5C6A3FBD6C1}" type="presParOf" srcId="{BD1F262B-6FC1-4284-A9FC-828691433E28}" destId="{36DCC19B-6F96-4834-8F3D-41528FB24E33}" srcOrd="0" destOrd="0" presId="urn:microsoft.com/office/officeart/2008/layout/HalfCircleOrganizationChart"/>
    <dgm:cxn modelId="{5C0B4DDC-3695-4B44-991E-D846EE0F2CCE}" type="presParOf" srcId="{BD1F262B-6FC1-4284-A9FC-828691433E28}" destId="{1D6BB98B-B751-4798-8E4F-DACE8DC78330}" srcOrd="1" destOrd="0" presId="urn:microsoft.com/office/officeart/2008/layout/HalfCircleOrganizationChart"/>
    <dgm:cxn modelId="{AA1425C3-EFAC-4789-B54C-D30B3DC3D2C6}" type="presParOf" srcId="{BD1F262B-6FC1-4284-A9FC-828691433E28}" destId="{687A0CEC-7639-4006-85CB-5699E1521205}" srcOrd="2" destOrd="0" presId="urn:microsoft.com/office/officeart/2008/layout/HalfCircleOrganizationChart"/>
    <dgm:cxn modelId="{089727A8-A2E8-499B-8459-8F04F4266B1C}" type="presParOf" srcId="{BD1F262B-6FC1-4284-A9FC-828691433E28}" destId="{9F095ED1-118A-433F-9161-1EBD9DA10CC3}" srcOrd="3" destOrd="0" presId="urn:microsoft.com/office/officeart/2008/layout/HalfCircleOrganizationChart"/>
    <dgm:cxn modelId="{AE8E6B2A-CDF3-4B45-9FB0-D2E5CB6A17A7}" type="presParOf" srcId="{C7EF06B4-59E2-480A-9864-5EC00C2FFCBF}" destId="{94E70225-75B3-4A57-9A53-DEBD556EA3B4}" srcOrd="1" destOrd="0" presId="urn:microsoft.com/office/officeart/2008/layout/HalfCircleOrganizationChart"/>
    <dgm:cxn modelId="{B18461C3-2AD8-4192-8AD1-8D5BE288C1CB}" type="presParOf" srcId="{94E70225-75B3-4A57-9A53-DEBD556EA3B4}" destId="{83465F20-6AF7-49BC-9F65-6DDAC0B9A3A0}" srcOrd="0" destOrd="0" presId="urn:microsoft.com/office/officeart/2008/layout/HalfCircleOrganizationChart"/>
    <dgm:cxn modelId="{08F2BF0B-64BA-4F63-B028-5B56DD706EAB}" type="presParOf" srcId="{94E70225-75B3-4A57-9A53-DEBD556EA3B4}" destId="{01EF2729-BDA5-4F80-918D-977C90CB6DA5}" srcOrd="1" destOrd="0" presId="urn:microsoft.com/office/officeart/2008/layout/HalfCircleOrganizationChart"/>
    <dgm:cxn modelId="{DA44AC9E-64BB-4049-B14D-5CB7970A9039}" type="presParOf" srcId="{01EF2729-BDA5-4F80-918D-977C90CB6DA5}" destId="{2E810070-D157-44BF-B72D-2E4343245AFD}" srcOrd="0" destOrd="0" presId="urn:microsoft.com/office/officeart/2008/layout/HalfCircleOrganizationChart"/>
    <dgm:cxn modelId="{FA7AD43C-7B8F-462D-9624-3BF58E28BF2F}" type="presParOf" srcId="{2E810070-D157-44BF-B72D-2E4343245AFD}" destId="{838A0C93-C8D1-4FAD-9BEC-F46E567BC6D8}" srcOrd="0" destOrd="0" presId="urn:microsoft.com/office/officeart/2008/layout/HalfCircleOrganizationChart"/>
    <dgm:cxn modelId="{E4A9C531-B7DD-4BD3-A0DB-74A2903891BE}" type="presParOf" srcId="{2E810070-D157-44BF-B72D-2E4343245AFD}" destId="{A4B23217-BF0A-441E-9162-A48AD9A8BFE6}" srcOrd="1" destOrd="0" presId="urn:microsoft.com/office/officeart/2008/layout/HalfCircleOrganizationChart"/>
    <dgm:cxn modelId="{DF427A8F-2985-469D-AAB0-E59FACF9B4EA}" type="presParOf" srcId="{2E810070-D157-44BF-B72D-2E4343245AFD}" destId="{BF3A8FE8-8779-4554-B39F-6B8B71A0E089}" srcOrd="2" destOrd="0" presId="urn:microsoft.com/office/officeart/2008/layout/HalfCircleOrganizationChart"/>
    <dgm:cxn modelId="{54AC78ED-7F34-4A43-BA75-E845AA5FECAC}" type="presParOf" srcId="{2E810070-D157-44BF-B72D-2E4343245AFD}" destId="{FAEE00EA-9F2A-4A28-A45F-154B60271798}" srcOrd="3" destOrd="0" presId="urn:microsoft.com/office/officeart/2008/layout/HalfCircleOrganizationChart"/>
    <dgm:cxn modelId="{D8A17B17-A68A-41A2-8C6E-E6C2DC619CB9}" type="presParOf" srcId="{01EF2729-BDA5-4F80-918D-977C90CB6DA5}" destId="{6B601AFC-10A2-4FD3-ACFE-A0E12B4A52B6}" srcOrd="1" destOrd="0" presId="urn:microsoft.com/office/officeart/2008/layout/HalfCircleOrganizationChart"/>
    <dgm:cxn modelId="{68F63265-E649-41DD-A6DF-DC91BA1691C5}" type="presParOf" srcId="{6B601AFC-10A2-4FD3-ACFE-A0E12B4A52B6}" destId="{BC659E12-4A1C-4DA2-9361-BDB00F43B384}" srcOrd="0" destOrd="0" presId="urn:microsoft.com/office/officeart/2008/layout/HalfCircleOrganizationChart"/>
    <dgm:cxn modelId="{B5E73EBB-C1A1-4CF1-B0B0-36BEB61A1A5D}" type="presParOf" srcId="{6B601AFC-10A2-4FD3-ACFE-A0E12B4A52B6}" destId="{5453B728-C54E-450F-9544-4BD08CE9C1E7}" srcOrd="1" destOrd="0" presId="urn:microsoft.com/office/officeart/2008/layout/HalfCircleOrganizationChart"/>
    <dgm:cxn modelId="{42A04622-9DA2-4267-9127-46A44966001D}" type="presParOf" srcId="{5453B728-C54E-450F-9544-4BD08CE9C1E7}" destId="{735B71EC-3437-47E1-BA9C-0D243C93AAFA}" srcOrd="0" destOrd="0" presId="urn:microsoft.com/office/officeart/2008/layout/HalfCircleOrganizationChart"/>
    <dgm:cxn modelId="{2A330A06-87DF-4A42-8CC6-CC72A5E39E5B}" type="presParOf" srcId="{735B71EC-3437-47E1-BA9C-0D243C93AAFA}" destId="{4D6D0A9D-A10F-4906-8119-C1FEE8CCCBE0}" srcOrd="0" destOrd="0" presId="urn:microsoft.com/office/officeart/2008/layout/HalfCircleOrganizationChart"/>
    <dgm:cxn modelId="{9F8FB533-927F-4A9E-853C-E85C250F81CC}" type="presParOf" srcId="{735B71EC-3437-47E1-BA9C-0D243C93AAFA}" destId="{6D6430E6-FEB2-497B-A509-AB87E146D998}" srcOrd="1" destOrd="0" presId="urn:microsoft.com/office/officeart/2008/layout/HalfCircleOrganizationChart"/>
    <dgm:cxn modelId="{BF7A57C8-D98F-4920-BAFC-B476F17A6E71}" type="presParOf" srcId="{735B71EC-3437-47E1-BA9C-0D243C93AAFA}" destId="{359C4360-B756-4084-818B-9F97F8632FBA}" srcOrd="2" destOrd="0" presId="urn:microsoft.com/office/officeart/2008/layout/HalfCircleOrganizationChart"/>
    <dgm:cxn modelId="{F041D2A8-4037-41A9-89BF-E512684C43B1}" type="presParOf" srcId="{735B71EC-3437-47E1-BA9C-0D243C93AAFA}" destId="{90C3338D-C50D-43E5-84AA-E46D7C8E9397}" srcOrd="3" destOrd="0" presId="urn:microsoft.com/office/officeart/2008/layout/HalfCircleOrganizationChart"/>
    <dgm:cxn modelId="{F07A7161-3672-45C6-95E4-44683691005E}" type="presParOf" srcId="{5453B728-C54E-450F-9544-4BD08CE9C1E7}" destId="{991B9A5D-0EA9-47E4-8CDE-CFAFCF43D42C}" srcOrd="1" destOrd="0" presId="urn:microsoft.com/office/officeart/2008/layout/HalfCircleOrganizationChart"/>
    <dgm:cxn modelId="{28DFAC17-1097-4812-8D40-735B1BB69C2C}" type="presParOf" srcId="{5453B728-C54E-450F-9544-4BD08CE9C1E7}" destId="{EC490073-B748-4446-BC84-8BC64CC17ACE}" srcOrd="2" destOrd="0" presId="urn:microsoft.com/office/officeart/2008/layout/HalfCircleOrganizationChart"/>
    <dgm:cxn modelId="{F4D94BE3-F3E7-459F-A275-0D04A788A8C2}" type="presParOf" srcId="{6B601AFC-10A2-4FD3-ACFE-A0E12B4A52B6}" destId="{CE6CCB4A-B093-4EFB-8CCF-601F3F99AEFE}" srcOrd="2" destOrd="0" presId="urn:microsoft.com/office/officeart/2008/layout/HalfCircleOrganizationChart"/>
    <dgm:cxn modelId="{8497FA60-716E-4764-9E7E-016F598BEEC8}" type="presParOf" srcId="{6B601AFC-10A2-4FD3-ACFE-A0E12B4A52B6}" destId="{824E114A-8649-4D51-81FE-DAC21685F4A7}" srcOrd="3" destOrd="0" presId="urn:microsoft.com/office/officeart/2008/layout/HalfCircleOrganizationChart"/>
    <dgm:cxn modelId="{9795CFEC-F82A-41E6-A7BD-6FA79D44209C}" type="presParOf" srcId="{824E114A-8649-4D51-81FE-DAC21685F4A7}" destId="{1241789C-7811-4F23-B8C6-3362470F228A}" srcOrd="0" destOrd="0" presId="urn:microsoft.com/office/officeart/2008/layout/HalfCircleOrganizationChart"/>
    <dgm:cxn modelId="{6D504B1D-347D-460E-A1AA-E0580BBBFBAB}" type="presParOf" srcId="{1241789C-7811-4F23-B8C6-3362470F228A}" destId="{3F6B9F21-9E61-4D41-864F-696543F37FBB}" srcOrd="0" destOrd="0" presId="urn:microsoft.com/office/officeart/2008/layout/HalfCircleOrganizationChart"/>
    <dgm:cxn modelId="{0D30A41F-259D-4DEA-863C-7298BA37553D}" type="presParOf" srcId="{1241789C-7811-4F23-B8C6-3362470F228A}" destId="{0763554B-B56F-4617-A815-2806A9CEFD54}" srcOrd="1" destOrd="0" presId="urn:microsoft.com/office/officeart/2008/layout/HalfCircleOrganizationChart"/>
    <dgm:cxn modelId="{728DA3BC-E3ED-467C-A5BC-A7D9F16798C0}" type="presParOf" srcId="{1241789C-7811-4F23-B8C6-3362470F228A}" destId="{9893BE1C-97B5-4B57-84F4-DE6FA45AE249}" srcOrd="2" destOrd="0" presId="urn:microsoft.com/office/officeart/2008/layout/HalfCircleOrganizationChart"/>
    <dgm:cxn modelId="{2E49F0C8-E3F6-4CB9-868A-884674309C36}" type="presParOf" srcId="{1241789C-7811-4F23-B8C6-3362470F228A}" destId="{B35E7278-2B2F-42CA-BA3F-E2064BEE2B5B}" srcOrd="3" destOrd="0" presId="urn:microsoft.com/office/officeart/2008/layout/HalfCircleOrganizationChart"/>
    <dgm:cxn modelId="{471B3B7C-E1FB-4EB4-AAC7-48B45BA7B7EF}" type="presParOf" srcId="{824E114A-8649-4D51-81FE-DAC21685F4A7}" destId="{F90104DD-B2CB-41EB-A65F-5EFF06657F63}" srcOrd="1" destOrd="0" presId="urn:microsoft.com/office/officeart/2008/layout/HalfCircleOrganizationChart"/>
    <dgm:cxn modelId="{9B9E8697-A5DA-48CD-99D1-9A01D00DF00F}" type="presParOf" srcId="{824E114A-8649-4D51-81FE-DAC21685F4A7}" destId="{179078D6-62F5-48FC-9EEB-E154B6312BBA}" srcOrd="2" destOrd="0" presId="urn:microsoft.com/office/officeart/2008/layout/HalfCircleOrganizationChart"/>
    <dgm:cxn modelId="{ED94D590-A29D-434B-B9B3-CA427683750C}" type="presParOf" srcId="{01EF2729-BDA5-4F80-918D-977C90CB6DA5}" destId="{D820E0AA-E6C2-407D-B6E3-8BDE839FA0C8}" srcOrd="2" destOrd="0" presId="urn:microsoft.com/office/officeart/2008/layout/HalfCircleOrganizationChart"/>
    <dgm:cxn modelId="{CA90D01B-0009-4D53-8A6E-4C49F206AE35}" type="presParOf" srcId="{94E70225-75B3-4A57-9A53-DEBD556EA3B4}" destId="{6EB3B65C-9F0A-4E98-98F1-418F28834CAB}" srcOrd="2" destOrd="0" presId="urn:microsoft.com/office/officeart/2008/layout/HalfCircleOrganizationChart"/>
    <dgm:cxn modelId="{8DF83CD1-C924-464C-A4C1-1FD31F0A08F6}" type="presParOf" srcId="{94E70225-75B3-4A57-9A53-DEBD556EA3B4}" destId="{CFEFA76D-DB20-4EF4-9AD9-07E65D497362}" srcOrd="3" destOrd="0" presId="urn:microsoft.com/office/officeart/2008/layout/HalfCircleOrganizationChart"/>
    <dgm:cxn modelId="{46EF8B91-A9CC-418E-AF2D-9962FB329441}" type="presParOf" srcId="{CFEFA76D-DB20-4EF4-9AD9-07E65D497362}" destId="{5A28ECD5-6B07-4A6F-9CB6-EB16A9D62E9C}" srcOrd="0" destOrd="0" presId="urn:microsoft.com/office/officeart/2008/layout/HalfCircleOrganizationChart"/>
    <dgm:cxn modelId="{78B36D01-346A-46F8-A6E7-AA4EB619BC55}" type="presParOf" srcId="{5A28ECD5-6B07-4A6F-9CB6-EB16A9D62E9C}" destId="{CFC04908-7386-437F-8E57-E9033C5AB5C4}" srcOrd="0" destOrd="0" presId="urn:microsoft.com/office/officeart/2008/layout/HalfCircleOrganizationChart"/>
    <dgm:cxn modelId="{80A5FDE9-D4E6-42C8-9BD2-DACCE635D6EB}" type="presParOf" srcId="{5A28ECD5-6B07-4A6F-9CB6-EB16A9D62E9C}" destId="{3404D0C9-87AD-4E35-8D6D-CA5E45742A78}" srcOrd="1" destOrd="0" presId="urn:microsoft.com/office/officeart/2008/layout/HalfCircleOrganizationChart"/>
    <dgm:cxn modelId="{E0D69143-E1FE-4C7E-858D-3950BD1F63DF}" type="presParOf" srcId="{5A28ECD5-6B07-4A6F-9CB6-EB16A9D62E9C}" destId="{1B0A12E6-40B9-4ACD-9B37-D7DC587D4210}" srcOrd="2" destOrd="0" presId="urn:microsoft.com/office/officeart/2008/layout/HalfCircleOrganizationChart"/>
    <dgm:cxn modelId="{701B9768-F806-4040-A03E-8EE5A20E3F74}" type="presParOf" srcId="{5A28ECD5-6B07-4A6F-9CB6-EB16A9D62E9C}" destId="{A3442744-33BA-432C-AFEB-3A214E1842A8}" srcOrd="3" destOrd="0" presId="urn:microsoft.com/office/officeart/2008/layout/HalfCircleOrganizationChart"/>
    <dgm:cxn modelId="{756EE7C0-A8F9-4FB7-887A-E7A848A281D0}" type="presParOf" srcId="{CFEFA76D-DB20-4EF4-9AD9-07E65D497362}" destId="{C125869A-3D52-47EC-B6FE-D9B947C5CBC1}" srcOrd="1" destOrd="0" presId="urn:microsoft.com/office/officeart/2008/layout/HalfCircleOrganizationChart"/>
    <dgm:cxn modelId="{51671ABA-04AC-4D0C-BB9C-F3B0373761E9}" type="presParOf" srcId="{CFEFA76D-DB20-4EF4-9AD9-07E65D497362}" destId="{10C19A87-1580-4374-B603-705518EDC33B}" srcOrd="2" destOrd="0" presId="urn:microsoft.com/office/officeart/2008/layout/HalfCircleOrganizationChart"/>
    <dgm:cxn modelId="{21191508-5527-4E78-BC97-26B561E34449}" type="presParOf" srcId="{94E70225-75B3-4A57-9A53-DEBD556EA3B4}" destId="{D6046601-14A4-41ED-AB2E-5E0944E4F699}" srcOrd="4" destOrd="0" presId="urn:microsoft.com/office/officeart/2008/layout/HalfCircleOrganizationChart"/>
    <dgm:cxn modelId="{1A880BB0-8E90-4690-9BCF-612567EB9F3F}" type="presParOf" srcId="{94E70225-75B3-4A57-9A53-DEBD556EA3B4}" destId="{D690B560-8A7C-446B-B597-154382C39084}" srcOrd="5" destOrd="0" presId="urn:microsoft.com/office/officeart/2008/layout/HalfCircleOrganizationChart"/>
    <dgm:cxn modelId="{C6F7BF9E-520B-4CEC-B02B-229517718281}" type="presParOf" srcId="{D690B560-8A7C-446B-B597-154382C39084}" destId="{DF58250C-A800-4903-9E85-4B20DE844AE3}" srcOrd="0" destOrd="0" presId="urn:microsoft.com/office/officeart/2008/layout/HalfCircleOrganizationChart"/>
    <dgm:cxn modelId="{B65F2EBC-C14C-4105-8FC2-9309220191C6}" type="presParOf" srcId="{DF58250C-A800-4903-9E85-4B20DE844AE3}" destId="{87FF1CAB-C3E1-4EBE-8243-D9B375EBFA5F}" srcOrd="0" destOrd="0" presId="urn:microsoft.com/office/officeart/2008/layout/HalfCircleOrganizationChart"/>
    <dgm:cxn modelId="{7176C353-1E13-4782-8C95-803698A1545F}" type="presParOf" srcId="{DF58250C-A800-4903-9E85-4B20DE844AE3}" destId="{82A46EB3-6826-4C3E-A8E6-3B6888FA8A49}" srcOrd="1" destOrd="0" presId="urn:microsoft.com/office/officeart/2008/layout/HalfCircleOrganizationChart"/>
    <dgm:cxn modelId="{6A3F4B67-B38D-4681-BE85-205F14766A34}" type="presParOf" srcId="{DF58250C-A800-4903-9E85-4B20DE844AE3}" destId="{69F923B2-7C5E-495F-B70D-03EA6883A88B}" srcOrd="2" destOrd="0" presId="urn:microsoft.com/office/officeart/2008/layout/HalfCircleOrganizationChart"/>
    <dgm:cxn modelId="{A6041CA3-CB6E-40F0-88AC-82FAC69AD935}" type="presParOf" srcId="{DF58250C-A800-4903-9E85-4B20DE844AE3}" destId="{797B5BEA-797D-4DB9-A6C7-9599D4CC8D5F}" srcOrd="3" destOrd="0" presId="urn:microsoft.com/office/officeart/2008/layout/HalfCircleOrganizationChart"/>
    <dgm:cxn modelId="{3FFDE64D-5DDD-431A-A67E-792770B17B86}" type="presParOf" srcId="{D690B560-8A7C-446B-B597-154382C39084}" destId="{70E55BC1-F913-474B-80A3-CCBF2AA57103}" srcOrd="1" destOrd="0" presId="urn:microsoft.com/office/officeart/2008/layout/HalfCircleOrganizationChart"/>
    <dgm:cxn modelId="{BEFC56C5-96F4-4200-AC6D-27629BA7DA1B}" type="presParOf" srcId="{D690B560-8A7C-446B-B597-154382C39084}" destId="{C3D6DF3A-4EC0-4431-AE61-93035EFE87A0}" srcOrd="2" destOrd="0" presId="urn:microsoft.com/office/officeart/2008/layout/HalfCircleOrganizationChart"/>
    <dgm:cxn modelId="{A7B7EAE3-E164-4F4D-BC5E-4D9E5E4981D6}" type="presParOf" srcId="{C7EF06B4-59E2-480A-9864-5EC00C2FFCBF}" destId="{6EFAF059-E1E0-481B-8FBE-B15BDC70444D}"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46601-14A4-41ED-AB2E-5E0944E4F699}">
      <dsp:nvSpPr>
        <dsp:cNvPr id="0" name=""/>
        <dsp:cNvSpPr/>
      </dsp:nvSpPr>
      <dsp:spPr>
        <a:xfrm>
          <a:off x="3886200" y="898814"/>
          <a:ext cx="2172633" cy="377068"/>
        </a:xfrm>
        <a:custGeom>
          <a:avLst/>
          <a:gdLst/>
          <a:ahLst/>
          <a:cxnLst/>
          <a:rect l="0" t="0" r="0" b="0"/>
          <a:pathLst>
            <a:path>
              <a:moveTo>
                <a:pt x="0" y="0"/>
              </a:moveTo>
              <a:lnTo>
                <a:pt x="0" y="188534"/>
              </a:lnTo>
              <a:lnTo>
                <a:pt x="2172633" y="188534"/>
              </a:lnTo>
              <a:lnTo>
                <a:pt x="2172633" y="3770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B3B65C-9F0A-4E98-98F1-418F28834CAB}">
      <dsp:nvSpPr>
        <dsp:cNvPr id="0" name=""/>
        <dsp:cNvSpPr/>
      </dsp:nvSpPr>
      <dsp:spPr>
        <a:xfrm>
          <a:off x="3840480" y="898814"/>
          <a:ext cx="91440" cy="377068"/>
        </a:xfrm>
        <a:custGeom>
          <a:avLst/>
          <a:gdLst/>
          <a:ahLst/>
          <a:cxnLst/>
          <a:rect l="0" t="0" r="0" b="0"/>
          <a:pathLst>
            <a:path>
              <a:moveTo>
                <a:pt x="45720" y="0"/>
              </a:moveTo>
              <a:lnTo>
                <a:pt x="45720" y="3770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6CCB4A-B093-4EFB-8CCF-601F3F99AEFE}">
      <dsp:nvSpPr>
        <dsp:cNvPr id="0" name=""/>
        <dsp:cNvSpPr/>
      </dsp:nvSpPr>
      <dsp:spPr>
        <a:xfrm>
          <a:off x="1713566" y="2173665"/>
          <a:ext cx="825959" cy="1813520"/>
        </a:xfrm>
        <a:custGeom>
          <a:avLst/>
          <a:gdLst/>
          <a:ahLst/>
          <a:cxnLst/>
          <a:rect l="0" t="0" r="0" b="0"/>
          <a:pathLst>
            <a:path>
              <a:moveTo>
                <a:pt x="0" y="0"/>
              </a:moveTo>
              <a:lnTo>
                <a:pt x="0" y="1813520"/>
              </a:lnTo>
              <a:lnTo>
                <a:pt x="825959" y="18135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659E12-4A1C-4DA2-9361-BDB00F43B384}">
      <dsp:nvSpPr>
        <dsp:cNvPr id="0" name=""/>
        <dsp:cNvSpPr/>
      </dsp:nvSpPr>
      <dsp:spPr>
        <a:xfrm>
          <a:off x="1713566" y="2173665"/>
          <a:ext cx="825959" cy="538669"/>
        </a:xfrm>
        <a:custGeom>
          <a:avLst/>
          <a:gdLst/>
          <a:ahLst/>
          <a:cxnLst/>
          <a:rect l="0" t="0" r="0" b="0"/>
          <a:pathLst>
            <a:path>
              <a:moveTo>
                <a:pt x="0" y="0"/>
              </a:moveTo>
              <a:lnTo>
                <a:pt x="0" y="538669"/>
              </a:lnTo>
              <a:lnTo>
                <a:pt x="825959" y="5386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465F20-6AF7-49BC-9F65-6DDAC0B9A3A0}">
      <dsp:nvSpPr>
        <dsp:cNvPr id="0" name=""/>
        <dsp:cNvSpPr/>
      </dsp:nvSpPr>
      <dsp:spPr>
        <a:xfrm>
          <a:off x="1713566" y="898814"/>
          <a:ext cx="2172633" cy="377068"/>
        </a:xfrm>
        <a:custGeom>
          <a:avLst/>
          <a:gdLst/>
          <a:ahLst/>
          <a:cxnLst/>
          <a:rect l="0" t="0" r="0" b="0"/>
          <a:pathLst>
            <a:path>
              <a:moveTo>
                <a:pt x="2172633" y="0"/>
              </a:moveTo>
              <a:lnTo>
                <a:pt x="2172633" y="188534"/>
              </a:lnTo>
              <a:lnTo>
                <a:pt x="0" y="188534"/>
              </a:lnTo>
              <a:lnTo>
                <a:pt x="0" y="3770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6BB98B-B751-4798-8E4F-DACE8DC78330}">
      <dsp:nvSpPr>
        <dsp:cNvPr id="0" name=""/>
        <dsp:cNvSpPr/>
      </dsp:nvSpPr>
      <dsp:spPr>
        <a:xfrm>
          <a:off x="3437308" y="1032"/>
          <a:ext cx="897782" cy="89778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A0CEC-7639-4006-85CB-5699E1521205}">
      <dsp:nvSpPr>
        <dsp:cNvPr id="0" name=""/>
        <dsp:cNvSpPr/>
      </dsp:nvSpPr>
      <dsp:spPr>
        <a:xfrm>
          <a:off x="3437308" y="1032"/>
          <a:ext cx="897782" cy="89778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DCC19B-6F96-4834-8F3D-41528FB24E33}">
      <dsp:nvSpPr>
        <dsp:cNvPr id="0" name=""/>
        <dsp:cNvSpPr/>
      </dsp:nvSpPr>
      <dsp:spPr>
        <a:xfrm>
          <a:off x="2988417" y="162633"/>
          <a:ext cx="1795564" cy="5745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Perspective of Management</a:t>
          </a:r>
        </a:p>
      </dsp:txBody>
      <dsp:txXfrm>
        <a:off x="2988417" y="162633"/>
        <a:ext cx="1795564" cy="574580"/>
      </dsp:txXfrm>
    </dsp:sp>
    <dsp:sp modelId="{A4B23217-BF0A-441E-9162-A48AD9A8BFE6}">
      <dsp:nvSpPr>
        <dsp:cNvPr id="0" name=""/>
        <dsp:cNvSpPr/>
      </dsp:nvSpPr>
      <dsp:spPr>
        <a:xfrm>
          <a:off x="1264675" y="1275883"/>
          <a:ext cx="897782" cy="89778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3A8FE8-8779-4554-B39F-6B8B71A0E089}">
      <dsp:nvSpPr>
        <dsp:cNvPr id="0" name=""/>
        <dsp:cNvSpPr/>
      </dsp:nvSpPr>
      <dsp:spPr>
        <a:xfrm>
          <a:off x="1264675" y="1275883"/>
          <a:ext cx="897782" cy="89778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8A0C93-C8D1-4FAD-9BEC-F46E567BC6D8}">
      <dsp:nvSpPr>
        <dsp:cNvPr id="0" name=""/>
        <dsp:cNvSpPr/>
      </dsp:nvSpPr>
      <dsp:spPr>
        <a:xfrm>
          <a:off x="815784" y="1437484"/>
          <a:ext cx="1795564" cy="5745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Classical</a:t>
          </a:r>
        </a:p>
      </dsp:txBody>
      <dsp:txXfrm>
        <a:off x="815784" y="1437484"/>
        <a:ext cx="1795564" cy="574580"/>
      </dsp:txXfrm>
    </dsp:sp>
    <dsp:sp modelId="{6D6430E6-FEB2-497B-A509-AB87E146D998}">
      <dsp:nvSpPr>
        <dsp:cNvPr id="0" name=""/>
        <dsp:cNvSpPr/>
      </dsp:nvSpPr>
      <dsp:spPr>
        <a:xfrm>
          <a:off x="2431792" y="2550734"/>
          <a:ext cx="897782" cy="89778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9C4360-B756-4084-818B-9F97F8632FBA}">
      <dsp:nvSpPr>
        <dsp:cNvPr id="0" name=""/>
        <dsp:cNvSpPr/>
      </dsp:nvSpPr>
      <dsp:spPr>
        <a:xfrm>
          <a:off x="2431792" y="2550734"/>
          <a:ext cx="897782" cy="89778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6D0A9D-A10F-4906-8119-C1FEE8CCCBE0}">
      <dsp:nvSpPr>
        <dsp:cNvPr id="0" name=""/>
        <dsp:cNvSpPr/>
      </dsp:nvSpPr>
      <dsp:spPr>
        <a:xfrm>
          <a:off x="1982901" y="2712335"/>
          <a:ext cx="1795564" cy="5745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Scientific Management</a:t>
          </a:r>
        </a:p>
      </dsp:txBody>
      <dsp:txXfrm>
        <a:off x="1982901" y="2712335"/>
        <a:ext cx="1795564" cy="574580"/>
      </dsp:txXfrm>
    </dsp:sp>
    <dsp:sp modelId="{0763554B-B56F-4617-A815-2806A9CEFD54}">
      <dsp:nvSpPr>
        <dsp:cNvPr id="0" name=""/>
        <dsp:cNvSpPr/>
      </dsp:nvSpPr>
      <dsp:spPr>
        <a:xfrm>
          <a:off x="2431792" y="3825585"/>
          <a:ext cx="897782" cy="89778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93BE1C-97B5-4B57-84F4-DE6FA45AE249}">
      <dsp:nvSpPr>
        <dsp:cNvPr id="0" name=""/>
        <dsp:cNvSpPr/>
      </dsp:nvSpPr>
      <dsp:spPr>
        <a:xfrm>
          <a:off x="2431792" y="3825585"/>
          <a:ext cx="897782" cy="89778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6B9F21-9E61-4D41-864F-696543F37FBB}">
      <dsp:nvSpPr>
        <dsp:cNvPr id="0" name=""/>
        <dsp:cNvSpPr/>
      </dsp:nvSpPr>
      <dsp:spPr>
        <a:xfrm>
          <a:off x="1982901" y="3987186"/>
          <a:ext cx="1795564" cy="5745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Administrative Management</a:t>
          </a:r>
        </a:p>
      </dsp:txBody>
      <dsp:txXfrm>
        <a:off x="1982901" y="3987186"/>
        <a:ext cx="1795564" cy="574580"/>
      </dsp:txXfrm>
    </dsp:sp>
    <dsp:sp modelId="{3404D0C9-87AD-4E35-8D6D-CA5E45742A78}">
      <dsp:nvSpPr>
        <dsp:cNvPr id="0" name=""/>
        <dsp:cNvSpPr/>
      </dsp:nvSpPr>
      <dsp:spPr>
        <a:xfrm>
          <a:off x="3437308" y="1275883"/>
          <a:ext cx="897782" cy="89778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0A12E6-40B9-4ACD-9B37-D7DC587D4210}">
      <dsp:nvSpPr>
        <dsp:cNvPr id="0" name=""/>
        <dsp:cNvSpPr/>
      </dsp:nvSpPr>
      <dsp:spPr>
        <a:xfrm>
          <a:off x="3437308" y="1275883"/>
          <a:ext cx="897782" cy="89778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C04908-7386-437F-8E57-E9033C5AB5C4}">
      <dsp:nvSpPr>
        <dsp:cNvPr id="0" name=""/>
        <dsp:cNvSpPr/>
      </dsp:nvSpPr>
      <dsp:spPr>
        <a:xfrm>
          <a:off x="2988417" y="1437484"/>
          <a:ext cx="1795564" cy="5745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Behavioral</a:t>
          </a:r>
        </a:p>
      </dsp:txBody>
      <dsp:txXfrm>
        <a:off x="2988417" y="1437484"/>
        <a:ext cx="1795564" cy="574580"/>
      </dsp:txXfrm>
    </dsp:sp>
    <dsp:sp modelId="{82A46EB3-6826-4C3E-A8E6-3B6888FA8A49}">
      <dsp:nvSpPr>
        <dsp:cNvPr id="0" name=""/>
        <dsp:cNvSpPr/>
      </dsp:nvSpPr>
      <dsp:spPr>
        <a:xfrm>
          <a:off x="5609942" y="1275883"/>
          <a:ext cx="897782" cy="89778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923B2-7C5E-495F-B70D-03EA6883A88B}">
      <dsp:nvSpPr>
        <dsp:cNvPr id="0" name=""/>
        <dsp:cNvSpPr/>
      </dsp:nvSpPr>
      <dsp:spPr>
        <a:xfrm>
          <a:off x="5609942" y="1275883"/>
          <a:ext cx="897782" cy="89778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FF1CAB-C3E1-4EBE-8243-D9B375EBFA5F}">
      <dsp:nvSpPr>
        <dsp:cNvPr id="0" name=""/>
        <dsp:cNvSpPr/>
      </dsp:nvSpPr>
      <dsp:spPr>
        <a:xfrm>
          <a:off x="5161051" y="1437484"/>
          <a:ext cx="1795564" cy="5745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Quantitative</a:t>
          </a:r>
        </a:p>
      </dsp:txBody>
      <dsp:txXfrm>
        <a:off x="5161051" y="1437484"/>
        <a:ext cx="1795564" cy="57458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4C52B278-AE59-4910-BAE4-27F4C04DBC1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2771" name="Rectangle 1027">
            <a:extLst>
              <a:ext uri="{FF2B5EF4-FFF2-40B4-BE49-F238E27FC236}">
                <a16:creationId xmlns:a16="http://schemas.microsoft.com/office/drawing/2014/main" id="{98135700-65CF-4619-9681-FCEFFEBAF5E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1028">
            <a:extLst>
              <a:ext uri="{FF2B5EF4-FFF2-40B4-BE49-F238E27FC236}">
                <a16:creationId xmlns:a16="http://schemas.microsoft.com/office/drawing/2014/main" id="{38EFE17F-A593-480B-9D59-950587609A4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1029">
            <a:extLst>
              <a:ext uri="{FF2B5EF4-FFF2-40B4-BE49-F238E27FC236}">
                <a16:creationId xmlns:a16="http://schemas.microsoft.com/office/drawing/2014/main" id="{97A53F5F-901B-40F6-9551-41F2A07ED4A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2774" name="Rectangle 1030">
            <a:extLst>
              <a:ext uri="{FF2B5EF4-FFF2-40B4-BE49-F238E27FC236}">
                <a16:creationId xmlns:a16="http://schemas.microsoft.com/office/drawing/2014/main" id="{6952D52F-2657-46AC-950E-E7C2F8EF78C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2775" name="Rectangle 1031">
            <a:extLst>
              <a:ext uri="{FF2B5EF4-FFF2-40B4-BE49-F238E27FC236}">
                <a16:creationId xmlns:a16="http://schemas.microsoft.com/office/drawing/2014/main" id="{F1355D47-6743-4BBB-82BE-3B491242179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A436C3A-9FA8-4E9A-B746-8EE2BEC2503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5231553-E505-435D-BD41-7C303998916E}"/>
              </a:ext>
            </a:extLst>
          </p:cNvPr>
          <p:cNvSpPr txBox="1">
            <a:spLocks noChangeArrowheads="1"/>
          </p:cNvSpPr>
          <p:nvPr userDrawn="1"/>
        </p:nvSpPr>
        <p:spPr bwMode="auto">
          <a:xfrm>
            <a:off x="695325" y="6148388"/>
            <a:ext cx="7753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latin typeface="Arial" panose="020B0604020202020204" pitchFamily="34" charset="0"/>
              </a:rPr>
              <a:t>Slide content created by Joseph B. Mosca, Monmouth University. </a:t>
            </a:r>
            <a:br>
              <a:rPr lang="en-US" altLang="en-US" sz="1400" b="1">
                <a:latin typeface="Arial" panose="020B0604020202020204" pitchFamily="34" charset="0"/>
              </a:rPr>
            </a:br>
            <a:r>
              <a:rPr lang="en-US" altLang="en-US" sz="1400" b="1">
                <a:latin typeface="Arial" panose="020B0604020202020204" pitchFamily="34" charset="0"/>
              </a:rPr>
              <a:t>Copyright © Houghton Mifflin Company. All rights reserved.</a:t>
            </a:r>
            <a:endParaRPr lang="en-US" altLang="en-US" sz="1400" b="1"/>
          </a:p>
        </p:txBody>
      </p:sp>
      <p:sp>
        <p:nvSpPr>
          <p:cNvPr id="29698" name="Rectangle 2"/>
          <p:cNvSpPr>
            <a:spLocks noGrp="1" noChangeArrowheads="1"/>
          </p:cNvSpPr>
          <p:nvPr>
            <p:ph type="subTitle" idx="1"/>
          </p:nvPr>
        </p:nvSpPr>
        <p:spPr>
          <a:xfrm>
            <a:off x="4953000" y="3124200"/>
            <a:ext cx="4038600" cy="1752600"/>
          </a:xfrm>
        </p:spPr>
        <p:txBody>
          <a:bodyPr/>
          <a:lstStyle>
            <a:lvl1pPr marL="0" indent="0" algn="ctr">
              <a:buFontTx/>
              <a:buNone/>
              <a:defRPr i="1"/>
            </a:lvl1pPr>
          </a:lstStyle>
          <a:p>
            <a:pPr lvl="0"/>
            <a:r>
              <a:rPr lang="en-US" altLang="en-US" noProof="0"/>
              <a:t>An Introduction to Management</a:t>
            </a:r>
          </a:p>
        </p:txBody>
      </p:sp>
      <p:sp>
        <p:nvSpPr>
          <p:cNvPr id="29699" name="Rectangle 3"/>
          <p:cNvSpPr>
            <a:spLocks noGrp="1" noChangeArrowheads="1"/>
          </p:cNvSpPr>
          <p:nvPr>
            <p:ph type="ctrTitle" sz="quarter"/>
          </p:nvPr>
        </p:nvSpPr>
        <p:spPr>
          <a:xfrm>
            <a:off x="7391400" y="1174750"/>
            <a:ext cx="1066800" cy="990600"/>
          </a:xfrm>
        </p:spPr>
        <p:txBody>
          <a:bodyPr/>
          <a:lstStyle>
            <a:lvl1pPr>
              <a:defRPr sz="4000">
                <a:solidFill>
                  <a:srgbClr val="C69A17"/>
                </a:solidFill>
              </a:defRPr>
            </a:lvl1pPr>
          </a:lstStyle>
          <a:p>
            <a:pPr lvl="0"/>
            <a:r>
              <a:rPr lang="en-US" altLang="en-US" noProof="0"/>
              <a:t>22</a:t>
            </a:r>
          </a:p>
        </p:txBody>
      </p:sp>
    </p:spTree>
    <p:extLst>
      <p:ext uri="{BB962C8B-B14F-4D97-AF65-F5344CB8AC3E}">
        <p14:creationId xmlns:p14="http://schemas.microsoft.com/office/powerpoint/2010/main" val="28150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A36FD46-C7E6-46EE-B7F8-5D5D992859DA}"/>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0287CC4F-473E-4D70-A030-767975A83F0A}"/>
              </a:ext>
            </a:extLst>
          </p:cNvPr>
          <p:cNvSpPr>
            <a:spLocks noGrp="1" noChangeArrowheads="1"/>
          </p:cNvSpPr>
          <p:nvPr>
            <p:ph type="sldNum" sz="quarter" idx="11"/>
          </p:nvPr>
        </p:nvSpPr>
        <p:spPr>
          <a:ln/>
        </p:spPr>
        <p:txBody>
          <a:bodyPr/>
          <a:lstStyle>
            <a:lvl1pPr>
              <a:defRPr/>
            </a:lvl1pPr>
          </a:lstStyle>
          <a:p>
            <a:r>
              <a:rPr lang="en-US" altLang="en-US"/>
              <a:t>2 - </a:t>
            </a:r>
            <a:fld id="{5EC154B9-DB91-486D-A2A3-1ACD02729A25}" type="slidenum">
              <a:rPr lang="en-US" altLang="en-US"/>
              <a:pPr/>
              <a:t>‹#›</a:t>
            </a:fld>
            <a:endParaRPr lang="en-US" altLang="en-US"/>
          </a:p>
        </p:txBody>
      </p:sp>
    </p:spTree>
    <p:extLst>
      <p:ext uri="{BB962C8B-B14F-4D97-AF65-F5344CB8AC3E}">
        <p14:creationId xmlns:p14="http://schemas.microsoft.com/office/powerpoint/2010/main" val="87361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BA5141E-374B-491D-9F11-D47D7188953E}"/>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DE52FA98-2234-4069-B14C-9974172E2239}"/>
              </a:ext>
            </a:extLst>
          </p:cNvPr>
          <p:cNvSpPr>
            <a:spLocks noGrp="1" noChangeArrowheads="1"/>
          </p:cNvSpPr>
          <p:nvPr>
            <p:ph type="sldNum" sz="quarter" idx="11"/>
          </p:nvPr>
        </p:nvSpPr>
        <p:spPr>
          <a:ln/>
        </p:spPr>
        <p:txBody>
          <a:bodyPr/>
          <a:lstStyle>
            <a:lvl1pPr>
              <a:defRPr/>
            </a:lvl1pPr>
          </a:lstStyle>
          <a:p>
            <a:r>
              <a:rPr lang="en-US" altLang="en-US"/>
              <a:t>2 - </a:t>
            </a:r>
            <a:fld id="{795ADCDD-191D-4191-B3A8-9DD9447922C1}" type="slidenum">
              <a:rPr lang="en-US" altLang="en-US"/>
              <a:pPr/>
              <a:t>‹#›</a:t>
            </a:fld>
            <a:endParaRPr lang="en-US" altLang="en-US"/>
          </a:p>
        </p:txBody>
      </p:sp>
    </p:spTree>
    <p:extLst>
      <p:ext uri="{BB962C8B-B14F-4D97-AF65-F5344CB8AC3E}">
        <p14:creationId xmlns:p14="http://schemas.microsoft.com/office/powerpoint/2010/main" val="248639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275ABD3-B3C1-40A3-8D8A-B66F11E94CE9}"/>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1B3274F7-52AB-4159-BAD6-733A381C1CDB}"/>
              </a:ext>
            </a:extLst>
          </p:cNvPr>
          <p:cNvSpPr>
            <a:spLocks noGrp="1" noChangeArrowheads="1"/>
          </p:cNvSpPr>
          <p:nvPr>
            <p:ph type="sldNum" sz="quarter" idx="11"/>
          </p:nvPr>
        </p:nvSpPr>
        <p:spPr>
          <a:ln/>
        </p:spPr>
        <p:txBody>
          <a:bodyPr/>
          <a:lstStyle>
            <a:lvl1pPr>
              <a:defRPr/>
            </a:lvl1pPr>
          </a:lstStyle>
          <a:p>
            <a:r>
              <a:rPr lang="en-US" altLang="en-US"/>
              <a:t>2 - </a:t>
            </a:r>
            <a:fld id="{6335B22F-5A03-4AF2-B052-0CE91A830D2E}" type="slidenum">
              <a:rPr lang="en-US" altLang="en-US"/>
              <a:pPr/>
              <a:t>‹#›</a:t>
            </a:fld>
            <a:endParaRPr lang="en-US" altLang="en-US"/>
          </a:p>
        </p:txBody>
      </p:sp>
    </p:spTree>
    <p:extLst>
      <p:ext uri="{BB962C8B-B14F-4D97-AF65-F5344CB8AC3E}">
        <p14:creationId xmlns:p14="http://schemas.microsoft.com/office/powerpoint/2010/main" val="202850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5868FA-581F-4C03-B1CF-69CD610A0DF5}"/>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9A5E58AC-42B3-434B-8DC9-9EA2F2EF452A}"/>
              </a:ext>
            </a:extLst>
          </p:cNvPr>
          <p:cNvSpPr>
            <a:spLocks noGrp="1" noChangeArrowheads="1"/>
          </p:cNvSpPr>
          <p:nvPr>
            <p:ph type="sldNum" sz="quarter" idx="11"/>
          </p:nvPr>
        </p:nvSpPr>
        <p:spPr>
          <a:ln/>
        </p:spPr>
        <p:txBody>
          <a:bodyPr/>
          <a:lstStyle>
            <a:lvl1pPr>
              <a:defRPr/>
            </a:lvl1pPr>
          </a:lstStyle>
          <a:p>
            <a:r>
              <a:rPr lang="en-US" altLang="en-US"/>
              <a:t>2 - </a:t>
            </a:r>
            <a:fld id="{DD9D2384-5B4B-4644-B082-904F60808CE6}" type="slidenum">
              <a:rPr lang="en-US" altLang="en-US"/>
              <a:pPr/>
              <a:t>‹#›</a:t>
            </a:fld>
            <a:endParaRPr lang="en-US" altLang="en-US"/>
          </a:p>
        </p:txBody>
      </p:sp>
    </p:spTree>
    <p:extLst>
      <p:ext uri="{BB962C8B-B14F-4D97-AF65-F5344CB8AC3E}">
        <p14:creationId xmlns:p14="http://schemas.microsoft.com/office/powerpoint/2010/main" val="257116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421EDE92-FF1E-486D-AD5C-8203E9057334}"/>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6C0F19D7-D77A-480D-8650-61D2E9D109C6}"/>
              </a:ext>
            </a:extLst>
          </p:cNvPr>
          <p:cNvSpPr>
            <a:spLocks noGrp="1" noChangeArrowheads="1"/>
          </p:cNvSpPr>
          <p:nvPr>
            <p:ph type="sldNum" sz="quarter" idx="11"/>
          </p:nvPr>
        </p:nvSpPr>
        <p:spPr>
          <a:ln/>
        </p:spPr>
        <p:txBody>
          <a:bodyPr/>
          <a:lstStyle>
            <a:lvl1pPr>
              <a:defRPr/>
            </a:lvl1pPr>
          </a:lstStyle>
          <a:p>
            <a:r>
              <a:rPr lang="en-US" altLang="en-US"/>
              <a:t>2 - </a:t>
            </a:r>
            <a:fld id="{0A87E6DB-09DA-4B21-A7C8-D34942AFC2A2}" type="slidenum">
              <a:rPr lang="en-US" altLang="en-US"/>
              <a:pPr/>
              <a:t>‹#›</a:t>
            </a:fld>
            <a:endParaRPr lang="en-US" altLang="en-US"/>
          </a:p>
        </p:txBody>
      </p:sp>
    </p:spTree>
    <p:extLst>
      <p:ext uri="{BB962C8B-B14F-4D97-AF65-F5344CB8AC3E}">
        <p14:creationId xmlns:p14="http://schemas.microsoft.com/office/powerpoint/2010/main" val="269674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820F10C-C3A4-44E0-867D-B0A6B85F750E}"/>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D11C408E-6359-4A07-A354-BA7859445298}"/>
              </a:ext>
            </a:extLst>
          </p:cNvPr>
          <p:cNvSpPr>
            <a:spLocks noGrp="1" noChangeArrowheads="1"/>
          </p:cNvSpPr>
          <p:nvPr>
            <p:ph type="sldNum" sz="quarter" idx="11"/>
          </p:nvPr>
        </p:nvSpPr>
        <p:spPr>
          <a:ln/>
        </p:spPr>
        <p:txBody>
          <a:bodyPr/>
          <a:lstStyle>
            <a:lvl1pPr>
              <a:defRPr/>
            </a:lvl1pPr>
          </a:lstStyle>
          <a:p>
            <a:r>
              <a:rPr lang="en-US" altLang="en-US"/>
              <a:t>2 - </a:t>
            </a:r>
            <a:fld id="{5D9433E1-7E48-4A55-9252-EC7115136E8A}" type="slidenum">
              <a:rPr lang="en-US" altLang="en-US"/>
              <a:pPr/>
              <a:t>‹#›</a:t>
            </a:fld>
            <a:endParaRPr lang="en-US" altLang="en-US"/>
          </a:p>
        </p:txBody>
      </p:sp>
    </p:spTree>
    <p:extLst>
      <p:ext uri="{BB962C8B-B14F-4D97-AF65-F5344CB8AC3E}">
        <p14:creationId xmlns:p14="http://schemas.microsoft.com/office/powerpoint/2010/main" val="1225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9E19307-5DF6-4F1B-99D7-7A7D29C60601}"/>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8" name="Rectangle 5">
            <a:extLst>
              <a:ext uri="{FF2B5EF4-FFF2-40B4-BE49-F238E27FC236}">
                <a16:creationId xmlns:a16="http://schemas.microsoft.com/office/drawing/2014/main" id="{26FE1263-F792-4EC0-B8C8-F50F012F1D48}"/>
              </a:ext>
            </a:extLst>
          </p:cNvPr>
          <p:cNvSpPr>
            <a:spLocks noGrp="1" noChangeArrowheads="1"/>
          </p:cNvSpPr>
          <p:nvPr>
            <p:ph type="sldNum" sz="quarter" idx="11"/>
          </p:nvPr>
        </p:nvSpPr>
        <p:spPr>
          <a:ln/>
        </p:spPr>
        <p:txBody>
          <a:bodyPr/>
          <a:lstStyle>
            <a:lvl1pPr>
              <a:defRPr/>
            </a:lvl1pPr>
          </a:lstStyle>
          <a:p>
            <a:r>
              <a:rPr lang="en-US" altLang="en-US"/>
              <a:t>2 - </a:t>
            </a:r>
            <a:fld id="{2B059870-B59F-4357-BF01-53F8F6627ECC}" type="slidenum">
              <a:rPr lang="en-US" altLang="en-US"/>
              <a:pPr/>
              <a:t>‹#›</a:t>
            </a:fld>
            <a:endParaRPr lang="en-US" altLang="en-US"/>
          </a:p>
        </p:txBody>
      </p:sp>
    </p:spTree>
    <p:extLst>
      <p:ext uri="{BB962C8B-B14F-4D97-AF65-F5344CB8AC3E}">
        <p14:creationId xmlns:p14="http://schemas.microsoft.com/office/powerpoint/2010/main" val="327946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3EA8415-4372-47E2-A6FA-AF612E564447}"/>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4" name="Rectangle 5">
            <a:extLst>
              <a:ext uri="{FF2B5EF4-FFF2-40B4-BE49-F238E27FC236}">
                <a16:creationId xmlns:a16="http://schemas.microsoft.com/office/drawing/2014/main" id="{46DBAC56-6A62-4F2B-9E00-B1748EA9F3B8}"/>
              </a:ext>
            </a:extLst>
          </p:cNvPr>
          <p:cNvSpPr>
            <a:spLocks noGrp="1" noChangeArrowheads="1"/>
          </p:cNvSpPr>
          <p:nvPr>
            <p:ph type="sldNum" sz="quarter" idx="11"/>
          </p:nvPr>
        </p:nvSpPr>
        <p:spPr>
          <a:ln/>
        </p:spPr>
        <p:txBody>
          <a:bodyPr/>
          <a:lstStyle>
            <a:lvl1pPr>
              <a:defRPr/>
            </a:lvl1pPr>
          </a:lstStyle>
          <a:p>
            <a:r>
              <a:rPr lang="en-US" altLang="en-US"/>
              <a:t>2 - </a:t>
            </a:r>
            <a:fld id="{724983B4-9614-406B-92EE-FA00A67CA3AC}" type="slidenum">
              <a:rPr lang="en-US" altLang="en-US"/>
              <a:pPr/>
              <a:t>‹#›</a:t>
            </a:fld>
            <a:endParaRPr lang="en-US" altLang="en-US"/>
          </a:p>
        </p:txBody>
      </p:sp>
    </p:spTree>
    <p:extLst>
      <p:ext uri="{BB962C8B-B14F-4D97-AF65-F5344CB8AC3E}">
        <p14:creationId xmlns:p14="http://schemas.microsoft.com/office/powerpoint/2010/main" val="197825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2D01C1-7B3E-41C6-8DB0-86BBD6D45AF0}"/>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3" name="Rectangle 5">
            <a:extLst>
              <a:ext uri="{FF2B5EF4-FFF2-40B4-BE49-F238E27FC236}">
                <a16:creationId xmlns:a16="http://schemas.microsoft.com/office/drawing/2014/main" id="{DCB58212-0A49-4CE3-86CD-53C1EDA3ED2F}"/>
              </a:ext>
            </a:extLst>
          </p:cNvPr>
          <p:cNvSpPr>
            <a:spLocks noGrp="1" noChangeArrowheads="1"/>
          </p:cNvSpPr>
          <p:nvPr>
            <p:ph type="sldNum" sz="quarter" idx="11"/>
          </p:nvPr>
        </p:nvSpPr>
        <p:spPr>
          <a:ln/>
        </p:spPr>
        <p:txBody>
          <a:bodyPr/>
          <a:lstStyle>
            <a:lvl1pPr>
              <a:defRPr/>
            </a:lvl1pPr>
          </a:lstStyle>
          <a:p>
            <a:r>
              <a:rPr lang="en-US" altLang="en-US"/>
              <a:t>2 - </a:t>
            </a:r>
            <a:fld id="{8FD429FE-7D43-4CBB-A549-413D895BA0E5}" type="slidenum">
              <a:rPr lang="en-US" altLang="en-US"/>
              <a:pPr/>
              <a:t>‹#›</a:t>
            </a:fld>
            <a:endParaRPr lang="en-US" altLang="en-US"/>
          </a:p>
        </p:txBody>
      </p:sp>
    </p:spTree>
    <p:extLst>
      <p:ext uri="{BB962C8B-B14F-4D97-AF65-F5344CB8AC3E}">
        <p14:creationId xmlns:p14="http://schemas.microsoft.com/office/powerpoint/2010/main" val="88860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9C4B37B9-E4B4-4AF5-AEFC-947294EB2A24}"/>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32629D47-681E-45BF-A687-8138D3C58081}"/>
              </a:ext>
            </a:extLst>
          </p:cNvPr>
          <p:cNvSpPr>
            <a:spLocks noGrp="1" noChangeArrowheads="1"/>
          </p:cNvSpPr>
          <p:nvPr>
            <p:ph type="sldNum" sz="quarter" idx="11"/>
          </p:nvPr>
        </p:nvSpPr>
        <p:spPr>
          <a:ln/>
        </p:spPr>
        <p:txBody>
          <a:bodyPr/>
          <a:lstStyle>
            <a:lvl1pPr>
              <a:defRPr/>
            </a:lvl1pPr>
          </a:lstStyle>
          <a:p>
            <a:r>
              <a:rPr lang="en-US" altLang="en-US"/>
              <a:t>2 - </a:t>
            </a:r>
            <a:fld id="{525DB868-E4D8-451A-8977-DFF95AEDAD47}" type="slidenum">
              <a:rPr lang="en-US" altLang="en-US"/>
              <a:pPr/>
              <a:t>‹#›</a:t>
            </a:fld>
            <a:endParaRPr lang="en-US" altLang="en-US"/>
          </a:p>
        </p:txBody>
      </p:sp>
    </p:spTree>
    <p:extLst>
      <p:ext uri="{BB962C8B-B14F-4D97-AF65-F5344CB8AC3E}">
        <p14:creationId xmlns:p14="http://schemas.microsoft.com/office/powerpoint/2010/main" val="197201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836F79C-7BCF-476A-9895-374FA2D710E8}"/>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ABBE7ACF-5C28-4F6D-B9A9-04ED3BBBA771}"/>
              </a:ext>
            </a:extLst>
          </p:cNvPr>
          <p:cNvSpPr>
            <a:spLocks noGrp="1" noChangeArrowheads="1"/>
          </p:cNvSpPr>
          <p:nvPr>
            <p:ph type="sldNum" sz="quarter" idx="11"/>
          </p:nvPr>
        </p:nvSpPr>
        <p:spPr>
          <a:ln/>
        </p:spPr>
        <p:txBody>
          <a:bodyPr/>
          <a:lstStyle>
            <a:lvl1pPr>
              <a:defRPr/>
            </a:lvl1pPr>
          </a:lstStyle>
          <a:p>
            <a:r>
              <a:rPr lang="en-US" altLang="en-US"/>
              <a:t>2 - </a:t>
            </a:r>
            <a:fld id="{7DA50D67-1499-4C37-A766-5616DDB08B8A}" type="slidenum">
              <a:rPr lang="en-US" altLang="en-US"/>
              <a:pPr/>
              <a:t>‹#›</a:t>
            </a:fld>
            <a:endParaRPr lang="en-US" altLang="en-US"/>
          </a:p>
        </p:txBody>
      </p:sp>
    </p:spTree>
    <p:extLst>
      <p:ext uri="{BB962C8B-B14F-4D97-AF65-F5344CB8AC3E}">
        <p14:creationId xmlns:p14="http://schemas.microsoft.com/office/powerpoint/2010/main" val="151737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1AEF9C7-59B4-4926-9EEC-132483BDEB50}"/>
              </a:ext>
            </a:extLst>
          </p:cNvPr>
          <p:cNvSpPr>
            <a:spLocks noGrp="1" noChangeArrowheads="1"/>
          </p:cNvSpPr>
          <p:nvPr>
            <p:ph type="title"/>
          </p:nvPr>
        </p:nvSpPr>
        <p:spPr bwMode="auto">
          <a:xfrm>
            <a:off x="0" y="1524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a:t>
            </a:r>
            <a:br>
              <a:rPr lang="en-US" altLang="en-US"/>
            </a:br>
            <a:r>
              <a:rPr lang="en-US" altLang="en-US"/>
              <a:t>Master title style</a:t>
            </a:r>
          </a:p>
        </p:txBody>
      </p:sp>
      <p:sp>
        <p:nvSpPr>
          <p:cNvPr id="1027" name="Rectangle 3">
            <a:extLst>
              <a:ext uri="{FF2B5EF4-FFF2-40B4-BE49-F238E27FC236}">
                <a16:creationId xmlns:a16="http://schemas.microsoft.com/office/drawing/2014/main" id="{1D1F37F5-7045-4FBE-B2DB-3EF926F4A1D5}"/>
              </a:ext>
            </a:extLst>
          </p:cNvPr>
          <p:cNvSpPr>
            <a:spLocks noGrp="1" noChangeArrowheads="1"/>
          </p:cNvSpPr>
          <p:nvPr>
            <p:ph type="body" idx="1"/>
          </p:nvPr>
        </p:nvSpPr>
        <p:spPr bwMode="auto">
          <a:xfrm>
            <a:off x="685800" y="15240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6" name="Rectangle 4">
            <a:extLst>
              <a:ext uri="{FF2B5EF4-FFF2-40B4-BE49-F238E27FC236}">
                <a16:creationId xmlns:a16="http://schemas.microsoft.com/office/drawing/2014/main" id="{B09E084C-A23A-4691-894D-C4E7305A8824}"/>
              </a:ext>
            </a:extLst>
          </p:cNvPr>
          <p:cNvSpPr>
            <a:spLocks noGrp="1" noChangeArrowheads="1"/>
          </p:cNvSpPr>
          <p:nvPr>
            <p:ph type="ftr" sz="quarter" idx="3"/>
          </p:nvPr>
        </p:nvSpPr>
        <p:spPr bwMode="auto">
          <a:xfrm>
            <a:off x="533400" y="65532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b="1" smtClean="0">
                <a:solidFill>
                  <a:schemeClr val="bg1"/>
                </a:solidFill>
                <a:latin typeface="+mn-lt"/>
              </a:defRPr>
            </a:lvl1pPr>
          </a:lstStyle>
          <a:p>
            <a:pPr>
              <a:defRPr/>
            </a:pPr>
            <a:r>
              <a:rPr lang="en-US" altLang="en-US"/>
              <a:t>Copyright © Houghton Mifflin Company. All rights reserved.</a:t>
            </a:r>
          </a:p>
        </p:txBody>
      </p:sp>
      <p:sp>
        <p:nvSpPr>
          <p:cNvPr id="28677" name="Rectangle 5">
            <a:extLst>
              <a:ext uri="{FF2B5EF4-FFF2-40B4-BE49-F238E27FC236}">
                <a16:creationId xmlns:a16="http://schemas.microsoft.com/office/drawing/2014/main" id="{BE43C9A6-E3D9-4E10-9318-3D3724A41B16}"/>
              </a:ext>
            </a:extLst>
          </p:cNvPr>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b="1">
                <a:solidFill>
                  <a:schemeClr val="bg1"/>
                </a:solidFill>
                <a:latin typeface="Arial" panose="020B0604020202020204" pitchFamily="34" charset="0"/>
              </a:defRPr>
            </a:lvl1pPr>
          </a:lstStyle>
          <a:p>
            <a:r>
              <a:rPr lang="en-US" altLang="en-US"/>
              <a:t>2 - </a:t>
            </a:r>
            <a:fld id="{D7F5C6C0-07E8-4085-8AB1-1B332D603C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dt="0"/>
  <p:txStyles>
    <p:titleStyle>
      <a:lvl1pPr algn="ctr" rtl="0" eaLnBrk="0" fontAlgn="base" hangingPunct="0">
        <a:spcBef>
          <a:spcPct val="0"/>
        </a:spcBef>
        <a:spcAft>
          <a:spcPct val="0"/>
        </a:spcAft>
        <a:defRPr sz="3200" b="1" kern="1200">
          <a:solidFill>
            <a:srgbClr val="823118"/>
          </a:solidFill>
          <a:latin typeface="+mj-lt"/>
          <a:ea typeface="+mj-ea"/>
          <a:cs typeface="+mj-cs"/>
        </a:defRPr>
      </a:lvl1pPr>
      <a:lvl2pPr algn="ctr" rtl="0" eaLnBrk="0" fontAlgn="base" hangingPunct="0">
        <a:spcBef>
          <a:spcPct val="0"/>
        </a:spcBef>
        <a:spcAft>
          <a:spcPct val="0"/>
        </a:spcAft>
        <a:defRPr sz="3200" b="1">
          <a:solidFill>
            <a:srgbClr val="823118"/>
          </a:solidFill>
          <a:latin typeface="Arial" panose="020B0604020202020204" pitchFamily="34" charset="0"/>
        </a:defRPr>
      </a:lvl2pPr>
      <a:lvl3pPr algn="ctr" rtl="0" eaLnBrk="0" fontAlgn="base" hangingPunct="0">
        <a:spcBef>
          <a:spcPct val="0"/>
        </a:spcBef>
        <a:spcAft>
          <a:spcPct val="0"/>
        </a:spcAft>
        <a:defRPr sz="3200" b="1">
          <a:solidFill>
            <a:srgbClr val="823118"/>
          </a:solidFill>
          <a:latin typeface="Arial" panose="020B0604020202020204" pitchFamily="34" charset="0"/>
        </a:defRPr>
      </a:lvl3pPr>
      <a:lvl4pPr algn="ctr" rtl="0" eaLnBrk="0" fontAlgn="base" hangingPunct="0">
        <a:spcBef>
          <a:spcPct val="0"/>
        </a:spcBef>
        <a:spcAft>
          <a:spcPct val="0"/>
        </a:spcAft>
        <a:defRPr sz="3200" b="1">
          <a:solidFill>
            <a:srgbClr val="823118"/>
          </a:solidFill>
          <a:latin typeface="Arial" panose="020B0604020202020204" pitchFamily="34" charset="0"/>
        </a:defRPr>
      </a:lvl4pPr>
      <a:lvl5pPr algn="ctr" rtl="0" eaLnBrk="0" fontAlgn="base" hangingPunct="0">
        <a:spcBef>
          <a:spcPct val="0"/>
        </a:spcBef>
        <a:spcAft>
          <a:spcPct val="0"/>
        </a:spcAft>
        <a:defRPr sz="3200" b="1">
          <a:solidFill>
            <a:srgbClr val="823118"/>
          </a:solidFill>
          <a:latin typeface="Arial" panose="020B0604020202020204" pitchFamily="34" charset="0"/>
        </a:defRPr>
      </a:lvl5pPr>
      <a:lvl6pPr marL="457200" algn="ctr" rtl="0" fontAlgn="base">
        <a:spcBef>
          <a:spcPct val="0"/>
        </a:spcBef>
        <a:spcAft>
          <a:spcPct val="0"/>
        </a:spcAft>
        <a:defRPr sz="3200" b="1">
          <a:solidFill>
            <a:srgbClr val="823118"/>
          </a:solidFill>
          <a:latin typeface="Arial" panose="020B0604020202020204" pitchFamily="34" charset="0"/>
        </a:defRPr>
      </a:lvl6pPr>
      <a:lvl7pPr marL="914400" algn="ctr" rtl="0" fontAlgn="base">
        <a:spcBef>
          <a:spcPct val="0"/>
        </a:spcBef>
        <a:spcAft>
          <a:spcPct val="0"/>
        </a:spcAft>
        <a:defRPr sz="3200" b="1">
          <a:solidFill>
            <a:srgbClr val="823118"/>
          </a:solidFill>
          <a:latin typeface="Arial" panose="020B0604020202020204" pitchFamily="34" charset="0"/>
        </a:defRPr>
      </a:lvl7pPr>
      <a:lvl8pPr marL="1371600" algn="ctr" rtl="0" fontAlgn="base">
        <a:spcBef>
          <a:spcPct val="0"/>
        </a:spcBef>
        <a:spcAft>
          <a:spcPct val="0"/>
        </a:spcAft>
        <a:defRPr sz="3200" b="1">
          <a:solidFill>
            <a:srgbClr val="823118"/>
          </a:solidFill>
          <a:latin typeface="Arial" panose="020B0604020202020204" pitchFamily="34" charset="0"/>
        </a:defRPr>
      </a:lvl8pPr>
      <a:lvl9pPr marL="1828800" algn="ctr" rtl="0" fontAlgn="base">
        <a:spcBef>
          <a:spcPct val="0"/>
        </a:spcBef>
        <a:spcAft>
          <a:spcPct val="0"/>
        </a:spcAft>
        <a:defRPr sz="3200" b="1">
          <a:solidFill>
            <a:srgbClr val="823118"/>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E87226"/>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87226"/>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E87226"/>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E87226"/>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7226"/>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73D8C567-CE99-498C-8E3C-9A884B69DF30}"/>
              </a:ext>
            </a:extLst>
          </p:cNvPr>
          <p:cNvSpPr>
            <a:spLocks noGrp="1" noChangeArrowheads="1"/>
          </p:cNvSpPr>
          <p:nvPr>
            <p:ph type="ctrTitle"/>
          </p:nvPr>
        </p:nvSpPr>
        <p:spPr/>
        <p:txBody>
          <a:bodyPr/>
          <a:lstStyle/>
          <a:p>
            <a:pPr eaLnBrk="1" hangingPunct="1"/>
            <a:r>
              <a:rPr lang="en-US" altLang="en-US"/>
              <a:t>2</a:t>
            </a:r>
          </a:p>
        </p:txBody>
      </p:sp>
      <p:sp>
        <p:nvSpPr>
          <p:cNvPr id="4099" name="Rectangle 6">
            <a:extLst>
              <a:ext uri="{FF2B5EF4-FFF2-40B4-BE49-F238E27FC236}">
                <a16:creationId xmlns:a16="http://schemas.microsoft.com/office/drawing/2014/main" id="{4B41616C-E226-4F0D-8B5C-2187A9824AE9}"/>
              </a:ext>
            </a:extLst>
          </p:cNvPr>
          <p:cNvSpPr>
            <a:spLocks noGrp="1" noChangeArrowheads="1"/>
          </p:cNvSpPr>
          <p:nvPr>
            <p:ph type="subTitle" idx="1"/>
          </p:nvPr>
        </p:nvSpPr>
        <p:spPr>
          <a:xfrm>
            <a:off x="4953000" y="2362200"/>
            <a:ext cx="4038600" cy="2514600"/>
          </a:xfrm>
        </p:spPr>
        <p:txBody>
          <a:bodyPr/>
          <a:lstStyle/>
          <a:p>
            <a:pPr eaLnBrk="1" hangingPunct="1"/>
            <a:r>
              <a:rPr lang="en-US" altLang="en-US" sz="4400" dirty="0"/>
              <a:t>History of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FF12000B-A123-490B-B2AD-F12F392715ED}"/>
              </a:ext>
            </a:extLst>
          </p:cNvPr>
          <p:cNvSpPr>
            <a:spLocks noGrp="1"/>
          </p:cNvSpPr>
          <p:nvPr>
            <p:ph type="ftr" sz="quarter" idx="10"/>
          </p:nvPr>
        </p:nvSpPr>
        <p:spPr>
          <a:xfrm>
            <a:off x="3028950" y="6356350"/>
            <a:ext cx="3086100" cy="365125"/>
          </a:xfrm>
        </p:spPr>
        <p:txBody>
          <a:bodyPr>
            <a:normAutofit/>
          </a:bodyPr>
          <a:lstStyle/>
          <a:p>
            <a:pPr>
              <a:lnSpc>
                <a:spcPct val="90000"/>
              </a:lnSpc>
              <a:spcAft>
                <a:spcPts val="600"/>
              </a:spcAft>
              <a:defRPr/>
            </a:pPr>
            <a:r>
              <a:rPr lang="en-US" altLang="en-US" sz="900"/>
              <a:t>Copyright © Houghton Mifflin Company. All rights reserved.</a:t>
            </a:r>
          </a:p>
        </p:txBody>
      </p:sp>
      <p:sp>
        <p:nvSpPr>
          <p:cNvPr id="6" name="Slide Number Placeholder 5">
            <a:extLst>
              <a:ext uri="{FF2B5EF4-FFF2-40B4-BE49-F238E27FC236}">
                <a16:creationId xmlns:a16="http://schemas.microsoft.com/office/drawing/2014/main" id="{AE63CC9A-F0A5-476E-AC42-C83AF112BC06}"/>
              </a:ext>
            </a:extLst>
          </p:cNvPr>
          <p:cNvSpPr>
            <a:spLocks noGrp="1"/>
          </p:cNvSpPr>
          <p:nvPr>
            <p:ph type="sldNum" sz="quarter" idx="11"/>
          </p:nvPr>
        </p:nvSpPr>
        <p:spPr>
          <a:xfrm>
            <a:off x="6603999" y="6356350"/>
            <a:ext cx="2057400" cy="365125"/>
          </a:xfrm>
        </p:spPr>
        <p:txBody>
          <a:bodyPr>
            <a:normAutofit/>
          </a:bodyPr>
          <a:lstStyle/>
          <a:p>
            <a:pPr>
              <a:spcAft>
                <a:spcPts val="600"/>
              </a:spcAft>
            </a:pPr>
            <a:r>
              <a:rPr lang="en-US" altLang="en-US"/>
              <a:t>2 - </a:t>
            </a:r>
            <a:fld id="{6335B22F-5A03-4AF2-B052-0CE91A830D2E}" type="slidenum">
              <a:rPr lang="en-US" altLang="en-US" smtClean="0"/>
              <a:pPr>
                <a:spcAft>
                  <a:spcPts val="600"/>
                </a:spcAft>
              </a:pPr>
              <a:t>10</a:t>
            </a:fld>
            <a:endParaRPr lang="en-US" altLang="en-US"/>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descr="Fayol's 14 Principles of Management PowerPoint Template - SlideSalad">
            <a:extLst>
              <a:ext uri="{FF2B5EF4-FFF2-40B4-BE49-F238E27FC236}">
                <a16:creationId xmlns:a16="http://schemas.microsoft.com/office/drawing/2014/main" id="{12EE09BC-B4FF-4311-A06F-1FCB834D47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128712"/>
            <a:ext cx="8178799" cy="460057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72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3CB6497-C291-4685-95DB-1CAE917A8557}"/>
              </a:ext>
            </a:extLst>
          </p:cNvPr>
          <p:cNvSpPr>
            <a:spLocks noGrp="1" noChangeArrowheads="1"/>
          </p:cNvSpPr>
          <p:nvPr>
            <p:ph type="title"/>
          </p:nvPr>
        </p:nvSpPr>
        <p:spPr/>
        <p:txBody>
          <a:bodyPr/>
          <a:lstStyle/>
          <a:p>
            <a:pPr eaLnBrk="1" hangingPunct="1">
              <a:defRPr/>
            </a:pPr>
            <a:r>
              <a:rPr lang="en-GB"/>
              <a:t>1. Division Of Work</a:t>
            </a:r>
          </a:p>
        </p:txBody>
      </p:sp>
      <p:sp>
        <p:nvSpPr>
          <p:cNvPr id="25603" name="Rectangle 3">
            <a:extLst>
              <a:ext uri="{FF2B5EF4-FFF2-40B4-BE49-F238E27FC236}">
                <a16:creationId xmlns:a16="http://schemas.microsoft.com/office/drawing/2014/main" id="{0BA80A44-C60C-4BBE-B9AB-97ED78C0C29E}"/>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Specialization allows the individual to build up experience, and to continuously improve his skills. Thereby he can be more productive. </a:t>
            </a:r>
          </a:p>
          <a:p>
            <a:pPr marL="609600" indent="-609600" eaLnBrk="1" hangingPunct="1">
              <a:buFont typeface="Wingdings" panose="05000000000000000000" pitchFamily="2" charset="2"/>
              <a:buNone/>
              <a:defRPr/>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D8795C5-6F62-4871-B35F-671B528D2DB5}"/>
              </a:ext>
            </a:extLst>
          </p:cNvPr>
          <p:cNvSpPr>
            <a:spLocks noGrp="1" noChangeArrowheads="1"/>
          </p:cNvSpPr>
          <p:nvPr>
            <p:ph type="title"/>
          </p:nvPr>
        </p:nvSpPr>
        <p:spPr/>
        <p:txBody>
          <a:bodyPr/>
          <a:lstStyle/>
          <a:p>
            <a:pPr eaLnBrk="1" hangingPunct="1">
              <a:defRPr/>
            </a:pPr>
            <a:r>
              <a:rPr lang="en-GB"/>
              <a:t>2. Authority</a:t>
            </a:r>
          </a:p>
        </p:txBody>
      </p:sp>
      <p:sp>
        <p:nvSpPr>
          <p:cNvPr id="26627" name="Rectangle 3">
            <a:extLst>
              <a:ext uri="{FF2B5EF4-FFF2-40B4-BE49-F238E27FC236}">
                <a16:creationId xmlns:a16="http://schemas.microsoft.com/office/drawing/2014/main" id="{19654E58-569D-4620-BB17-9D30AD255049}"/>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The right to issue commands, along with which must go the balanced responsibility for its function.</a:t>
            </a:r>
          </a:p>
          <a:p>
            <a:pPr marL="609600" indent="-609600" eaLnBrk="1" hangingPunct="1">
              <a:buFont typeface="Wingdings" panose="05000000000000000000" pitchFamily="2" charset="2"/>
              <a:buNone/>
              <a:defRPr/>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EBE64B6-2D24-4B8A-97A6-BDE257C0602F}"/>
              </a:ext>
            </a:extLst>
          </p:cNvPr>
          <p:cNvSpPr>
            <a:spLocks noGrp="1" noChangeArrowheads="1"/>
          </p:cNvSpPr>
          <p:nvPr>
            <p:ph type="title"/>
          </p:nvPr>
        </p:nvSpPr>
        <p:spPr/>
        <p:txBody>
          <a:bodyPr/>
          <a:lstStyle/>
          <a:p>
            <a:pPr eaLnBrk="1" hangingPunct="1">
              <a:defRPr/>
            </a:pPr>
            <a:r>
              <a:rPr lang="en-GB"/>
              <a:t>3. Discipline	</a:t>
            </a:r>
          </a:p>
        </p:txBody>
      </p:sp>
      <p:sp>
        <p:nvSpPr>
          <p:cNvPr id="27651" name="Rectangle 3">
            <a:extLst>
              <a:ext uri="{FF2B5EF4-FFF2-40B4-BE49-F238E27FC236}">
                <a16:creationId xmlns:a16="http://schemas.microsoft.com/office/drawing/2014/main" id="{F2EBD335-4AE0-4454-8545-EAC8C40BE656}"/>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Employees must obey, but this is two-sided: employees will only obey orders if management play their part by providing good leadership.</a:t>
            </a:r>
          </a:p>
          <a:p>
            <a:pPr marL="609600" indent="-609600" eaLnBrk="1" hangingPunct="1">
              <a:buFont typeface="Wingdings" panose="05000000000000000000" pitchFamily="2" charset="2"/>
              <a:buNone/>
              <a:defRPr/>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CF97EE8-DCCE-4689-877F-E2B132FE07F5}"/>
              </a:ext>
            </a:extLst>
          </p:cNvPr>
          <p:cNvSpPr>
            <a:spLocks noGrp="1" noChangeArrowheads="1"/>
          </p:cNvSpPr>
          <p:nvPr>
            <p:ph type="title"/>
          </p:nvPr>
        </p:nvSpPr>
        <p:spPr/>
        <p:txBody>
          <a:bodyPr/>
          <a:lstStyle/>
          <a:p>
            <a:pPr eaLnBrk="1" hangingPunct="1">
              <a:defRPr/>
            </a:pPr>
            <a:r>
              <a:rPr lang="en-GB"/>
              <a:t>4. Unity Of Command</a:t>
            </a:r>
          </a:p>
        </p:txBody>
      </p:sp>
      <p:sp>
        <p:nvSpPr>
          <p:cNvPr id="28675" name="Rectangle 3">
            <a:extLst>
              <a:ext uri="{FF2B5EF4-FFF2-40B4-BE49-F238E27FC236}">
                <a16:creationId xmlns:a16="http://schemas.microsoft.com/office/drawing/2014/main" id="{4E0F6292-0848-4AA6-957C-3DF03FF2613B}"/>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GB"/>
              <a:t>	Each worker should have only one boss with no other conflicting lines of command.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411DA3C-8D6D-40DB-A78B-C32FC7BAF910}"/>
              </a:ext>
            </a:extLst>
          </p:cNvPr>
          <p:cNvSpPr>
            <a:spLocks noGrp="1" noChangeArrowheads="1"/>
          </p:cNvSpPr>
          <p:nvPr>
            <p:ph type="title"/>
          </p:nvPr>
        </p:nvSpPr>
        <p:spPr/>
        <p:txBody>
          <a:bodyPr/>
          <a:lstStyle/>
          <a:p>
            <a:pPr eaLnBrk="1" hangingPunct="1"/>
            <a:r>
              <a:rPr lang="en-GB" altLang="en-US">
                <a:effectLst/>
              </a:rPr>
              <a:t>5. Unity of Direction</a:t>
            </a:r>
          </a:p>
        </p:txBody>
      </p:sp>
      <p:sp>
        <p:nvSpPr>
          <p:cNvPr id="29699" name="Rectangle 3">
            <a:extLst>
              <a:ext uri="{FF2B5EF4-FFF2-40B4-BE49-F238E27FC236}">
                <a16:creationId xmlns:a16="http://schemas.microsoft.com/office/drawing/2014/main" id="{C5A67064-8E72-4255-8834-965840F65963}"/>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b="1" dirty="0"/>
              <a:t>	</a:t>
            </a:r>
            <a:r>
              <a:rPr lang="en-GB" dirty="0"/>
              <a:t>People engaged in the same kind of activities must have the same objectives in a single plan. This is essential to ensure unity and coordination in the enterprise. Unity of command does not exist without unity of direction.</a:t>
            </a:r>
          </a:p>
          <a:p>
            <a:pPr marL="609600" indent="-609600" eaLnBrk="1" hangingPunct="1">
              <a:defRPr/>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D67A196-3A7F-4AA5-A053-AC4BD7995ADE}"/>
              </a:ext>
            </a:extLst>
          </p:cNvPr>
          <p:cNvSpPr>
            <a:spLocks noGrp="1" noChangeArrowheads="1"/>
          </p:cNvSpPr>
          <p:nvPr>
            <p:ph type="title"/>
          </p:nvPr>
        </p:nvSpPr>
        <p:spPr/>
        <p:txBody>
          <a:bodyPr/>
          <a:lstStyle/>
          <a:p>
            <a:pPr eaLnBrk="1" hangingPunct="1">
              <a:defRPr/>
            </a:pPr>
            <a:r>
              <a:rPr lang="en-GB" sz="4000"/>
              <a:t>6. </a:t>
            </a:r>
            <a:r>
              <a:rPr lang="en-GB" sz="4000" b="1"/>
              <a:t>Subordination of individual interest</a:t>
            </a:r>
            <a:r>
              <a:rPr lang="en-GB" sz="4000"/>
              <a:t> </a:t>
            </a:r>
          </a:p>
        </p:txBody>
      </p:sp>
      <p:sp>
        <p:nvSpPr>
          <p:cNvPr id="30723" name="Rectangle 3">
            <a:extLst>
              <a:ext uri="{FF2B5EF4-FFF2-40B4-BE49-F238E27FC236}">
                <a16:creationId xmlns:a16="http://schemas.microsoft.com/office/drawing/2014/main" id="{E01D6148-ECE8-4589-8C8A-427C60E291F2}"/>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dirty="0"/>
              <a:t>	Management must see that the goals of the firms are always dominant.</a:t>
            </a:r>
          </a:p>
          <a:p>
            <a:pPr marL="609600" indent="-609600" eaLnBrk="1" hangingPunct="1">
              <a:defRP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CE7CD35-5B04-45C0-ACD1-B16DD3BA5045}"/>
              </a:ext>
            </a:extLst>
          </p:cNvPr>
          <p:cNvSpPr>
            <a:spLocks noGrp="1" noChangeArrowheads="1"/>
          </p:cNvSpPr>
          <p:nvPr>
            <p:ph type="title"/>
          </p:nvPr>
        </p:nvSpPr>
        <p:spPr/>
        <p:txBody>
          <a:bodyPr/>
          <a:lstStyle/>
          <a:p>
            <a:pPr eaLnBrk="1" hangingPunct="1">
              <a:defRPr/>
            </a:pPr>
            <a:r>
              <a:rPr lang="en-GB"/>
              <a:t>7. Remuneration</a:t>
            </a:r>
          </a:p>
        </p:txBody>
      </p:sp>
      <p:sp>
        <p:nvSpPr>
          <p:cNvPr id="31747" name="Rectangle 3">
            <a:extLst>
              <a:ext uri="{FF2B5EF4-FFF2-40B4-BE49-F238E27FC236}">
                <a16:creationId xmlns:a16="http://schemas.microsoft.com/office/drawing/2014/main" id="{7A7414B7-15E6-48AD-A452-1EA71820606C}"/>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GB"/>
              <a:t>	Payment is an important motivator although by analyzing a number of possibilities, Fayol points out that there is no such thing as a perfect system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128C21F-B3B6-4F59-8468-47E31D91FCF3}"/>
              </a:ext>
            </a:extLst>
          </p:cNvPr>
          <p:cNvSpPr>
            <a:spLocks noGrp="1" noChangeArrowheads="1"/>
          </p:cNvSpPr>
          <p:nvPr>
            <p:ph type="title"/>
          </p:nvPr>
        </p:nvSpPr>
        <p:spPr/>
        <p:txBody>
          <a:bodyPr/>
          <a:lstStyle/>
          <a:p>
            <a:pPr eaLnBrk="1" hangingPunct="1">
              <a:defRPr/>
            </a:pPr>
            <a:r>
              <a:rPr lang="en-GB" sz="4000"/>
              <a:t>8. Centralization (Or Decentralization)</a:t>
            </a:r>
          </a:p>
        </p:txBody>
      </p:sp>
      <p:sp>
        <p:nvSpPr>
          <p:cNvPr id="32771" name="Rectangle 3">
            <a:extLst>
              <a:ext uri="{FF2B5EF4-FFF2-40B4-BE49-F238E27FC236}">
                <a16:creationId xmlns:a16="http://schemas.microsoft.com/office/drawing/2014/main" id="{D24ABCBC-0A3E-4812-B24A-6753475993F2}"/>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This is a matter of degree depending on the condition of the business and the quality of its personnel.</a:t>
            </a:r>
          </a:p>
          <a:p>
            <a:pPr marL="609600" indent="-609600" eaLnBrk="1" hangingPunct="1">
              <a:buFont typeface="Wingdings" panose="05000000000000000000" pitchFamily="2" charset="2"/>
              <a:buNone/>
              <a:defRPr/>
            </a:pP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D776673-CDBC-44E6-A797-75141DF423A3}"/>
              </a:ext>
            </a:extLst>
          </p:cNvPr>
          <p:cNvSpPr>
            <a:spLocks noGrp="1" noChangeArrowheads="1"/>
          </p:cNvSpPr>
          <p:nvPr>
            <p:ph type="title"/>
          </p:nvPr>
        </p:nvSpPr>
        <p:spPr/>
        <p:txBody>
          <a:bodyPr/>
          <a:lstStyle/>
          <a:p>
            <a:pPr eaLnBrk="1" hangingPunct="1">
              <a:defRPr/>
            </a:pPr>
            <a:r>
              <a:rPr lang="en-GB" sz="4000"/>
              <a:t>9. </a:t>
            </a:r>
            <a:r>
              <a:rPr lang="en-GB" sz="4000" b="1"/>
              <a:t>Scalar chain</a:t>
            </a:r>
            <a:r>
              <a:rPr lang="en-GB" sz="4000"/>
              <a:t> (Line of Authority) </a:t>
            </a:r>
          </a:p>
        </p:txBody>
      </p:sp>
      <p:sp>
        <p:nvSpPr>
          <p:cNvPr id="33795" name="Rectangle 3">
            <a:extLst>
              <a:ext uri="{FF2B5EF4-FFF2-40B4-BE49-F238E27FC236}">
                <a16:creationId xmlns:a16="http://schemas.microsoft.com/office/drawing/2014/main" id="{3BE51B62-CD1E-415A-BC3A-3D3B5575BD9E}"/>
              </a:ext>
            </a:extLst>
          </p:cNvPr>
          <p:cNvSpPr>
            <a:spLocks noGrp="1" noChangeArrowheads="1"/>
          </p:cNvSpPr>
          <p:nvPr>
            <p:ph type="body" idx="1"/>
          </p:nvPr>
        </p:nvSpPr>
        <p:spPr>
          <a:xfrm>
            <a:off x="285750" y="1600200"/>
            <a:ext cx="8401050" cy="4530725"/>
          </a:xfrm>
        </p:spPr>
        <p:txBody>
          <a:bodyPr/>
          <a:lstStyle/>
          <a:p>
            <a:pPr algn="just" eaLnBrk="1" hangingPunct="1">
              <a:buFont typeface="Wingdings" panose="05000000000000000000" pitchFamily="2" charset="2"/>
              <a:buNone/>
              <a:defRPr/>
            </a:pPr>
            <a:r>
              <a:rPr lang="en-GB" dirty="0"/>
              <a:t>	A hierarchy is necessary for unity of direction. But lateral (cross) communication is also fundamental, as long as superiors know that such communication is taking place. Scalar chain refers to the number of levels in the hierarchy from the ultimate authority to the lowest level in the organization. It should not be over-stretched and consist of too-many levels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C9CE05-C449-4A7B-AB6A-0487B4B32831}"/>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5" name="Slide Number Placeholder 4">
            <a:extLst>
              <a:ext uri="{FF2B5EF4-FFF2-40B4-BE49-F238E27FC236}">
                <a16:creationId xmlns:a16="http://schemas.microsoft.com/office/drawing/2014/main" id="{E8B701C5-FBC5-43E4-B44B-B94C81BD1B6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0FCF4449-033D-4591-9E45-3F588D000A42}" type="slidenum">
              <a:rPr lang="en-US" altLang="en-US" sz="1200">
                <a:solidFill>
                  <a:schemeClr val="bg1"/>
                </a:solidFill>
                <a:latin typeface="Arial" panose="020B0604020202020204" pitchFamily="34" charset="0"/>
              </a:rPr>
              <a:pPr/>
              <a:t>2</a:t>
            </a:fld>
            <a:endParaRPr lang="en-US" altLang="en-US" sz="1200">
              <a:solidFill>
                <a:schemeClr val="bg1"/>
              </a:solidFill>
              <a:latin typeface="Arial" panose="020B0604020202020204" pitchFamily="34" charset="0"/>
            </a:endParaRPr>
          </a:p>
        </p:txBody>
      </p:sp>
      <p:sp>
        <p:nvSpPr>
          <p:cNvPr id="7172" name="Rectangle 4">
            <a:extLst>
              <a:ext uri="{FF2B5EF4-FFF2-40B4-BE49-F238E27FC236}">
                <a16:creationId xmlns:a16="http://schemas.microsoft.com/office/drawing/2014/main" id="{0D6A7C5F-8C06-44E0-86F1-4562ECEEE2C7}"/>
              </a:ext>
            </a:extLst>
          </p:cNvPr>
          <p:cNvSpPr>
            <a:spLocks noGrp="1" noChangeArrowheads="1"/>
          </p:cNvSpPr>
          <p:nvPr>
            <p:ph type="title"/>
          </p:nvPr>
        </p:nvSpPr>
        <p:spPr/>
        <p:txBody>
          <a:bodyPr/>
          <a:lstStyle/>
          <a:p>
            <a:pPr eaLnBrk="1" hangingPunct="1"/>
            <a:r>
              <a:rPr lang="en-US" altLang="en-US" dirty="0"/>
              <a:t>Management in Antiquity</a:t>
            </a:r>
          </a:p>
        </p:txBody>
      </p:sp>
      <p:pic>
        <p:nvPicPr>
          <p:cNvPr id="7173" name="Picture 7" descr="C:\Documents and Settings\fournij\Desktop\griffin_gifs\335020_la_02_01.eps.gif">
            <a:extLst>
              <a:ext uri="{FF2B5EF4-FFF2-40B4-BE49-F238E27FC236}">
                <a16:creationId xmlns:a16="http://schemas.microsoft.com/office/drawing/2014/main" id="{CC117278-32AA-4695-9845-97166A98F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686800" cy="3467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56E59E9-F79D-4595-B203-C46EC2E76BB0}"/>
              </a:ext>
            </a:extLst>
          </p:cNvPr>
          <p:cNvSpPr>
            <a:spLocks noGrp="1" noChangeArrowheads="1"/>
          </p:cNvSpPr>
          <p:nvPr>
            <p:ph type="title"/>
          </p:nvPr>
        </p:nvSpPr>
        <p:spPr/>
        <p:txBody>
          <a:bodyPr/>
          <a:lstStyle/>
          <a:p>
            <a:pPr eaLnBrk="1" hangingPunct="1">
              <a:defRPr/>
            </a:pPr>
            <a:r>
              <a:rPr lang="en-GB"/>
              <a:t>10. Order</a:t>
            </a:r>
          </a:p>
        </p:txBody>
      </p:sp>
      <p:sp>
        <p:nvSpPr>
          <p:cNvPr id="34819" name="Rectangle 3">
            <a:extLst>
              <a:ext uri="{FF2B5EF4-FFF2-40B4-BE49-F238E27FC236}">
                <a16:creationId xmlns:a16="http://schemas.microsoft.com/office/drawing/2014/main" id="{49971443-A5F5-46AF-AF3B-92A7C6CCBBFC}"/>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GB"/>
              <a:t>	Both material order and social order are necessary. The former minimizes lost time and useless handling of materials. The latter is achieved through organization and selection.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037B1B9-FDA8-4426-85FB-5BD6ABF741FD}"/>
              </a:ext>
            </a:extLst>
          </p:cNvPr>
          <p:cNvSpPr>
            <a:spLocks noGrp="1" noChangeArrowheads="1"/>
          </p:cNvSpPr>
          <p:nvPr>
            <p:ph type="title"/>
          </p:nvPr>
        </p:nvSpPr>
        <p:spPr/>
        <p:txBody>
          <a:bodyPr/>
          <a:lstStyle/>
          <a:p>
            <a:pPr eaLnBrk="1" hangingPunct="1">
              <a:defRPr/>
            </a:pPr>
            <a:r>
              <a:rPr lang="en-GB"/>
              <a:t>11. Equity</a:t>
            </a:r>
          </a:p>
        </p:txBody>
      </p:sp>
      <p:sp>
        <p:nvSpPr>
          <p:cNvPr id="35843" name="Rectangle 3">
            <a:extLst>
              <a:ext uri="{FF2B5EF4-FFF2-40B4-BE49-F238E27FC236}">
                <a16:creationId xmlns:a16="http://schemas.microsoft.com/office/drawing/2014/main" id="{4B16ADC5-1822-47A2-994F-58BDBAA96F53}"/>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In running a business a ‘combination of kindliness and justice’ is needed. Treating employees well is important to achieve equity.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4D3D1E9-5C3D-485E-9455-5677F9365628}"/>
              </a:ext>
            </a:extLst>
          </p:cNvPr>
          <p:cNvSpPr>
            <a:spLocks noGrp="1" noChangeArrowheads="1"/>
          </p:cNvSpPr>
          <p:nvPr>
            <p:ph type="title"/>
          </p:nvPr>
        </p:nvSpPr>
        <p:spPr/>
        <p:txBody>
          <a:bodyPr/>
          <a:lstStyle/>
          <a:p>
            <a:pPr eaLnBrk="1" hangingPunct="1">
              <a:defRPr/>
            </a:pPr>
            <a:r>
              <a:rPr lang="en-GB" sz="4000"/>
              <a:t>12. </a:t>
            </a:r>
            <a:r>
              <a:rPr lang="en-GB" sz="4000" b="1"/>
              <a:t>Stability of Tenure of Personnel</a:t>
            </a:r>
            <a:r>
              <a:rPr lang="en-GB" sz="4000"/>
              <a:t> </a:t>
            </a:r>
          </a:p>
        </p:txBody>
      </p:sp>
      <p:sp>
        <p:nvSpPr>
          <p:cNvPr id="36867" name="Rectangle 3">
            <a:extLst>
              <a:ext uri="{FF2B5EF4-FFF2-40B4-BE49-F238E27FC236}">
                <a16:creationId xmlns:a16="http://schemas.microsoft.com/office/drawing/2014/main" id="{CC737126-39B8-4322-A863-A30ED30F7D39}"/>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Employees work better if job security and career progress are assured to them. An insecure tenure and a high rate of employee turnover will affect the organization adversely.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6D14A6E-25C3-4799-B879-287B958E7D98}"/>
              </a:ext>
            </a:extLst>
          </p:cNvPr>
          <p:cNvSpPr>
            <a:spLocks noGrp="1" noChangeArrowheads="1"/>
          </p:cNvSpPr>
          <p:nvPr>
            <p:ph type="title"/>
          </p:nvPr>
        </p:nvSpPr>
        <p:spPr/>
        <p:txBody>
          <a:bodyPr/>
          <a:lstStyle/>
          <a:p>
            <a:pPr eaLnBrk="1" hangingPunct="1">
              <a:defRPr/>
            </a:pPr>
            <a:r>
              <a:rPr lang="en-GB"/>
              <a:t>13. Initiative</a:t>
            </a:r>
          </a:p>
        </p:txBody>
      </p:sp>
      <p:sp>
        <p:nvSpPr>
          <p:cNvPr id="37891" name="Rectangle 3">
            <a:extLst>
              <a:ext uri="{FF2B5EF4-FFF2-40B4-BE49-F238E27FC236}">
                <a16:creationId xmlns:a16="http://schemas.microsoft.com/office/drawing/2014/main" id="{C0813F2F-826D-4E58-983E-C0510C34B43C}"/>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defRPr/>
            </a:pPr>
            <a:r>
              <a:rPr lang="en-GB"/>
              <a:t>	Allowing all personnel to show their initiative in some way is a source of strength for the organization. Even though it may well involve a sacrifice of ‘personal vanity’ on the part of many managers.</a:t>
            </a:r>
          </a:p>
          <a:p>
            <a:pPr marL="609600" indent="-609600" eaLnBrk="1" hangingPunct="1">
              <a:defRPr/>
            </a:pP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6E5FD47-79D4-47AD-A854-EE4D5284D010}"/>
              </a:ext>
            </a:extLst>
          </p:cNvPr>
          <p:cNvSpPr>
            <a:spLocks noGrp="1" noChangeArrowheads="1"/>
          </p:cNvSpPr>
          <p:nvPr>
            <p:ph type="title"/>
          </p:nvPr>
        </p:nvSpPr>
        <p:spPr/>
        <p:txBody>
          <a:bodyPr/>
          <a:lstStyle/>
          <a:p>
            <a:pPr eaLnBrk="1" hangingPunct="1">
              <a:defRPr/>
            </a:pPr>
            <a:r>
              <a:rPr lang="en-GB"/>
              <a:t>14. Esprit de Corps </a:t>
            </a:r>
          </a:p>
        </p:txBody>
      </p:sp>
      <p:sp>
        <p:nvSpPr>
          <p:cNvPr id="38915" name="Rectangle 3">
            <a:extLst>
              <a:ext uri="{FF2B5EF4-FFF2-40B4-BE49-F238E27FC236}">
                <a16:creationId xmlns:a16="http://schemas.microsoft.com/office/drawing/2014/main" id="{43AB78CA-75D2-4BD3-8569-75691770EE00}"/>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GB"/>
              <a:t>	Management must foster the morale of its employees. He further suggests that: “real talent is needed to coordinate effort, encourage keenness, use each person’s abilities, and reward each one’s merit without arousing possible jealousies and disturbing harmonious relations.”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19AC-D673-44C2-95DA-DB7D74D5AEFA}"/>
              </a:ext>
            </a:extLst>
          </p:cNvPr>
          <p:cNvSpPr>
            <a:spLocks noGrp="1"/>
          </p:cNvSpPr>
          <p:nvPr>
            <p:ph type="title"/>
          </p:nvPr>
        </p:nvSpPr>
        <p:spPr/>
        <p:txBody>
          <a:bodyPr/>
          <a:lstStyle/>
          <a:p>
            <a:endParaRPr lang="en-US" dirty="0"/>
          </a:p>
        </p:txBody>
      </p:sp>
      <p:graphicFrame>
        <p:nvGraphicFramePr>
          <p:cNvPr id="6" name="Content Placeholder 5">
            <a:extLst>
              <a:ext uri="{FF2B5EF4-FFF2-40B4-BE49-F238E27FC236}">
                <a16:creationId xmlns:a16="http://schemas.microsoft.com/office/drawing/2014/main" id="{BD3F305C-F417-4B4D-916C-119271994644}"/>
              </a:ext>
            </a:extLst>
          </p:cNvPr>
          <p:cNvGraphicFramePr>
            <a:graphicFrameLocks noGrp="1"/>
          </p:cNvGraphicFramePr>
          <p:nvPr>
            <p:ph idx="1"/>
            <p:extLst>
              <p:ext uri="{D42A27DB-BD31-4B8C-83A1-F6EECF244321}">
                <p14:modId xmlns:p14="http://schemas.microsoft.com/office/powerpoint/2010/main" val="4060832566"/>
              </p:ext>
            </p:extLst>
          </p:nvPr>
        </p:nvGraphicFramePr>
        <p:xfrm>
          <a:off x="685800" y="1524000"/>
          <a:ext cx="7772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941FEF2-6D04-4154-8133-E37D8710B6F8}"/>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5" name="Slide Number Placeholder 4">
            <a:extLst>
              <a:ext uri="{FF2B5EF4-FFF2-40B4-BE49-F238E27FC236}">
                <a16:creationId xmlns:a16="http://schemas.microsoft.com/office/drawing/2014/main" id="{FA0284B3-60F8-4E88-A544-CD2AE1705545}"/>
              </a:ext>
            </a:extLst>
          </p:cNvPr>
          <p:cNvSpPr>
            <a:spLocks noGrp="1"/>
          </p:cNvSpPr>
          <p:nvPr>
            <p:ph type="sldNum" sz="quarter" idx="11"/>
          </p:nvPr>
        </p:nvSpPr>
        <p:spPr/>
        <p:txBody>
          <a:bodyPr/>
          <a:lstStyle/>
          <a:p>
            <a:r>
              <a:rPr lang="en-US" altLang="en-US"/>
              <a:t>2 - </a:t>
            </a:r>
            <a:fld id="{DD9D2384-5B4B-4644-B082-904F60808CE6}" type="slidenum">
              <a:rPr lang="en-US" altLang="en-US" smtClean="0"/>
              <a:pPr/>
              <a:t>3</a:t>
            </a:fld>
            <a:endParaRPr lang="en-US" altLang="en-US"/>
          </a:p>
        </p:txBody>
      </p:sp>
    </p:spTree>
    <p:extLst>
      <p:ext uri="{BB962C8B-B14F-4D97-AF65-F5344CB8AC3E}">
        <p14:creationId xmlns:p14="http://schemas.microsoft.com/office/powerpoint/2010/main" val="321648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F7842C9-645A-438B-A60E-ED1D727D54A5}"/>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870451E0-FCA0-4E1F-BEB0-F8533AF20AE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897769B3-6476-427F-A1BB-6E4985BEA99B}" type="slidenum">
              <a:rPr lang="en-US" altLang="en-US" sz="1200">
                <a:solidFill>
                  <a:schemeClr val="bg1"/>
                </a:solidFill>
                <a:latin typeface="Arial" panose="020B0604020202020204" pitchFamily="34" charset="0"/>
              </a:rPr>
              <a:pPr/>
              <a:t>4</a:t>
            </a:fld>
            <a:endParaRPr lang="en-US" altLang="en-US" sz="1200">
              <a:solidFill>
                <a:schemeClr val="bg1"/>
              </a:solidFill>
              <a:latin typeface="Arial" panose="020B0604020202020204" pitchFamily="34" charset="0"/>
            </a:endParaRPr>
          </a:p>
        </p:txBody>
      </p:sp>
      <p:sp>
        <p:nvSpPr>
          <p:cNvPr id="8196" name="Rectangle 6">
            <a:extLst>
              <a:ext uri="{FF2B5EF4-FFF2-40B4-BE49-F238E27FC236}">
                <a16:creationId xmlns:a16="http://schemas.microsoft.com/office/drawing/2014/main" id="{371A1BC7-6481-4F6B-B7D8-2BDEAB7B4FC7}"/>
              </a:ext>
            </a:extLst>
          </p:cNvPr>
          <p:cNvSpPr>
            <a:spLocks noGrp="1" noChangeArrowheads="1"/>
          </p:cNvSpPr>
          <p:nvPr>
            <p:ph type="title"/>
          </p:nvPr>
        </p:nvSpPr>
        <p:spPr/>
        <p:txBody>
          <a:bodyPr/>
          <a:lstStyle/>
          <a:p>
            <a:pPr eaLnBrk="1" hangingPunct="1"/>
            <a:r>
              <a:rPr lang="en-US" altLang="en-US"/>
              <a:t>The Three Traditional Management Perspectives</a:t>
            </a:r>
          </a:p>
        </p:txBody>
      </p:sp>
      <p:sp>
        <p:nvSpPr>
          <p:cNvPr id="8197" name="Rectangle 7">
            <a:extLst>
              <a:ext uri="{FF2B5EF4-FFF2-40B4-BE49-F238E27FC236}">
                <a16:creationId xmlns:a16="http://schemas.microsoft.com/office/drawing/2014/main" id="{217CBA30-B1CD-4276-B6F9-430720366C6D}"/>
              </a:ext>
            </a:extLst>
          </p:cNvPr>
          <p:cNvSpPr>
            <a:spLocks noGrp="1" noChangeArrowheads="1"/>
          </p:cNvSpPr>
          <p:nvPr>
            <p:ph type="body" sz="half" idx="1"/>
          </p:nvPr>
        </p:nvSpPr>
        <p:spPr>
          <a:xfrm>
            <a:off x="685800" y="1524000"/>
            <a:ext cx="4114800" cy="4724400"/>
          </a:xfrm>
        </p:spPr>
        <p:txBody>
          <a:bodyPr/>
          <a:lstStyle/>
          <a:p>
            <a:pPr marL="0" indent="0" eaLnBrk="1" hangingPunct="1">
              <a:buFontTx/>
              <a:buNone/>
            </a:pPr>
            <a:r>
              <a:rPr lang="en-US" altLang="en-US" sz="2400" b="1" dirty="0"/>
              <a:t>The Classical Management Perspective:</a:t>
            </a:r>
          </a:p>
          <a:p>
            <a:pPr marL="400050" lvl="1" eaLnBrk="1" hangingPunct="1"/>
            <a:r>
              <a:rPr lang="en-US" altLang="en-US" sz="2000" dirty="0"/>
              <a:t>Ideas of the early 20th century theorists and managers</a:t>
            </a:r>
          </a:p>
          <a:p>
            <a:pPr marL="400050" lvl="1" eaLnBrk="1" hangingPunct="1"/>
            <a:endParaRPr lang="en-US" altLang="en-US" sz="2000" dirty="0"/>
          </a:p>
          <a:p>
            <a:pPr marL="400050" lvl="1" eaLnBrk="1" hangingPunct="1"/>
            <a:r>
              <a:rPr lang="en-US" altLang="en-US" sz="2000" dirty="0"/>
              <a:t>Emerged with the advent of industry</a:t>
            </a:r>
          </a:p>
        </p:txBody>
      </p:sp>
      <p:pic>
        <p:nvPicPr>
          <p:cNvPr id="8198" name="Picture 9" descr="j0233393">
            <a:extLst>
              <a:ext uri="{FF2B5EF4-FFF2-40B4-BE49-F238E27FC236}">
                <a16:creationId xmlns:a16="http://schemas.microsoft.com/office/drawing/2014/main" id="{0A5C6044-AF3A-45E7-89DE-1A763F28E653}"/>
              </a:ext>
            </a:extLst>
          </p:cNvPr>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5181600" y="1828800"/>
            <a:ext cx="33655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E0D939F-C0F9-4498-89D7-B2BD713C6F21}"/>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83A88A8B-C52B-4792-9BE3-9DF2D78F9A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E837048B-6125-4A0D-B322-DF87ACD700F7}" type="slidenum">
              <a:rPr lang="en-US" altLang="en-US" sz="1200">
                <a:solidFill>
                  <a:schemeClr val="bg1"/>
                </a:solidFill>
                <a:latin typeface="Arial" panose="020B0604020202020204" pitchFamily="34" charset="0"/>
              </a:rPr>
              <a:pPr/>
              <a:t>5</a:t>
            </a:fld>
            <a:endParaRPr lang="en-US" altLang="en-US" sz="1200">
              <a:solidFill>
                <a:schemeClr val="bg1"/>
              </a:solidFill>
              <a:latin typeface="Arial" panose="020B0604020202020204" pitchFamily="34" charset="0"/>
            </a:endParaRPr>
          </a:p>
        </p:txBody>
      </p:sp>
      <p:sp>
        <p:nvSpPr>
          <p:cNvPr id="9220" name="Rectangle 6">
            <a:extLst>
              <a:ext uri="{FF2B5EF4-FFF2-40B4-BE49-F238E27FC236}">
                <a16:creationId xmlns:a16="http://schemas.microsoft.com/office/drawing/2014/main" id="{F4E51C8D-98B6-44C6-8EEE-B12F0A1C98C9}"/>
              </a:ext>
            </a:extLst>
          </p:cNvPr>
          <p:cNvSpPr>
            <a:spLocks noGrp="1" noChangeArrowheads="1"/>
          </p:cNvSpPr>
          <p:nvPr>
            <p:ph type="title"/>
          </p:nvPr>
        </p:nvSpPr>
        <p:spPr/>
        <p:txBody>
          <a:bodyPr/>
          <a:lstStyle/>
          <a:p>
            <a:pPr eaLnBrk="1" hangingPunct="1"/>
            <a:r>
              <a:rPr lang="en-US" altLang="en-US"/>
              <a:t>Scientific Management</a:t>
            </a:r>
          </a:p>
        </p:txBody>
      </p:sp>
      <p:sp>
        <p:nvSpPr>
          <p:cNvPr id="9221" name="Rectangle 7">
            <a:extLst>
              <a:ext uri="{FF2B5EF4-FFF2-40B4-BE49-F238E27FC236}">
                <a16:creationId xmlns:a16="http://schemas.microsoft.com/office/drawing/2014/main" id="{76D61BD5-CDC2-48E2-8447-9710DD27D4D2}"/>
              </a:ext>
            </a:extLst>
          </p:cNvPr>
          <p:cNvSpPr>
            <a:spLocks noGrp="1" noChangeArrowheads="1"/>
          </p:cNvSpPr>
          <p:nvPr>
            <p:ph type="body" sz="half" idx="1"/>
          </p:nvPr>
        </p:nvSpPr>
        <p:spPr/>
        <p:txBody>
          <a:bodyPr/>
          <a:lstStyle/>
          <a:p>
            <a:pPr eaLnBrk="1" hangingPunct="1">
              <a:lnSpc>
                <a:spcPct val="90000"/>
              </a:lnSpc>
            </a:pPr>
            <a:r>
              <a:rPr lang="en-US" altLang="en-US" sz="2400" dirty="0"/>
              <a:t>Main contributor was Frederick Taylor, The Father of Management</a:t>
            </a:r>
          </a:p>
          <a:p>
            <a:pPr eaLnBrk="1" hangingPunct="1">
              <a:lnSpc>
                <a:spcPct val="90000"/>
              </a:lnSpc>
            </a:pPr>
            <a:endParaRPr lang="en-US" altLang="en-US" sz="2400" dirty="0"/>
          </a:p>
          <a:p>
            <a:pPr eaLnBrk="1" hangingPunct="1">
              <a:lnSpc>
                <a:spcPct val="90000"/>
              </a:lnSpc>
            </a:pPr>
            <a:r>
              <a:rPr lang="en-US" altLang="en-US" sz="2400" dirty="0"/>
              <a:t>Concerned with improving the performance of individual workers</a:t>
            </a:r>
          </a:p>
          <a:p>
            <a:pPr eaLnBrk="1" hangingPunct="1">
              <a:lnSpc>
                <a:spcPct val="90000"/>
              </a:lnSpc>
            </a:pPr>
            <a:endParaRPr lang="en-US" altLang="en-US" sz="2400" dirty="0"/>
          </a:p>
          <a:p>
            <a:pPr eaLnBrk="1" hangingPunct="1">
              <a:lnSpc>
                <a:spcPct val="90000"/>
              </a:lnSpc>
            </a:pPr>
            <a:r>
              <a:rPr lang="en-US" altLang="en-US" sz="2400" dirty="0"/>
              <a:t>Developed: </a:t>
            </a:r>
          </a:p>
          <a:p>
            <a:pPr lvl="1" eaLnBrk="1" hangingPunct="1">
              <a:lnSpc>
                <a:spcPct val="90000"/>
              </a:lnSpc>
            </a:pPr>
            <a:r>
              <a:rPr lang="en-US" altLang="en-US" sz="1800" dirty="0"/>
              <a:t>Rest periods</a:t>
            </a:r>
          </a:p>
          <a:p>
            <a:pPr lvl="1" eaLnBrk="1" hangingPunct="1">
              <a:lnSpc>
                <a:spcPct val="90000"/>
              </a:lnSpc>
            </a:pPr>
            <a:r>
              <a:rPr lang="en-US" altLang="en-US" sz="1800" dirty="0"/>
              <a:t>Piece work pay system</a:t>
            </a:r>
          </a:p>
        </p:txBody>
      </p:sp>
      <p:pic>
        <p:nvPicPr>
          <p:cNvPr id="9222" name="Picture 9" descr="j0213345">
            <a:extLst>
              <a:ext uri="{FF2B5EF4-FFF2-40B4-BE49-F238E27FC236}">
                <a16:creationId xmlns:a16="http://schemas.microsoft.com/office/drawing/2014/main" id="{283342D0-8C01-419B-9E42-1DD0CD6E74BB}"/>
              </a:ext>
            </a:extLst>
          </p:cNvPr>
          <p:cNvPicPr>
            <a:picLocks noChangeAspect="1" noChangeArrowheads="1"/>
          </p:cNvPicPr>
          <p:nvPr>
            <p:ph sz="half" idx="2"/>
          </p:nvPr>
        </p:nvPicPr>
        <p:blipFill>
          <a:blip r:embed="rId2">
            <a:lum bright="12000" contrast="6000"/>
            <a:extLst>
              <a:ext uri="{28A0092B-C50C-407E-A947-70E740481C1C}">
                <a14:useLocalDpi xmlns:a14="http://schemas.microsoft.com/office/drawing/2010/main" val="0"/>
              </a:ext>
            </a:extLst>
          </a:blip>
          <a:srcRect/>
          <a:stretch>
            <a:fillRect/>
          </a:stretch>
        </p:blipFill>
        <p:spPr>
          <a:xfrm>
            <a:off x="5133975" y="1752600"/>
            <a:ext cx="3552825" cy="3705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E0D939F-C0F9-4498-89D7-B2BD713C6F21}"/>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83A88A8B-C52B-4792-9BE3-9DF2D78F9A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E837048B-6125-4A0D-B322-DF87ACD700F7}" type="slidenum">
              <a:rPr lang="en-US" altLang="en-US" sz="1200">
                <a:solidFill>
                  <a:schemeClr val="bg1"/>
                </a:solidFill>
                <a:latin typeface="Arial" panose="020B0604020202020204" pitchFamily="34" charset="0"/>
              </a:rPr>
              <a:pPr/>
              <a:t>6</a:t>
            </a:fld>
            <a:endParaRPr lang="en-US" altLang="en-US" sz="1200">
              <a:solidFill>
                <a:schemeClr val="bg1"/>
              </a:solidFill>
              <a:latin typeface="Arial" panose="020B0604020202020204" pitchFamily="34" charset="0"/>
            </a:endParaRPr>
          </a:p>
        </p:txBody>
      </p:sp>
      <p:sp>
        <p:nvSpPr>
          <p:cNvPr id="9220" name="Rectangle 6">
            <a:extLst>
              <a:ext uri="{FF2B5EF4-FFF2-40B4-BE49-F238E27FC236}">
                <a16:creationId xmlns:a16="http://schemas.microsoft.com/office/drawing/2014/main" id="{F4E51C8D-98B6-44C6-8EEE-B12F0A1C98C9}"/>
              </a:ext>
            </a:extLst>
          </p:cNvPr>
          <p:cNvSpPr>
            <a:spLocks noGrp="1" noChangeArrowheads="1"/>
          </p:cNvSpPr>
          <p:nvPr>
            <p:ph type="title"/>
          </p:nvPr>
        </p:nvSpPr>
        <p:spPr/>
        <p:txBody>
          <a:bodyPr/>
          <a:lstStyle/>
          <a:p>
            <a:pPr eaLnBrk="1" hangingPunct="1"/>
            <a:r>
              <a:rPr lang="en-US" altLang="en-US"/>
              <a:t>Scientific Management</a:t>
            </a:r>
          </a:p>
        </p:txBody>
      </p:sp>
      <p:sp>
        <p:nvSpPr>
          <p:cNvPr id="9221" name="Rectangle 7">
            <a:extLst>
              <a:ext uri="{FF2B5EF4-FFF2-40B4-BE49-F238E27FC236}">
                <a16:creationId xmlns:a16="http://schemas.microsoft.com/office/drawing/2014/main" id="{76D61BD5-CDC2-48E2-8447-9710DD27D4D2}"/>
              </a:ext>
            </a:extLst>
          </p:cNvPr>
          <p:cNvSpPr>
            <a:spLocks noGrp="1" noChangeArrowheads="1"/>
          </p:cNvSpPr>
          <p:nvPr>
            <p:ph type="body" sz="half" idx="1"/>
          </p:nvPr>
        </p:nvSpPr>
        <p:spPr/>
        <p:txBody>
          <a:bodyPr/>
          <a:lstStyle/>
          <a:p>
            <a:pPr eaLnBrk="1" hangingPunct="1">
              <a:lnSpc>
                <a:spcPct val="90000"/>
              </a:lnSpc>
            </a:pPr>
            <a:r>
              <a:rPr lang="en-US" altLang="en-US" sz="2000" dirty="0"/>
              <a:t>Developed a system, which he believed would lead to a more efficient and productive work force.</a:t>
            </a:r>
          </a:p>
        </p:txBody>
      </p:sp>
      <p:sp>
        <p:nvSpPr>
          <p:cNvPr id="2" name="Content Placeholder 1">
            <a:extLst>
              <a:ext uri="{FF2B5EF4-FFF2-40B4-BE49-F238E27FC236}">
                <a16:creationId xmlns:a16="http://schemas.microsoft.com/office/drawing/2014/main" id="{5E9B7323-DBFE-4CD0-A5C7-AA35412353D7}"/>
              </a:ext>
            </a:extLst>
          </p:cNvPr>
          <p:cNvSpPr>
            <a:spLocks noGrp="1"/>
          </p:cNvSpPr>
          <p:nvPr>
            <p:ph sz="half" idx="2"/>
          </p:nvPr>
        </p:nvSpPr>
        <p:spPr/>
        <p:txBody>
          <a:bodyPr/>
          <a:lstStyle/>
          <a:p>
            <a:endParaRPr lang="en-US"/>
          </a:p>
        </p:txBody>
      </p:sp>
      <p:pic>
        <p:nvPicPr>
          <p:cNvPr id="8" name="Picture 7">
            <a:extLst>
              <a:ext uri="{FF2B5EF4-FFF2-40B4-BE49-F238E27FC236}">
                <a16:creationId xmlns:a16="http://schemas.microsoft.com/office/drawing/2014/main" id="{9BD1CB11-53A2-4C9D-866D-88E2FA92B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32748"/>
            <a:ext cx="8686800" cy="1562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98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6">
            <a:extLst>
              <a:ext uri="{FF2B5EF4-FFF2-40B4-BE49-F238E27FC236}">
                <a16:creationId xmlns:a16="http://schemas.microsoft.com/office/drawing/2014/main" id="{F4E51C8D-98B6-44C6-8EEE-B12F0A1C98C9}"/>
              </a:ext>
            </a:extLst>
          </p:cNvPr>
          <p:cNvSpPr>
            <a:spLocks noGrp="1" noChangeArrowheads="1"/>
          </p:cNvSpPr>
          <p:nvPr>
            <p:ph type="title"/>
          </p:nvPr>
        </p:nvSpPr>
        <p:spPr/>
        <p:txBody>
          <a:bodyPr/>
          <a:lstStyle/>
          <a:p>
            <a:pPr eaLnBrk="1" hangingPunct="1"/>
            <a:r>
              <a:rPr lang="en-US" altLang="en-US" dirty="0"/>
              <a:t>Scientific Management</a:t>
            </a:r>
          </a:p>
        </p:txBody>
      </p:sp>
      <p:sp>
        <p:nvSpPr>
          <p:cNvPr id="9221" name="Rectangle 7">
            <a:extLst>
              <a:ext uri="{FF2B5EF4-FFF2-40B4-BE49-F238E27FC236}">
                <a16:creationId xmlns:a16="http://schemas.microsoft.com/office/drawing/2014/main" id="{76D61BD5-CDC2-48E2-8447-9710DD27D4D2}"/>
              </a:ext>
            </a:extLst>
          </p:cNvPr>
          <p:cNvSpPr>
            <a:spLocks noGrp="1" noChangeArrowheads="1"/>
          </p:cNvSpPr>
          <p:nvPr>
            <p:ph idx="1"/>
          </p:nvPr>
        </p:nvSpPr>
        <p:spPr/>
        <p:txBody>
          <a:bodyPr/>
          <a:lstStyle/>
          <a:p>
            <a:pPr eaLnBrk="1" hangingPunct="1">
              <a:lnSpc>
                <a:spcPct val="90000"/>
              </a:lnSpc>
            </a:pPr>
            <a:r>
              <a:rPr lang="en-US" altLang="en-US" dirty="0"/>
              <a:t>Other contributors</a:t>
            </a:r>
          </a:p>
          <a:p>
            <a:pPr lvl="1" eaLnBrk="1" hangingPunct="1">
              <a:lnSpc>
                <a:spcPct val="90000"/>
              </a:lnSpc>
            </a:pPr>
            <a:r>
              <a:rPr lang="en-US" altLang="en-US" sz="2400" dirty="0"/>
              <a:t>Gilbreths – Therblig</a:t>
            </a:r>
          </a:p>
          <a:p>
            <a:pPr lvl="1" eaLnBrk="1" hangingPunct="1">
              <a:lnSpc>
                <a:spcPct val="90000"/>
              </a:lnSpc>
            </a:pPr>
            <a:r>
              <a:rPr lang="en-US" altLang="en-US" sz="2400" dirty="0"/>
              <a:t>Henry Gantt – Gantt Chart</a:t>
            </a:r>
          </a:p>
          <a:p>
            <a:pPr lvl="1" eaLnBrk="1" hangingPunct="1">
              <a:lnSpc>
                <a:spcPct val="90000"/>
              </a:lnSpc>
            </a:pPr>
            <a:endParaRPr lang="en-US" altLang="en-US" sz="2400" dirty="0"/>
          </a:p>
        </p:txBody>
      </p:sp>
      <p:sp>
        <p:nvSpPr>
          <p:cNvPr id="5" name="Footer Placeholder 4">
            <a:extLst>
              <a:ext uri="{FF2B5EF4-FFF2-40B4-BE49-F238E27FC236}">
                <a16:creationId xmlns:a16="http://schemas.microsoft.com/office/drawing/2014/main" id="{5E0D939F-C0F9-4498-89D7-B2BD713C6F21}"/>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83A88A8B-C52B-4792-9BE3-9DF2D78F9A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E837048B-6125-4A0D-B322-DF87ACD700F7}" type="slidenum">
              <a:rPr lang="en-US" altLang="en-US" sz="1200">
                <a:solidFill>
                  <a:schemeClr val="bg1"/>
                </a:solidFill>
                <a:latin typeface="Arial" panose="020B0604020202020204" pitchFamily="34" charset="0"/>
              </a:rPr>
              <a:pPr/>
              <a:t>7</a:t>
            </a:fld>
            <a:endParaRPr lang="en-US" altLang="en-US" sz="1200">
              <a:solidFill>
                <a:schemeClr val="bg1"/>
              </a:solidFill>
              <a:latin typeface="Arial" panose="020B0604020202020204" pitchFamily="34" charset="0"/>
            </a:endParaRPr>
          </a:p>
        </p:txBody>
      </p:sp>
      <p:pic>
        <p:nvPicPr>
          <p:cNvPr id="17410" name="Picture 2" descr="Free Gantt Chart Template for Excel | Download | TeamGantt">
            <a:extLst>
              <a:ext uri="{FF2B5EF4-FFF2-40B4-BE49-F238E27FC236}">
                <a16:creationId xmlns:a16="http://schemas.microsoft.com/office/drawing/2014/main" id="{24AFFC27-7804-43BC-8DAC-ECCB25920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27" y="3384947"/>
            <a:ext cx="4953000" cy="286345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herbligs – Lean Manufacturing and Six Sigma Definitions">
            <a:extLst>
              <a:ext uri="{FF2B5EF4-FFF2-40B4-BE49-F238E27FC236}">
                <a16:creationId xmlns:a16="http://schemas.microsoft.com/office/drawing/2014/main" id="{C495B521-DCEF-4A87-B9CC-B673DE438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193" y="1066800"/>
            <a:ext cx="299561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90B77E6-5F2A-4AA5-998A-AE852D925B1C}"/>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4216493D-634A-41C9-98BF-146D46A7996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B0FFD79A-BAD9-4A09-9EAB-6166936F8E2B}" type="slidenum">
              <a:rPr lang="en-US" altLang="en-US" sz="1200">
                <a:solidFill>
                  <a:schemeClr val="bg1"/>
                </a:solidFill>
                <a:latin typeface="Arial" panose="020B0604020202020204" pitchFamily="34" charset="0"/>
              </a:rPr>
              <a:pPr/>
              <a:t>8</a:t>
            </a:fld>
            <a:endParaRPr lang="en-US" altLang="en-US" sz="1200">
              <a:solidFill>
                <a:schemeClr val="bg1"/>
              </a:solidFill>
              <a:latin typeface="Arial" panose="020B0604020202020204" pitchFamily="34" charset="0"/>
            </a:endParaRPr>
          </a:p>
        </p:txBody>
      </p:sp>
      <p:sp>
        <p:nvSpPr>
          <p:cNvPr id="12292" name="Rectangle 6">
            <a:extLst>
              <a:ext uri="{FF2B5EF4-FFF2-40B4-BE49-F238E27FC236}">
                <a16:creationId xmlns:a16="http://schemas.microsoft.com/office/drawing/2014/main" id="{4EB6F99A-F0F4-484D-83B5-57E5688B851B}"/>
              </a:ext>
            </a:extLst>
          </p:cNvPr>
          <p:cNvSpPr>
            <a:spLocks noGrp="1" noChangeArrowheads="1"/>
          </p:cNvSpPr>
          <p:nvPr>
            <p:ph type="title"/>
          </p:nvPr>
        </p:nvSpPr>
        <p:spPr/>
        <p:txBody>
          <a:bodyPr/>
          <a:lstStyle/>
          <a:p>
            <a:pPr eaLnBrk="1" hangingPunct="1"/>
            <a:r>
              <a:rPr lang="en-US" altLang="en-US"/>
              <a:t>Administrative Management</a:t>
            </a:r>
          </a:p>
        </p:txBody>
      </p:sp>
      <p:sp>
        <p:nvSpPr>
          <p:cNvPr id="12293" name="Rectangle 7">
            <a:extLst>
              <a:ext uri="{FF2B5EF4-FFF2-40B4-BE49-F238E27FC236}">
                <a16:creationId xmlns:a16="http://schemas.microsoft.com/office/drawing/2014/main" id="{770B39AD-EED3-4C0D-9B23-1C4D86264E89}"/>
              </a:ext>
            </a:extLst>
          </p:cNvPr>
          <p:cNvSpPr>
            <a:spLocks noGrp="1" noChangeArrowheads="1"/>
          </p:cNvSpPr>
          <p:nvPr>
            <p:ph type="body" sz="half" idx="1"/>
          </p:nvPr>
        </p:nvSpPr>
        <p:spPr/>
        <p:txBody>
          <a:bodyPr/>
          <a:lstStyle/>
          <a:p>
            <a:pPr eaLnBrk="1" hangingPunct="1">
              <a:lnSpc>
                <a:spcPct val="90000"/>
              </a:lnSpc>
            </a:pPr>
            <a:r>
              <a:rPr lang="en-US" altLang="en-US" sz="2400" dirty="0"/>
              <a:t>Pioneered by Henry Fayol</a:t>
            </a:r>
          </a:p>
          <a:p>
            <a:pPr eaLnBrk="1" hangingPunct="1">
              <a:lnSpc>
                <a:spcPct val="90000"/>
              </a:lnSpc>
            </a:pPr>
            <a:endParaRPr lang="en-US" altLang="en-US" sz="2400" dirty="0"/>
          </a:p>
          <a:p>
            <a:pPr eaLnBrk="1" hangingPunct="1">
              <a:lnSpc>
                <a:spcPct val="90000"/>
              </a:lnSpc>
            </a:pPr>
            <a:r>
              <a:rPr lang="en-US" altLang="en-US" sz="2400" dirty="0"/>
              <a:t>Focuses on managing the total organization.</a:t>
            </a:r>
          </a:p>
          <a:p>
            <a:pPr eaLnBrk="1" hangingPunct="1">
              <a:lnSpc>
                <a:spcPct val="90000"/>
              </a:lnSpc>
            </a:pPr>
            <a:endParaRPr lang="en-US" altLang="en-US" sz="2400" dirty="0"/>
          </a:p>
          <a:p>
            <a:pPr eaLnBrk="1" hangingPunct="1">
              <a:lnSpc>
                <a:spcPct val="90000"/>
              </a:lnSpc>
            </a:pPr>
            <a:r>
              <a:rPr lang="en-US" altLang="en-US" sz="2400" dirty="0"/>
              <a:t>Administrative management laid the foundation for later development in management theory.</a:t>
            </a:r>
          </a:p>
        </p:txBody>
      </p:sp>
      <p:pic>
        <p:nvPicPr>
          <p:cNvPr id="12294" name="Picture 9" descr="j0149600">
            <a:extLst>
              <a:ext uri="{FF2B5EF4-FFF2-40B4-BE49-F238E27FC236}">
                <a16:creationId xmlns:a16="http://schemas.microsoft.com/office/drawing/2014/main" id="{642A2A54-641B-4771-A07C-BDCD6E05E3FB}"/>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29200" y="2009775"/>
            <a:ext cx="3635375" cy="283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90B77E6-5F2A-4AA5-998A-AE852D925B1C}"/>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4216493D-634A-41C9-98BF-146D46A7996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B0FFD79A-BAD9-4A09-9EAB-6166936F8E2B}" type="slidenum">
              <a:rPr lang="en-US" altLang="en-US" sz="1200">
                <a:solidFill>
                  <a:schemeClr val="bg1"/>
                </a:solidFill>
                <a:latin typeface="Arial" panose="020B0604020202020204" pitchFamily="34" charset="0"/>
              </a:rPr>
              <a:pPr/>
              <a:t>9</a:t>
            </a:fld>
            <a:endParaRPr lang="en-US" altLang="en-US" sz="1200">
              <a:solidFill>
                <a:schemeClr val="bg1"/>
              </a:solidFill>
              <a:latin typeface="Arial" panose="020B0604020202020204" pitchFamily="34" charset="0"/>
            </a:endParaRPr>
          </a:p>
        </p:txBody>
      </p:sp>
      <p:sp>
        <p:nvSpPr>
          <p:cNvPr id="12292" name="Rectangle 6">
            <a:extLst>
              <a:ext uri="{FF2B5EF4-FFF2-40B4-BE49-F238E27FC236}">
                <a16:creationId xmlns:a16="http://schemas.microsoft.com/office/drawing/2014/main" id="{4EB6F99A-F0F4-484D-83B5-57E5688B851B}"/>
              </a:ext>
            </a:extLst>
          </p:cNvPr>
          <p:cNvSpPr>
            <a:spLocks noGrp="1" noChangeArrowheads="1"/>
          </p:cNvSpPr>
          <p:nvPr>
            <p:ph type="title"/>
          </p:nvPr>
        </p:nvSpPr>
        <p:spPr/>
        <p:txBody>
          <a:bodyPr/>
          <a:lstStyle/>
          <a:p>
            <a:pPr eaLnBrk="1" hangingPunct="1"/>
            <a:r>
              <a:rPr lang="en-US" altLang="en-US"/>
              <a:t>Administrative Management</a:t>
            </a:r>
          </a:p>
        </p:txBody>
      </p:sp>
      <p:sp>
        <p:nvSpPr>
          <p:cNvPr id="12293" name="Rectangle 7">
            <a:extLst>
              <a:ext uri="{FF2B5EF4-FFF2-40B4-BE49-F238E27FC236}">
                <a16:creationId xmlns:a16="http://schemas.microsoft.com/office/drawing/2014/main" id="{770B39AD-EED3-4C0D-9B23-1C4D86264E89}"/>
              </a:ext>
            </a:extLst>
          </p:cNvPr>
          <p:cNvSpPr>
            <a:spLocks noGrp="1" noChangeArrowheads="1"/>
          </p:cNvSpPr>
          <p:nvPr>
            <p:ph type="body" sz="half" idx="1"/>
          </p:nvPr>
        </p:nvSpPr>
        <p:spPr/>
        <p:txBody>
          <a:bodyPr/>
          <a:lstStyle/>
          <a:p>
            <a:pPr eaLnBrk="1" hangingPunct="1">
              <a:lnSpc>
                <a:spcPct val="90000"/>
              </a:lnSpc>
            </a:pPr>
            <a:r>
              <a:rPr lang="en-US" altLang="en-US" dirty="0"/>
              <a:t>Henry Fayol Presented</a:t>
            </a:r>
          </a:p>
          <a:p>
            <a:pPr lvl="1" eaLnBrk="1" hangingPunct="1">
              <a:lnSpc>
                <a:spcPct val="90000"/>
              </a:lnSpc>
            </a:pPr>
            <a:r>
              <a:rPr lang="en-US" altLang="en-US" dirty="0"/>
              <a:t>Management functions</a:t>
            </a:r>
          </a:p>
          <a:p>
            <a:pPr lvl="1" eaLnBrk="1" hangingPunct="1">
              <a:lnSpc>
                <a:spcPct val="90000"/>
              </a:lnSpc>
            </a:pPr>
            <a:r>
              <a:rPr lang="en-US" altLang="en-US" dirty="0"/>
              <a:t>14 principles of management </a:t>
            </a:r>
          </a:p>
        </p:txBody>
      </p:sp>
      <p:pic>
        <p:nvPicPr>
          <p:cNvPr id="8" name="Picture 3">
            <a:extLst>
              <a:ext uri="{FF2B5EF4-FFF2-40B4-BE49-F238E27FC236}">
                <a16:creationId xmlns:a16="http://schemas.microsoft.com/office/drawing/2014/main" id="{5C605970-8CE1-4438-A2C6-81CFC953EBA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4000" y="1916906"/>
            <a:ext cx="216570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64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iffin_template">
  <a:themeElements>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ffi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riffi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Settings\fournij\Desktop\griffin_template.pot</Template>
  <TotalTime>254</TotalTime>
  <Words>748</Words>
  <Application>Microsoft Office PowerPoint</Application>
  <PresentationFormat>On-screen Show (4:3)</PresentationFormat>
  <Paragraphs>84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Times New Roman</vt:lpstr>
      <vt:lpstr>Arial</vt:lpstr>
      <vt:lpstr>griffin_template</vt:lpstr>
      <vt:lpstr>2</vt:lpstr>
      <vt:lpstr>Management in Antiquity</vt:lpstr>
      <vt:lpstr>PowerPoint Presentation</vt:lpstr>
      <vt:lpstr>The Three Traditional Management Perspectives</vt:lpstr>
      <vt:lpstr>Scientific Management</vt:lpstr>
      <vt:lpstr>Scientific Management</vt:lpstr>
      <vt:lpstr>Scientific Management</vt:lpstr>
      <vt:lpstr>Administrative Management</vt:lpstr>
      <vt:lpstr>Administrative Management</vt:lpstr>
      <vt:lpstr>PowerPoint Presentation</vt:lpstr>
      <vt:lpstr>1. Division Of Work</vt:lpstr>
      <vt:lpstr>2. Authority</vt:lpstr>
      <vt:lpstr>3. Discipline </vt:lpstr>
      <vt:lpstr>4. Unity Of Command</vt:lpstr>
      <vt:lpstr>5. Unity of Direction</vt:lpstr>
      <vt:lpstr>6. Subordination of individual interest </vt:lpstr>
      <vt:lpstr>7. Remuneration</vt:lpstr>
      <vt:lpstr>8. Centralization (Or Decentralization)</vt:lpstr>
      <vt:lpstr>9. Scalar chain (Line of Authority) </vt:lpstr>
      <vt:lpstr>10. Order</vt:lpstr>
      <vt:lpstr>11. Equity</vt:lpstr>
      <vt:lpstr>12. Stability of Tenure of Personnel </vt:lpstr>
      <vt:lpstr>13. Initiative</vt:lpstr>
      <vt:lpstr>14. Esprit de Corps </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MU</dc:creator>
  <cp:lastModifiedBy>Muhammad Usman</cp:lastModifiedBy>
  <cp:revision>20</cp:revision>
  <dcterms:created xsi:type="dcterms:W3CDTF">2003-07-02T02:00:14Z</dcterms:created>
  <dcterms:modified xsi:type="dcterms:W3CDTF">2021-02-25T20:31:54Z</dcterms:modified>
</cp:coreProperties>
</file>