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
  </p:notesMasterIdLst>
  <p:sldIdLst>
    <p:sldId id="281" r:id="rId2"/>
    <p:sldId id="263" r:id="rId3"/>
    <p:sldId id="264" r:id="rId4"/>
    <p:sldId id="265" r:id="rId5"/>
    <p:sldId id="268" r:id="rId6"/>
    <p:sldId id="279" r:id="rId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FFFF99"/>
    <a:srgbClr val="FF3300"/>
    <a:srgbClr val="DAE8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79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1026">
            <a:extLst>
              <a:ext uri="{FF2B5EF4-FFF2-40B4-BE49-F238E27FC236}">
                <a16:creationId xmlns:a16="http://schemas.microsoft.com/office/drawing/2014/main" id="{066EBF41-3748-4B68-B28D-B6B52D3E604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en-US"/>
          </a:p>
        </p:txBody>
      </p:sp>
      <p:sp>
        <p:nvSpPr>
          <p:cNvPr id="32771" name="Rectangle 1027">
            <a:extLst>
              <a:ext uri="{FF2B5EF4-FFF2-40B4-BE49-F238E27FC236}">
                <a16:creationId xmlns:a16="http://schemas.microsoft.com/office/drawing/2014/main" id="{AC30352B-96C9-4E30-895D-ED46376863D8}"/>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pPr>
              <a:defRPr/>
            </a:pPr>
            <a:endParaRPr lang="en-US" altLang="en-US"/>
          </a:p>
        </p:txBody>
      </p:sp>
      <p:sp>
        <p:nvSpPr>
          <p:cNvPr id="17412" name="Rectangle 1028">
            <a:extLst>
              <a:ext uri="{FF2B5EF4-FFF2-40B4-BE49-F238E27FC236}">
                <a16:creationId xmlns:a16="http://schemas.microsoft.com/office/drawing/2014/main" id="{60CABF9D-C717-43A6-819B-EEE6C5C9E1A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1029">
            <a:extLst>
              <a:ext uri="{FF2B5EF4-FFF2-40B4-BE49-F238E27FC236}">
                <a16:creationId xmlns:a16="http://schemas.microsoft.com/office/drawing/2014/main" id="{A3C9CFA2-1A39-4E2F-B579-AA959D10D0D2}"/>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2774" name="Rectangle 1030">
            <a:extLst>
              <a:ext uri="{FF2B5EF4-FFF2-40B4-BE49-F238E27FC236}">
                <a16:creationId xmlns:a16="http://schemas.microsoft.com/office/drawing/2014/main" id="{8430F1D9-EB8C-41A2-8572-7C13FA835C08}"/>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en-US"/>
          </a:p>
        </p:txBody>
      </p:sp>
      <p:sp>
        <p:nvSpPr>
          <p:cNvPr id="32775" name="Rectangle 1031">
            <a:extLst>
              <a:ext uri="{FF2B5EF4-FFF2-40B4-BE49-F238E27FC236}">
                <a16:creationId xmlns:a16="http://schemas.microsoft.com/office/drawing/2014/main" id="{FB53BEE2-032E-41EE-B9B2-F035CE7BA634}"/>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8FDC469-3D5F-4FD7-AE99-942090840ED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EACBFDC7-8E70-4F17-B39F-99FAB573EE52}"/>
              </a:ext>
            </a:extLst>
          </p:cNvPr>
          <p:cNvSpPr txBox="1">
            <a:spLocks noChangeArrowheads="1"/>
          </p:cNvSpPr>
          <p:nvPr userDrawn="1"/>
        </p:nvSpPr>
        <p:spPr bwMode="auto">
          <a:xfrm>
            <a:off x="695325" y="6148388"/>
            <a:ext cx="7753350" cy="517525"/>
          </a:xfrm>
          <a:prstGeom prst="rect">
            <a:avLst/>
          </a:prstGeom>
          <a:noFill/>
          <a:ln>
            <a:noFill/>
          </a:ln>
          <a:effec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400" b="1">
                <a:latin typeface="Arial" panose="020B0604020202020204" pitchFamily="34" charset="0"/>
              </a:rPr>
              <a:t>Slide content created by Joseph B. Mosca, Monmouth University. </a:t>
            </a:r>
            <a:br>
              <a:rPr lang="en-US" altLang="en-US" sz="1400" b="1">
                <a:latin typeface="Arial" panose="020B0604020202020204" pitchFamily="34" charset="0"/>
              </a:rPr>
            </a:br>
            <a:r>
              <a:rPr lang="en-US" altLang="en-US" sz="1400" b="1">
                <a:latin typeface="Arial" panose="020B0604020202020204" pitchFamily="34" charset="0"/>
              </a:rPr>
              <a:t>Copyright © Houghton Mifflin Company. All rights reserved.</a:t>
            </a:r>
            <a:endParaRPr lang="en-US" altLang="en-US" sz="1400" b="1"/>
          </a:p>
        </p:txBody>
      </p:sp>
      <p:sp>
        <p:nvSpPr>
          <p:cNvPr id="29698" name="Rectangle 2"/>
          <p:cNvSpPr>
            <a:spLocks noGrp="1" noChangeArrowheads="1"/>
          </p:cNvSpPr>
          <p:nvPr>
            <p:ph type="subTitle" idx="1"/>
          </p:nvPr>
        </p:nvSpPr>
        <p:spPr>
          <a:xfrm>
            <a:off x="4953000" y="3124200"/>
            <a:ext cx="4038600" cy="1752600"/>
          </a:xfrm>
        </p:spPr>
        <p:txBody>
          <a:bodyPr/>
          <a:lstStyle>
            <a:lvl1pPr marL="0" indent="0" algn="ctr">
              <a:buFontTx/>
              <a:buNone/>
              <a:defRPr i="1"/>
            </a:lvl1pPr>
          </a:lstStyle>
          <a:p>
            <a:pPr lvl="0"/>
            <a:r>
              <a:rPr lang="en-US" altLang="en-US" noProof="0"/>
              <a:t>An Introduction to Management</a:t>
            </a:r>
          </a:p>
        </p:txBody>
      </p:sp>
      <p:sp>
        <p:nvSpPr>
          <p:cNvPr id="29699" name="Rectangle 3"/>
          <p:cNvSpPr>
            <a:spLocks noGrp="1" noChangeArrowheads="1"/>
          </p:cNvSpPr>
          <p:nvPr>
            <p:ph type="ctrTitle" sz="quarter"/>
          </p:nvPr>
        </p:nvSpPr>
        <p:spPr>
          <a:xfrm>
            <a:off x="7391400" y="1174750"/>
            <a:ext cx="1066800" cy="990600"/>
          </a:xfrm>
        </p:spPr>
        <p:txBody>
          <a:bodyPr/>
          <a:lstStyle>
            <a:lvl1pPr>
              <a:defRPr sz="4000">
                <a:solidFill>
                  <a:srgbClr val="C69A17"/>
                </a:solidFill>
              </a:defRPr>
            </a:lvl1pPr>
          </a:lstStyle>
          <a:p>
            <a:pPr lvl="0"/>
            <a:r>
              <a:rPr lang="en-US" altLang="en-US" noProof="0"/>
              <a:t>22</a:t>
            </a:r>
          </a:p>
        </p:txBody>
      </p:sp>
    </p:spTree>
    <p:extLst>
      <p:ext uri="{BB962C8B-B14F-4D97-AF65-F5344CB8AC3E}">
        <p14:creationId xmlns:p14="http://schemas.microsoft.com/office/powerpoint/2010/main" val="40187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C1D7F51-BD79-463B-9CCD-CF1B9A2D14D4}"/>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5" name="Rectangle 5">
            <a:extLst>
              <a:ext uri="{FF2B5EF4-FFF2-40B4-BE49-F238E27FC236}">
                <a16:creationId xmlns:a16="http://schemas.microsoft.com/office/drawing/2014/main" id="{7A17E861-5F5E-4907-AC88-0D635CE42626}"/>
              </a:ext>
            </a:extLst>
          </p:cNvPr>
          <p:cNvSpPr>
            <a:spLocks noGrp="1" noChangeArrowheads="1"/>
          </p:cNvSpPr>
          <p:nvPr>
            <p:ph type="sldNum" sz="quarter" idx="11"/>
          </p:nvPr>
        </p:nvSpPr>
        <p:spPr>
          <a:ln/>
        </p:spPr>
        <p:txBody>
          <a:bodyPr/>
          <a:lstStyle>
            <a:lvl1pPr>
              <a:defRPr/>
            </a:lvl1pPr>
          </a:lstStyle>
          <a:p>
            <a:r>
              <a:rPr lang="en-US" altLang="en-US"/>
              <a:t>2 - </a:t>
            </a:r>
            <a:fld id="{EE642073-0A66-48E7-8036-179DAFA530AC}" type="slidenum">
              <a:rPr lang="en-US" altLang="en-US"/>
              <a:pPr/>
              <a:t>‹#›</a:t>
            </a:fld>
            <a:endParaRPr lang="en-US" altLang="en-US"/>
          </a:p>
        </p:txBody>
      </p:sp>
    </p:spTree>
    <p:extLst>
      <p:ext uri="{BB962C8B-B14F-4D97-AF65-F5344CB8AC3E}">
        <p14:creationId xmlns:p14="http://schemas.microsoft.com/office/powerpoint/2010/main" val="1722009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7056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46C217-0D8B-43DC-A534-E554176B948C}"/>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5" name="Rectangle 5">
            <a:extLst>
              <a:ext uri="{FF2B5EF4-FFF2-40B4-BE49-F238E27FC236}">
                <a16:creationId xmlns:a16="http://schemas.microsoft.com/office/drawing/2014/main" id="{2090811E-0972-4CE2-84B9-E29A8A20BE46}"/>
              </a:ext>
            </a:extLst>
          </p:cNvPr>
          <p:cNvSpPr>
            <a:spLocks noGrp="1" noChangeArrowheads="1"/>
          </p:cNvSpPr>
          <p:nvPr>
            <p:ph type="sldNum" sz="quarter" idx="11"/>
          </p:nvPr>
        </p:nvSpPr>
        <p:spPr>
          <a:ln/>
        </p:spPr>
        <p:txBody>
          <a:bodyPr/>
          <a:lstStyle>
            <a:lvl1pPr>
              <a:defRPr/>
            </a:lvl1pPr>
          </a:lstStyle>
          <a:p>
            <a:r>
              <a:rPr lang="en-US" altLang="en-US"/>
              <a:t>2 - </a:t>
            </a:r>
            <a:fld id="{D9B061CB-892F-4EEB-80EF-1AB0C78147C0}" type="slidenum">
              <a:rPr lang="en-US" altLang="en-US"/>
              <a:pPr/>
              <a:t>‹#›</a:t>
            </a:fld>
            <a:endParaRPr lang="en-US" altLang="en-US"/>
          </a:p>
        </p:txBody>
      </p:sp>
    </p:spTree>
    <p:extLst>
      <p:ext uri="{BB962C8B-B14F-4D97-AF65-F5344CB8AC3E}">
        <p14:creationId xmlns:p14="http://schemas.microsoft.com/office/powerpoint/2010/main" val="753422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E0F60E6-F097-4C44-A192-83B17E60A3EB}"/>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6" name="Rectangle 5">
            <a:extLst>
              <a:ext uri="{FF2B5EF4-FFF2-40B4-BE49-F238E27FC236}">
                <a16:creationId xmlns:a16="http://schemas.microsoft.com/office/drawing/2014/main" id="{4FD781F1-1666-444A-A526-4B93222202AF}"/>
              </a:ext>
            </a:extLst>
          </p:cNvPr>
          <p:cNvSpPr>
            <a:spLocks noGrp="1" noChangeArrowheads="1"/>
          </p:cNvSpPr>
          <p:nvPr>
            <p:ph type="sldNum" sz="quarter" idx="11"/>
          </p:nvPr>
        </p:nvSpPr>
        <p:spPr>
          <a:ln/>
        </p:spPr>
        <p:txBody>
          <a:bodyPr/>
          <a:lstStyle>
            <a:lvl1pPr>
              <a:defRPr/>
            </a:lvl1pPr>
          </a:lstStyle>
          <a:p>
            <a:r>
              <a:rPr lang="en-US" altLang="en-US"/>
              <a:t>2 - </a:t>
            </a:r>
            <a:fld id="{1F1B3929-8227-4C7E-AB20-51612294524E}" type="slidenum">
              <a:rPr lang="en-US" altLang="en-US"/>
              <a:pPr/>
              <a:t>‹#›</a:t>
            </a:fld>
            <a:endParaRPr lang="en-US" altLang="en-US"/>
          </a:p>
        </p:txBody>
      </p:sp>
    </p:spTree>
    <p:extLst>
      <p:ext uri="{BB962C8B-B14F-4D97-AF65-F5344CB8AC3E}">
        <p14:creationId xmlns:p14="http://schemas.microsoft.com/office/powerpoint/2010/main" val="96932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5D0EEDE-D9AA-426D-AAE0-A051473B56E1}"/>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5" name="Rectangle 5">
            <a:extLst>
              <a:ext uri="{FF2B5EF4-FFF2-40B4-BE49-F238E27FC236}">
                <a16:creationId xmlns:a16="http://schemas.microsoft.com/office/drawing/2014/main" id="{AE6760F5-AEEE-4800-A2F0-D141D804C339}"/>
              </a:ext>
            </a:extLst>
          </p:cNvPr>
          <p:cNvSpPr>
            <a:spLocks noGrp="1" noChangeArrowheads="1"/>
          </p:cNvSpPr>
          <p:nvPr>
            <p:ph type="sldNum" sz="quarter" idx="11"/>
          </p:nvPr>
        </p:nvSpPr>
        <p:spPr>
          <a:ln/>
        </p:spPr>
        <p:txBody>
          <a:bodyPr/>
          <a:lstStyle>
            <a:lvl1pPr>
              <a:defRPr/>
            </a:lvl1pPr>
          </a:lstStyle>
          <a:p>
            <a:r>
              <a:rPr lang="en-US" altLang="en-US"/>
              <a:t>2 - </a:t>
            </a:r>
            <a:fld id="{2BCD7AEE-05D0-4779-88BE-E511EACDE95D}" type="slidenum">
              <a:rPr lang="en-US" altLang="en-US"/>
              <a:pPr/>
              <a:t>‹#›</a:t>
            </a:fld>
            <a:endParaRPr lang="en-US" altLang="en-US"/>
          </a:p>
        </p:txBody>
      </p:sp>
    </p:spTree>
    <p:extLst>
      <p:ext uri="{BB962C8B-B14F-4D97-AF65-F5344CB8AC3E}">
        <p14:creationId xmlns:p14="http://schemas.microsoft.com/office/powerpoint/2010/main" val="260892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5E046DB4-0AA1-494F-97DD-121CF10B772C}"/>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5" name="Rectangle 5">
            <a:extLst>
              <a:ext uri="{FF2B5EF4-FFF2-40B4-BE49-F238E27FC236}">
                <a16:creationId xmlns:a16="http://schemas.microsoft.com/office/drawing/2014/main" id="{31B007F1-78BF-44EB-AEDD-9C59D7FE3A22}"/>
              </a:ext>
            </a:extLst>
          </p:cNvPr>
          <p:cNvSpPr>
            <a:spLocks noGrp="1" noChangeArrowheads="1"/>
          </p:cNvSpPr>
          <p:nvPr>
            <p:ph type="sldNum" sz="quarter" idx="11"/>
          </p:nvPr>
        </p:nvSpPr>
        <p:spPr>
          <a:ln/>
        </p:spPr>
        <p:txBody>
          <a:bodyPr/>
          <a:lstStyle>
            <a:lvl1pPr>
              <a:defRPr/>
            </a:lvl1pPr>
          </a:lstStyle>
          <a:p>
            <a:r>
              <a:rPr lang="en-US" altLang="en-US"/>
              <a:t>2 - </a:t>
            </a:r>
            <a:fld id="{1C4B2381-216C-4CC5-8314-148E540B5E1F}" type="slidenum">
              <a:rPr lang="en-US" altLang="en-US"/>
              <a:pPr/>
              <a:t>‹#›</a:t>
            </a:fld>
            <a:endParaRPr lang="en-US" altLang="en-US"/>
          </a:p>
        </p:txBody>
      </p:sp>
    </p:spTree>
    <p:extLst>
      <p:ext uri="{BB962C8B-B14F-4D97-AF65-F5344CB8AC3E}">
        <p14:creationId xmlns:p14="http://schemas.microsoft.com/office/powerpoint/2010/main" val="2348510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5C782A3-079E-41CD-9EB1-E2A171B0CBA9}"/>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6" name="Rectangle 5">
            <a:extLst>
              <a:ext uri="{FF2B5EF4-FFF2-40B4-BE49-F238E27FC236}">
                <a16:creationId xmlns:a16="http://schemas.microsoft.com/office/drawing/2014/main" id="{99F36AD6-7E8D-4FF5-9FF0-4496011A1575}"/>
              </a:ext>
            </a:extLst>
          </p:cNvPr>
          <p:cNvSpPr>
            <a:spLocks noGrp="1" noChangeArrowheads="1"/>
          </p:cNvSpPr>
          <p:nvPr>
            <p:ph type="sldNum" sz="quarter" idx="11"/>
          </p:nvPr>
        </p:nvSpPr>
        <p:spPr>
          <a:ln/>
        </p:spPr>
        <p:txBody>
          <a:bodyPr/>
          <a:lstStyle>
            <a:lvl1pPr>
              <a:defRPr/>
            </a:lvl1pPr>
          </a:lstStyle>
          <a:p>
            <a:r>
              <a:rPr lang="en-US" altLang="en-US"/>
              <a:t>2 - </a:t>
            </a:r>
            <a:fld id="{7C8C904D-32A1-4432-85CC-B4D77B1EB0B7}" type="slidenum">
              <a:rPr lang="en-US" altLang="en-US"/>
              <a:pPr/>
              <a:t>‹#›</a:t>
            </a:fld>
            <a:endParaRPr lang="en-US" altLang="en-US"/>
          </a:p>
        </p:txBody>
      </p:sp>
    </p:spTree>
    <p:extLst>
      <p:ext uri="{BB962C8B-B14F-4D97-AF65-F5344CB8AC3E}">
        <p14:creationId xmlns:p14="http://schemas.microsoft.com/office/powerpoint/2010/main" val="402172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C720DA3-E419-4A85-9478-40F3E4152922}"/>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8" name="Rectangle 5">
            <a:extLst>
              <a:ext uri="{FF2B5EF4-FFF2-40B4-BE49-F238E27FC236}">
                <a16:creationId xmlns:a16="http://schemas.microsoft.com/office/drawing/2014/main" id="{F6239DD0-1123-49B2-9EDC-E097C6343551}"/>
              </a:ext>
            </a:extLst>
          </p:cNvPr>
          <p:cNvSpPr>
            <a:spLocks noGrp="1" noChangeArrowheads="1"/>
          </p:cNvSpPr>
          <p:nvPr>
            <p:ph type="sldNum" sz="quarter" idx="11"/>
          </p:nvPr>
        </p:nvSpPr>
        <p:spPr>
          <a:ln/>
        </p:spPr>
        <p:txBody>
          <a:bodyPr/>
          <a:lstStyle>
            <a:lvl1pPr>
              <a:defRPr/>
            </a:lvl1pPr>
          </a:lstStyle>
          <a:p>
            <a:r>
              <a:rPr lang="en-US" altLang="en-US"/>
              <a:t>2 - </a:t>
            </a:r>
            <a:fld id="{003CEC8F-48F5-4763-9C1F-D1A9ECD5714C}" type="slidenum">
              <a:rPr lang="en-US" altLang="en-US"/>
              <a:pPr/>
              <a:t>‹#›</a:t>
            </a:fld>
            <a:endParaRPr lang="en-US" altLang="en-US"/>
          </a:p>
        </p:txBody>
      </p:sp>
    </p:spTree>
    <p:extLst>
      <p:ext uri="{BB962C8B-B14F-4D97-AF65-F5344CB8AC3E}">
        <p14:creationId xmlns:p14="http://schemas.microsoft.com/office/powerpoint/2010/main" val="100116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739A295-123B-41A8-A815-23122523E6E6}"/>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4" name="Rectangle 5">
            <a:extLst>
              <a:ext uri="{FF2B5EF4-FFF2-40B4-BE49-F238E27FC236}">
                <a16:creationId xmlns:a16="http://schemas.microsoft.com/office/drawing/2014/main" id="{C7511169-9F1E-4B47-8E5C-77D64014C101}"/>
              </a:ext>
            </a:extLst>
          </p:cNvPr>
          <p:cNvSpPr>
            <a:spLocks noGrp="1" noChangeArrowheads="1"/>
          </p:cNvSpPr>
          <p:nvPr>
            <p:ph type="sldNum" sz="quarter" idx="11"/>
          </p:nvPr>
        </p:nvSpPr>
        <p:spPr>
          <a:ln/>
        </p:spPr>
        <p:txBody>
          <a:bodyPr/>
          <a:lstStyle>
            <a:lvl1pPr>
              <a:defRPr/>
            </a:lvl1pPr>
          </a:lstStyle>
          <a:p>
            <a:r>
              <a:rPr lang="en-US" altLang="en-US"/>
              <a:t>2 - </a:t>
            </a:r>
            <a:fld id="{84D386BC-67A8-46CF-BE37-96C4C475DCCE}" type="slidenum">
              <a:rPr lang="en-US" altLang="en-US"/>
              <a:pPr/>
              <a:t>‹#›</a:t>
            </a:fld>
            <a:endParaRPr lang="en-US" altLang="en-US"/>
          </a:p>
        </p:txBody>
      </p:sp>
    </p:spTree>
    <p:extLst>
      <p:ext uri="{BB962C8B-B14F-4D97-AF65-F5344CB8AC3E}">
        <p14:creationId xmlns:p14="http://schemas.microsoft.com/office/powerpoint/2010/main" val="16471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AE0BC61-0C16-479E-AB70-506B51CD5A30}"/>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3" name="Rectangle 5">
            <a:extLst>
              <a:ext uri="{FF2B5EF4-FFF2-40B4-BE49-F238E27FC236}">
                <a16:creationId xmlns:a16="http://schemas.microsoft.com/office/drawing/2014/main" id="{8A9ECB91-7EC8-49E7-88E0-2AA476E2781F}"/>
              </a:ext>
            </a:extLst>
          </p:cNvPr>
          <p:cNvSpPr>
            <a:spLocks noGrp="1" noChangeArrowheads="1"/>
          </p:cNvSpPr>
          <p:nvPr>
            <p:ph type="sldNum" sz="quarter" idx="11"/>
          </p:nvPr>
        </p:nvSpPr>
        <p:spPr>
          <a:ln/>
        </p:spPr>
        <p:txBody>
          <a:bodyPr/>
          <a:lstStyle>
            <a:lvl1pPr>
              <a:defRPr/>
            </a:lvl1pPr>
          </a:lstStyle>
          <a:p>
            <a:r>
              <a:rPr lang="en-US" altLang="en-US"/>
              <a:t>2 - </a:t>
            </a:r>
            <a:fld id="{8CD89AED-5226-433E-87B6-81A826E2F1CF}" type="slidenum">
              <a:rPr lang="en-US" altLang="en-US"/>
              <a:pPr/>
              <a:t>‹#›</a:t>
            </a:fld>
            <a:endParaRPr lang="en-US" altLang="en-US"/>
          </a:p>
        </p:txBody>
      </p:sp>
    </p:spTree>
    <p:extLst>
      <p:ext uri="{BB962C8B-B14F-4D97-AF65-F5344CB8AC3E}">
        <p14:creationId xmlns:p14="http://schemas.microsoft.com/office/powerpoint/2010/main" val="156013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93CA5763-2A8D-4D1A-AD43-A5B76674A56D}"/>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6" name="Rectangle 5">
            <a:extLst>
              <a:ext uri="{FF2B5EF4-FFF2-40B4-BE49-F238E27FC236}">
                <a16:creationId xmlns:a16="http://schemas.microsoft.com/office/drawing/2014/main" id="{BD26EE61-3C0B-45ED-8878-516D2FC5D71A}"/>
              </a:ext>
            </a:extLst>
          </p:cNvPr>
          <p:cNvSpPr>
            <a:spLocks noGrp="1" noChangeArrowheads="1"/>
          </p:cNvSpPr>
          <p:nvPr>
            <p:ph type="sldNum" sz="quarter" idx="11"/>
          </p:nvPr>
        </p:nvSpPr>
        <p:spPr>
          <a:ln/>
        </p:spPr>
        <p:txBody>
          <a:bodyPr/>
          <a:lstStyle>
            <a:lvl1pPr>
              <a:defRPr/>
            </a:lvl1pPr>
          </a:lstStyle>
          <a:p>
            <a:r>
              <a:rPr lang="en-US" altLang="en-US"/>
              <a:t>2 - </a:t>
            </a:r>
            <a:fld id="{91BEC565-AC79-4C84-B5C8-7831E50F4259}" type="slidenum">
              <a:rPr lang="en-US" altLang="en-US"/>
              <a:pPr/>
              <a:t>‹#›</a:t>
            </a:fld>
            <a:endParaRPr lang="en-US" altLang="en-US"/>
          </a:p>
        </p:txBody>
      </p:sp>
    </p:spTree>
    <p:extLst>
      <p:ext uri="{BB962C8B-B14F-4D97-AF65-F5344CB8AC3E}">
        <p14:creationId xmlns:p14="http://schemas.microsoft.com/office/powerpoint/2010/main" val="335432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D945E8FB-2C69-4CFB-AC30-0D3F5900DC0C}"/>
              </a:ext>
            </a:extLst>
          </p:cNvPr>
          <p:cNvSpPr>
            <a:spLocks noGrp="1" noChangeArrowheads="1"/>
          </p:cNvSpPr>
          <p:nvPr>
            <p:ph type="ftr" sz="quarter" idx="10"/>
          </p:nvPr>
        </p:nvSpPr>
        <p:spPr>
          <a:ln/>
        </p:spPr>
        <p:txBody>
          <a:bodyPr/>
          <a:lstStyle>
            <a:lvl1pPr>
              <a:defRPr/>
            </a:lvl1pPr>
          </a:lstStyle>
          <a:p>
            <a:pPr>
              <a:defRPr/>
            </a:pPr>
            <a:r>
              <a:rPr lang="en-US" altLang="en-US"/>
              <a:t>Copyright © Houghton Mifflin Company. All rights reserved.</a:t>
            </a:r>
          </a:p>
        </p:txBody>
      </p:sp>
      <p:sp>
        <p:nvSpPr>
          <p:cNvPr id="6" name="Rectangle 5">
            <a:extLst>
              <a:ext uri="{FF2B5EF4-FFF2-40B4-BE49-F238E27FC236}">
                <a16:creationId xmlns:a16="http://schemas.microsoft.com/office/drawing/2014/main" id="{17C05F62-ABFC-4001-8CFB-FD4041F76198}"/>
              </a:ext>
            </a:extLst>
          </p:cNvPr>
          <p:cNvSpPr>
            <a:spLocks noGrp="1" noChangeArrowheads="1"/>
          </p:cNvSpPr>
          <p:nvPr>
            <p:ph type="sldNum" sz="quarter" idx="11"/>
          </p:nvPr>
        </p:nvSpPr>
        <p:spPr>
          <a:ln/>
        </p:spPr>
        <p:txBody>
          <a:bodyPr/>
          <a:lstStyle>
            <a:lvl1pPr>
              <a:defRPr/>
            </a:lvl1pPr>
          </a:lstStyle>
          <a:p>
            <a:r>
              <a:rPr lang="en-US" altLang="en-US"/>
              <a:t>2 - </a:t>
            </a:r>
            <a:fld id="{635DB738-A471-4C42-A0F8-F567C0FE3ABC}" type="slidenum">
              <a:rPr lang="en-US" altLang="en-US"/>
              <a:pPr/>
              <a:t>‹#›</a:t>
            </a:fld>
            <a:endParaRPr lang="en-US" altLang="en-US"/>
          </a:p>
        </p:txBody>
      </p:sp>
    </p:spTree>
    <p:extLst>
      <p:ext uri="{BB962C8B-B14F-4D97-AF65-F5344CB8AC3E}">
        <p14:creationId xmlns:p14="http://schemas.microsoft.com/office/powerpoint/2010/main" val="4074192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21C5DF0-5747-482B-AE51-14F063B926AD}"/>
              </a:ext>
            </a:extLst>
          </p:cNvPr>
          <p:cNvSpPr>
            <a:spLocks noGrp="1" noChangeArrowheads="1"/>
          </p:cNvSpPr>
          <p:nvPr>
            <p:ph type="title"/>
          </p:nvPr>
        </p:nvSpPr>
        <p:spPr bwMode="auto">
          <a:xfrm>
            <a:off x="0" y="1524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a:t>
            </a:r>
            <a:br>
              <a:rPr lang="en-US" altLang="en-US"/>
            </a:br>
            <a:r>
              <a:rPr lang="en-US" altLang="en-US"/>
              <a:t>Master title style</a:t>
            </a:r>
          </a:p>
        </p:txBody>
      </p:sp>
      <p:sp>
        <p:nvSpPr>
          <p:cNvPr id="1027" name="Rectangle 3">
            <a:extLst>
              <a:ext uri="{FF2B5EF4-FFF2-40B4-BE49-F238E27FC236}">
                <a16:creationId xmlns:a16="http://schemas.microsoft.com/office/drawing/2014/main" id="{58060768-F14D-4CA2-92BD-842BC0871B8D}"/>
              </a:ext>
            </a:extLst>
          </p:cNvPr>
          <p:cNvSpPr>
            <a:spLocks noGrp="1" noChangeArrowheads="1"/>
          </p:cNvSpPr>
          <p:nvPr>
            <p:ph type="body" idx="1"/>
          </p:nvPr>
        </p:nvSpPr>
        <p:spPr bwMode="auto">
          <a:xfrm>
            <a:off x="685800" y="15240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8676" name="Rectangle 4">
            <a:extLst>
              <a:ext uri="{FF2B5EF4-FFF2-40B4-BE49-F238E27FC236}">
                <a16:creationId xmlns:a16="http://schemas.microsoft.com/office/drawing/2014/main" id="{653F3F01-25EE-4657-899E-196C1D9EBAC1}"/>
              </a:ext>
            </a:extLst>
          </p:cNvPr>
          <p:cNvSpPr>
            <a:spLocks noGrp="1" noChangeArrowheads="1"/>
          </p:cNvSpPr>
          <p:nvPr>
            <p:ph type="ftr" sz="quarter" idx="3"/>
          </p:nvPr>
        </p:nvSpPr>
        <p:spPr bwMode="auto">
          <a:xfrm>
            <a:off x="533400" y="6553200"/>
            <a:ext cx="4953000" cy="304800"/>
          </a:xfrm>
          <a:prstGeom prst="rect">
            <a:avLst/>
          </a:prstGeom>
          <a:noFill/>
          <a:ln>
            <a:noFill/>
          </a:ln>
          <a:effectLst/>
        </p:spPr>
        <p:txBody>
          <a:bodyPr vert="horz" wrap="square" lIns="91440" tIns="45720" rIns="91440" bIns="45720" numCol="1" anchor="ctr" anchorCtr="0" compatLnSpc="1">
            <a:prstTxWarp prst="textNoShape">
              <a:avLst/>
            </a:prstTxWarp>
          </a:bodyPr>
          <a:lstStyle>
            <a:lvl1pPr eaLnBrk="1" hangingPunct="1">
              <a:defRPr sz="1200" b="1">
                <a:solidFill>
                  <a:schemeClr val="bg1"/>
                </a:solidFill>
                <a:latin typeface="+mn-lt"/>
              </a:defRPr>
            </a:lvl1pPr>
          </a:lstStyle>
          <a:p>
            <a:pPr>
              <a:defRPr/>
            </a:pPr>
            <a:r>
              <a:rPr lang="en-US" altLang="en-US"/>
              <a:t>Copyright © Houghton Mifflin Company. All rights reserved.</a:t>
            </a:r>
          </a:p>
        </p:txBody>
      </p:sp>
      <p:sp>
        <p:nvSpPr>
          <p:cNvPr id="28677" name="Rectangle 5">
            <a:extLst>
              <a:ext uri="{FF2B5EF4-FFF2-40B4-BE49-F238E27FC236}">
                <a16:creationId xmlns:a16="http://schemas.microsoft.com/office/drawing/2014/main" id="{F2285037-0BB2-48A0-AEE9-47A1D5EE3659}"/>
              </a:ext>
            </a:extLst>
          </p:cNvPr>
          <p:cNvSpPr>
            <a:spLocks noGrp="1" noChangeArrowheads="1"/>
          </p:cNvSpPr>
          <p:nvPr>
            <p:ph type="sldNum" sz="quarter" idx="4"/>
          </p:nvPr>
        </p:nvSpPr>
        <p:spPr bwMode="auto">
          <a:xfrm>
            <a:off x="7239000" y="6553200"/>
            <a:ext cx="1905000" cy="3048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r" eaLnBrk="1" hangingPunct="1">
              <a:defRPr sz="1200" b="1">
                <a:solidFill>
                  <a:schemeClr val="bg1"/>
                </a:solidFill>
                <a:latin typeface="Arial" panose="020B0604020202020204" pitchFamily="34" charset="0"/>
              </a:defRPr>
            </a:lvl1pPr>
          </a:lstStyle>
          <a:p>
            <a:r>
              <a:rPr lang="en-US" altLang="en-US"/>
              <a:t>2 - </a:t>
            </a:r>
            <a:fld id="{75DF10F9-8757-4061-8E84-4138E67393B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5"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hdr="0" dt="0"/>
  <p:txStyles>
    <p:titleStyle>
      <a:lvl1pPr algn="ctr" rtl="0" eaLnBrk="0" fontAlgn="base" hangingPunct="0">
        <a:spcBef>
          <a:spcPct val="0"/>
        </a:spcBef>
        <a:spcAft>
          <a:spcPct val="0"/>
        </a:spcAft>
        <a:defRPr sz="3200" b="1" kern="1200">
          <a:solidFill>
            <a:srgbClr val="823118"/>
          </a:solidFill>
          <a:latin typeface="+mj-lt"/>
          <a:ea typeface="+mj-ea"/>
          <a:cs typeface="+mj-cs"/>
        </a:defRPr>
      </a:lvl1pPr>
      <a:lvl2pPr algn="ctr" rtl="0" eaLnBrk="0" fontAlgn="base" hangingPunct="0">
        <a:spcBef>
          <a:spcPct val="0"/>
        </a:spcBef>
        <a:spcAft>
          <a:spcPct val="0"/>
        </a:spcAft>
        <a:defRPr sz="3200" b="1">
          <a:solidFill>
            <a:srgbClr val="823118"/>
          </a:solidFill>
          <a:latin typeface="Arial" panose="020B0604020202020204" pitchFamily="34" charset="0"/>
        </a:defRPr>
      </a:lvl2pPr>
      <a:lvl3pPr algn="ctr" rtl="0" eaLnBrk="0" fontAlgn="base" hangingPunct="0">
        <a:spcBef>
          <a:spcPct val="0"/>
        </a:spcBef>
        <a:spcAft>
          <a:spcPct val="0"/>
        </a:spcAft>
        <a:defRPr sz="3200" b="1">
          <a:solidFill>
            <a:srgbClr val="823118"/>
          </a:solidFill>
          <a:latin typeface="Arial" panose="020B0604020202020204" pitchFamily="34" charset="0"/>
        </a:defRPr>
      </a:lvl3pPr>
      <a:lvl4pPr algn="ctr" rtl="0" eaLnBrk="0" fontAlgn="base" hangingPunct="0">
        <a:spcBef>
          <a:spcPct val="0"/>
        </a:spcBef>
        <a:spcAft>
          <a:spcPct val="0"/>
        </a:spcAft>
        <a:defRPr sz="3200" b="1">
          <a:solidFill>
            <a:srgbClr val="823118"/>
          </a:solidFill>
          <a:latin typeface="Arial" panose="020B0604020202020204" pitchFamily="34" charset="0"/>
        </a:defRPr>
      </a:lvl4pPr>
      <a:lvl5pPr algn="ctr" rtl="0" eaLnBrk="0" fontAlgn="base" hangingPunct="0">
        <a:spcBef>
          <a:spcPct val="0"/>
        </a:spcBef>
        <a:spcAft>
          <a:spcPct val="0"/>
        </a:spcAft>
        <a:defRPr sz="3200" b="1">
          <a:solidFill>
            <a:srgbClr val="823118"/>
          </a:solidFill>
          <a:latin typeface="Arial" panose="020B0604020202020204" pitchFamily="34" charset="0"/>
        </a:defRPr>
      </a:lvl5pPr>
      <a:lvl6pPr marL="457200" algn="ctr" rtl="0" fontAlgn="base">
        <a:spcBef>
          <a:spcPct val="0"/>
        </a:spcBef>
        <a:spcAft>
          <a:spcPct val="0"/>
        </a:spcAft>
        <a:defRPr sz="3200" b="1">
          <a:solidFill>
            <a:srgbClr val="823118"/>
          </a:solidFill>
          <a:latin typeface="Arial" panose="020B0604020202020204" pitchFamily="34" charset="0"/>
        </a:defRPr>
      </a:lvl6pPr>
      <a:lvl7pPr marL="914400" algn="ctr" rtl="0" fontAlgn="base">
        <a:spcBef>
          <a:spcPct val="0"/>
        </a:spcBef>
        <a:spcAft>
          <a:spcPct val="0"/>
        </a:spcAft>
        <a:defRPr sz="3200" b="1">
          <a:solidFill>
            <a:srgbClr val="823118"/>
          </a:solidFill>
          <a:latin typeface="Arial" panose="020B0604020202020204" pitchFamily="34" charset="0"/>
        </a:defRPr>
      </a:lvl7pPr>
      <a:lvl8pPr marL="1371600" algn="ctr" rtl="0" fontAlgn="base">
        <a:spcBef>
          <a:spcPct val="0"/>
        </a:spcBef>
        <a:spcAft>
          <a:spcPct val="0"/>
        </a:spcAft>
        <a:defRPr sz="3200" b="1">
          <a:solidFill>
            <a:srgbClr val="823118"/>
          </a:solidFill>
          <a:latin typeface="Arial" panose="020B0604020202020204" pitchFamily="34" charset="0"/>
        </a:defRPr>
      </a:lvl8pPr>
      <a:lvl9pPr marL="1828800" algn="ctr" rtl="0" fontAlgn="base">
        <a:spcBef>
          <a:spcPct val="0"/>
        </a:spcBef>
        <a:spcAft>
          <a:spcPct val="0"/>
        </a:spcAft>
        <a:defRPr sz="3200" b="1">
          <a:solidFill>
            <a:srgbClr val="823118"/>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E87226"/>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E87226"/>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E87226"/>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E87226"/>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7226"/>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id="{1B226FF5-7E4A-4F65-8454-D7CC695300EB}"/>
              </a:ext>
            </a:extLst>
          </p:cNvPr>
          <p:cNvSpPr>
            <a:spLocks noGrp="1" noChangeArrowheads="1"/>
          </p:cNvSpPr>
          <p:nvPr>
            <p:ph type="ctrTitle"/>
          </p:nvPr>
        </p:nvSpPr>
        <p:spPr/>
        <p:txBody>
          <a:bodyPr/>
          <a:lstStyle/>
          <a:p>
            <a:pPr eaLnBrk="1" hangingPunct="1"/>
            <a:r>
              <a:rPr lang="en-US" altLang="en-US"/>
              <a:t>2</a:t>
            </a:r>
          </a:p>
        </p:txBody>
      </p:sp>
      <p:sp>
        <p:nvSpPr>
          <p:cNvPr id="3075" name="Rectangle 6">
            <a:extLst>
              <a:ext uri="{FF2B5EF4-FFF2-40B4-BE49-F238E27FC236}">
                <a16:creationId xmlns:a16="http://schemas.microsoft.com/office/drawing/2014/main" id="{14BE7DF8-9325-4BC6-8C54-7A41823ED0BA}"/>
              </a:ext>
            </a:extLst>
          </p:cNvPr>
          <p:cNvSpPr>
            <a:spLocks noGrp="1" noChangeArrowheads="1"/>
          </p:cNvSpPr>
          <p:nvPr>
            <p:ph type="subTitle" idx="1"/>
          </p:nvPr>
        </p:nvSpPr>
        <p:spPr>
          <a:xfrm>
            <a:off x="4953000" y="2362200"/>
            <a:ext cx="4038600" cy="2514600"/>
          </a:xfrm>
        </p:spPr>
        <p:txBody>
          <a:bodyPr/>
          <a:lstStyle/>
          <a:p>
            <a:pPr eaLnBrk="1" hangingPunct="1"/>
            <a:r>
              <a:rPr lang="en-US" altLang="en-US" sz="1800" b="1" i="0"/>
              <a:t>Ready Notes</a:t>
            </a:r>
            <a:endParaRPr lang="en-US" altLang="en-US"/>
          </a:p>
          <a:p>
            <a:pPr eaLnBrk="1" hangingPunct="1"/>
            <a:r>
              <a:rPr lang="en-US" altLang="en-US"/>
              <a:t>Traditional and Contemporary Issues and Challenges</a:t>
            </a:r>
          </a:p>
        </p:txBody>
      </p:sp>
      <p:sp>
        <p:nvSpPr>
          <p:cNvPr id="3076" name="Rectangle 7">
            <a:extLst>
              <a:ext uri="{FF2B5EF4-FFF2-40B4-BE49-F238E27FC236}">
                <a16:creationId xmlns:a16="http://schemas.microsoft.com/office/drawing/2014/main" id="{FC79D835-8316-4413-946A-2912B756E641}"/>
              </a:ext>
            </a:extLst>
          </p:cNvPr>
          <p:cNvSpPr>
            <a:spLocks noChangeArrowheads="1"/>
          </p:cNvSpPr>
          <p:nvPr/>
        </p:nvSpPr>
        <p:spPr bwMode="auto">
          <a:xfrm>
            <a:off x="5257800" y="5029200"/>
            <a:ext cx="3352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a:latin typeface="Arial" panose="020B0604020202020204" pitchFamily="34" charset="0"/>
              </a:rPr>
              <a:t>For in-class note taking, choose Handouts or Notes Pages from the print options, with three slides per page.</a:t>
            </a: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AD3D2B-2DE3-4E79-A0D5-DE3A131755C1}"/>
              </a:ext>
            </a:extLst>
          </p:cNvPr>
          <p:cNvSpPr>
            <a:spLocks noGrp="1"/>
          </p:cNvSpPr>
          <p:nvPr>
            <p:ph type="ftr" sz="quarter" idx="10"/>
          </p:nvPr>
        </p:nvSpPr>
        <p:spPr/>
        <p:txBody>
          <a:bodyPr/>
          <a:lstStyle/>
          <a:p>
            <a:pPr>
              <a:defRPr/>
            </a:pPr>
            <a:r>
              <a:rPr lang="en-US" altLang="en-US"/>
              <a:t>Copyright © Houghton Mifflin Company. All rights reserved.</a:t>
            </a:r>
          </a:p>
        </p:txBody>
      </p:sp>
      <p:sp>
        <p:nvSpPr>
          <p:cNvPr id="6" name="Slide Number Placeholder 5">
            <a:extLst>
              <a:ext uri="{FF2B5EF4-FFF2-40B4-BE49-F238E27FC236}">
                <a16:creationId xmlns:a16="http://schemas.microsoft.com/office/drawing/2014/main" id="{3E2C3D89-E51B-4BC0-A1D1-E703CBD8158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1"/>
                </a:solidFill>
                <a:latin typeface="Arial" panose="020B0604020202020204" pitchFamily="34" charset="0"/>
              </a:rPr>
              <a:t>2 - </a:t>
            </a:r>
            <a:fld id="{3FDE1220-DB0D-4F2E-8C12-D1AC16518D4F}" type="slidenum">
              <a:rPr lang="en-US" altLang="en-US" sz="1200">
                <a:solidFill>
                  <a:schemeClr val="bg1"/>
                </a:solidFill>
                <a:latin typeface="Arial" panose="020B0604020202020204" pitchFamily="34" charset="0"/>
              </a:rPr>
              <a:pPr/>
              <a:t>2</a:t>
            </a:fld>
            <a:endParaRPr lang="en-US" altLang="en-US" sz="1200">
              <a:solidFill>
                <a:schemeClr val="bg1"/>
              </a:solidFill>
              <a:latin typeface="Arial" panose="020B0604020202020204" pitchFamily="34" charset="0"/>
            </a:endParaRPr>
          </a:p>
        </p:txBody>
      </p:sp>
      <p:sp>
        <p:nvSpPr>
          <p:cNvPr id="14340" name="Rectangle 6">
            <a:extLst>
              <a:ext uri="{FF2B5EF4-FFF2-40B4-BE49-F238E27FC236}">
                <a16:creationId xmlns:a16="http://schemas.microsoft.com/office/drawing/2014/main" id="{0689D886-046A-4D8D-9C0C-9A0BC963B3AD}"/>
              </a:ext>
            </a:extLst>
          </p:cNvPr>
          <p:cNvSpPr>
            <a:spLocks noGrp="1" noChangeArrowheads="1"/>
          </p:cNvSpPr>
          <p:nvPr>
            <p:ph type="title"/>
          </p:nvPr>
        </p:nvSpPr>
        <p:spPr/>
        <p:txBody>
          <a:bodyPr/>
          <a:lstStyle/>
          <a:p>
            <a:pPr eaLnBrk="1" hangingPunct="1"/>
            <a:r>
              <a:rPr lang="en-US" altLang="en-US"/>
              <a:t>The Behavioral Management Perspective</a:t>
            </a:r>
          </a:p>
        </p:txBody>
      </p:sp>
      <p:sp>
        <p:nvSpPr>
          <p:cNvPr id="14341" name="Rectangle 7">
            <a:extLst>
              <a:ext uri="{FF2B5EF4-FFF2-40B4-BE49-F238E27FC236}">
                <a16:creationId xmlns:a16="http://schemas.microsoft.com/office/drawing/2014/main" id="{743387AC-E4B1-4C18-BE41-271FDFFFB794}"/>
              </a:ext>
            </a:extLst>
          </p:cNvPr>
          <p:cNvSpPr>
            <a:spLocks noGrp="1" noChangeArrowheads="1"/>
          </p:cNvSpPr>
          <p:nvPr>
            <p:ph type="body" sz="half" idx="1"/>
          </p:nvPr>
        </p:nvSpPr>
        <p:spPr/>
        <p:txBody>
          <a:bodyPr/>
          <a:lstStyle/>
          <a:p>
            <a:pPr eaLnBrk="1" hangingPunct="1">
              <a:lnSpc>
                <a:spcPct val="90000"/>
              </a:lnSpc>
            </a:pPr>
            <a:r>
              <a:rPr lang="en-US" altLang="en-US" sz="2400"/>
              <a:t>Unlike the classical management perspective, the behavioral management perspective placed more emphasis on individual attitudes and behaviors and on group processes and recognized the importance of behavioral processes in the work place.</a:t>
            </a:r>
          </a:p>
        </p:txBody>
      </p:sp>
      <p:pic>
        <p:nvPicPr>
          <p:cNvPr id="14342" name="Picture 9" descr="j0216064">
            <a:extLst>
              <a:ext uri="{FF2B5EF4-FFF2-40B4-BE49-F238E27FC236}">
                <a16:creationId xmlns:a16="http://schemas.microsoft.com/office/drawing/2014/main" id="{1B0FE36A-557B-41FD-B36D-ADBBECDA2E61}"/>
              </a:ext>
            </a:extLst>
          </p:cNvPr>
          <p:cNvPicPr>
            <a:picLocks noGrp="1" noChangeAspect="1" noChangeArrowheads="1"/>
          </p:cNvPicPr>
          <p:nvPr>
            <p:ph sz="half" idx="2"/>
          </p:nvPr>
        </p:nvPicPr>
        <p:blipFill>
          <a:blip r:embed="rId2">
            <a:lum bright="6000"/>
            <a:extLst>
              <a:ext uri="{28A0092B-C50C-407E-A947-70E740481C1C}">
                <a14:useLocalDpi xmlns:a14="http://schemas.microsoft.com/office/drawing/2010/main" val="0"/>
              </a:ext>
            </a:extLst>
          </a:blip>
          <a:srcRect/>
          <a:stretch>
            <a:fillRect/>
          </a:stretch>
        </p:blipFill>
        <p:spPr>
          <a:xfrm>
            <a:off x="4800600" y="1676400"/>
            <a:ext cx="3597275" cy="387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524B7D-5D84-40D2-847E-AFD81A202F43}"/>
              </a:ext>
            </a:extLst>
          </p:cNvPr>
          <p:cNvSpPr>
            <a:spLocks noGrp="1"/>
          </p:cNvSpPr>
          <p:nvPr>
            <p:ph type="ftr" sz="quarter" idx="10"/>
          </p:nvPr>
        </p:nvSpPr>
        <p:spPr/>
        <p:txBody>
          <a:bodyPr/>
          <a:lstStyle/>
          <a:p>
            <a:pPr>
              <a:defRPr/>
            </a:pPr>
            <a:r>
              <a:rPr lang="en-US" altLang="en-US"/>
              <a:t>Copyright © Houghton Mifflin Company. All rights reserved.</a:t>
            </a:r>
          </a:p>
        </p:txBody>
      </p:sp>
      <p:sp>
        <p:nvSpPr>
          <p:cNvPr id="6" name="Slide Number Placeholder 5">
            <a:extLst>
              <a:ext uri="{FF2B5EF4-FFF2-40B4-BE49-F238E27FC236}">
                <a16:creationId xmlns:a16="http://schemas.microsoft.com/office/drawing/2014/main" id="{5B09AEEF-72D8-4AD4-9DA8-BBED825E43A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1"/>
                </a:solidFill>
                <a:latin typeface="Arial" panose="020B0604020202020204" pitchFamily="34" charset="0"/>
              </a:rPr>
              <a:t>2 - </a:t>
            </a:r>
            <a:fld id="{557FDECE-FD5C-4433-9CF5-A002503120EA}" type="slidenum">
              <a:rPr lang="en-US" altLang="en-US" sz="1200">
                <a:solidFill>
                  <a:schemeClr val="bg1"/>
                </a:solidFill>
                <a:latin typeface="Arial" panose="020B0604020202020204" pitchFamily="34" charset="0"/>
              </a:rPr>
              <a:pPr/>
              <a:t>3</a:t>
            </a:fld>
            <a:endParaRPr lang="en-US" altLang="en-US" sz="1200">
              <a:solidFill>
                <a:schemeClr val="bg1"/>
              </a:solidFill>
              <a:latin typeface="Arial" panose="020B0604020202020204" pitchFamily="34" charset="0"/>
            </a:endParaRPr>
          </a:p>
        </p:txBody>
      </p:sp>
      <p:sp>
        <p:nvSpPr>
          <p:cNvPr id="15364" name="Rectangle 6">
            <a:extLst>
              <a:ext uri="{FF2B5EF4-FFF2-40B4-BE49-F238E27FC236}">
                <a16:creationId xmlns:a16="http://schemas.microsoft.com/office/drawing/2014/main" id="{45B58021-A49F-4A83-9765-24C110358AC2}"/>
              </a:ext>
            </a:extLst>
          </p:cNvPr>
          <p:cNvSpPr>
            <a:spLocks noGrp="1" noChangeArrowheads="1"/>
          </p:cNvSpPr>
          <p:nvPr>
            <p:ph type="title"/>
          </p:nvPr>
        </p:nvSpPr>
        <p:spPr/>
        <p:txBody>
          <a:bodyPr/>
          <a:lstStyle/>
          <a:p>
            <a:pPr eaLnBrk="1" hangingPunct="1"/>
            <a:r>
              <a:rPr lang="en-US" altLang="en-US"/>
              <a:t>The Human Relations Movement</a:t>
            </a:r>
          </a:p>
        </p:txBody>
      </p:sp>
      <p:sp>
        <p:nvSpPr>
          <p:cNvPr id="15365" name="Rectangle 7">
            <a:extLst>
              <a:ext uri="{FF2B5EF4-FFF2-40B4-BE49-F238E27FC236}">
                <a16:creationId xmlns:a16="http://schemas.microsoft.com/office/drawing/2014/main" id="{E44FA916-31CB-43BB-9379-89DE85C2A491}"/>
              </a:ext>
            </a:extLst>
          </p:cNvPr>
          <p:cNvSpPr>
            <a:spLocks noGrp="1" noChangeArrowheads="1"/>
          </p:cNvSpPr>
          <p:nvPr>
            <p:ph type="body" sz="half" idx="1"/>
          </p:nvPr>
        </p:nvSpPr>
        <p:spPr/>
        <p:txBody>
          <a:bodyPr/>
          <a:lstStyle/>
          <a:p>
            <a:pPr eaLnBrk="1" hangingPunct="1"/>
            <a:r>
              <a:rPr lang="en-US" altLang="en-US" sz="2800"/>
              <a:t>Proposed that workers respond primarily to the social context of the workplace, including social conditioning, group norms, and interpersonal dynamics.</a:t>
            </a:r>
          </a:p>
        </p:txBody>
      </p:sp>
      <p:pic>
        <p:nvPicPr>
          <p:cNvPr id="15366" name="Picture 9" descr="j0178557">
            <a:extLst>
              <a:ext uri="{FF2B5EF4-FFF2-40B4-BE49-F238E27FC236}">
                <a16:creationId xmlns:a16="http://schemas.microsoft.com/office/drawing/2014/main" id="{1B32C11D-D269-4AE1-9502-509F75A30614}"/>
              </a:ext>
            </a:extLst>
          </p:cNvPr>
          <p:cNvPicPr>
            <a:picLocks noGrp="1"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4572000" y="2032000"/>
            <a:ext cx="3962400" cy="279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E1B82CF-0CB1-4E51-8B59-7B8B01538816}"/>
              </a:ext>
            </a:extLst>
          </p:cNvPr>
          <p:cNvSpPr>
            <a:spLocks noGrp="1"/>
          </p:cNvSpPr>
          <p:nvPr>
            <p:ph type="ftr" sz="quarter" idx="10"/>
          </p:nvPr>
        </p:nvSpPr>
        <p:spPr/>
        <p:txBody>
          <a:bodyPr/>
          <a:lstStyle/>
          <a:p>
            <a:pPr>
              <a:defRPr/>
            </a:pPr>
            <a:r>
              <a:rPr lang="en-US" altLang="en-US"/>
              <a:t>Copyright © Houghton Mifflin Company. All rights reserved.</a:t>
            </a:r>
          </a:p>
        </p:txBody>
      </p:sp>
      <p:sp>
        <p:nvSpPr>
          <p:cNvPr id="4099" name="Slide Number Placeholder 4">
            <a:extLst>
              <a:ext uri="{FF2B5EF4-FFF2-40B4-BE49-F238E27FC236}">
                <a16:creationId xmlns:a16="http://schemas.microsoft.com/office/drawing/2014/main" id="{35437A35-91C9-4621-AAA2-908CB9F9E0E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1"/>
                </a:solidFill>
                <a:latin typeface="Arial" panose="020B0604020202020204" pitchFamily="34" charset="0"/>
              </a:rPr>
              <a:t>2 - </a:t>
            </a:r>
            <a:fld id="{46F56D86-2160-4F47-9D68-7872A64AD0B8}" type="slidenum">
              <a:rPr lang="en-US" altLang="en-US" sz="1200">
                <a:solidFill>
                  <a:schemeClr val="bg1"/>
                </a:solidFill>
                <a:latin typeface="Arial" panose="020B0604020202020204" pitchFamily="34" charset="0"/>
              </a:rPr>
              <a:pPr/>
              <a:t>4</a:t>
            </a:fld>
            <a:endParaRPr lang="en-US" altLang="en-US" sz="1200">
              <a:solidFill>
                <a:schemeClr val="bg1"/>
              </a:solidFill>
              <a:latin typeface="Arial" panose="020B0604020202020204" pitchFamily="34" charset="0"/>
            </a:endParaRPr>
          </a:p>
        </p:txBody>
      </p:sp>
      <p:sp>
        <p:nvSpPr>
          <p:cNvPr id="4100" name="Rectangle 4">
            <a:extLst>
              <a:ext uri="{FF2B5EF4-FFF2-40B4-BE49-F238E27FC236}">
                <a16:creationId xmlns:a16="http://schemas.microsoft.com/office/drawing/2014/main" id="{D28315F5-6A6A-496A-AD60-E59999B3796E}"/>
              </a:ext>
            </a:extLst>
          </p:cNvPr>
          <p:cNvSpPr>
            <a:spLocks noGrp="1" noChangeArrowheads="1"/>
          </p:cNvSpPr>
          <p:nvPr>
            <p:ph type="title"/>
          </p:nvPr>
        </p:nvSpPr>
        <p:spPr/>
        <p:txBody>
          <a:bodyPr/>
          <a:lstStyle/>
          <a:p>
            <a:pPr eaLnBrk="1" hangingPunct="1"/>
            <a:r>
              <a:rPr lang="en-US" altLang="en-US"/>
              <a:t>Organizational Behavior</a:t>
            </a:r>
          </a:p>
        </p:txBody>
      </p:sp>
      <p:sp>
        <p:nvSpPr>
          <p:cNvPr id="11269" name="Rectangle 5">
            <a:extLst>
              <a:ext uri="{FF2B5EF4-FFF2-40B4-BE49-F238E27FC236}">
                <a16:creationId xmlns:a16="http://schemas.microsoft.com/office/drawing/2014/main" id="{F522C210-3CE8-4AFE-AA4C-9CC37F5C7F86}"/>
              </a:ext>
            </a:extLst>
          </p:cNvPr>
          <p:cNvSpPr>
            <a:spLocks noGrp="1" noChangeArrowheads="1"/>
          </p:cNvSpPr>
          <p:nvPr>
            <p:ph type="body" idx="1"/>
          </p:nvPr>
        </p:nvSpPr>
        <p:spPr/>
        <p:txBody>
          <a:bodyPr/>
          <a:lstStyle/>
          <a:p>
            <a:pPr eaLnBrk="1" hangingPunct="1"/>
            <a:r>
              <a:rPr lang="en-US" altLang="en-US"/>
              <a:t>Human behavior in organizations is complex.</a:t>
            </a:r>
          </a:p>
          <a:p>
            <a:pPr eaLnBrk="1" hangingPunct="1"/>
            <a:r>
              <a:rPr lang="en-US" altLang="en-US"/>
              <a:t>The field of organizational behavior draws from a broad, interdisciplinary base of psychology, sociology, anthropology, economics, and medicine.</a:t>
            </a:r>
          </a:p>
          <a:p>
            <a:pPr eaLnBrk="1" hangingPunct="1"/>
            <a:r>
              <a:rPr lang="en-US" altLang="en-US"/>
              <a:t>There are two theories on how employees behave: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wipe(left)">
                                      <p:cBhvr>
                                        <p:cTn id="7" dur="500"/>
                                        <p:tgtEl>
                                          <p:spTgt spid="112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9">
                                            <p:txEl>
                                              <p:pRg st="1" end="1"/>
                                            </p:txEl>
                                          </p:spTgt>
                                        </p:tgtEl>
                                        <p:attrNameLst>
                                          <p:attrName>style.visibility</p:attrName>
                                        </p:attrNameLst>
                                      </p:cBhvr>
                                      <p:to>
                                        <p:strVal val="visible"/>
                                      </p:to>
                                    </p:set>
                                    <p:animEffect transition="in" filter="wipe(left)">
                                      <p:cBhvr>
                                        <p:cTn id="12" dur="500"/>
                                        <p:tgtEl>
                                          <p:spTgt spid="1126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9">
                                            <p:txEl>
                                              <p:pRg st="2" end="2"/>
                                            </p:txEl>
                                          </p:spTgt>
                                        </p:tgtEl>
                                        <p:attrNameLst>
                                          <p:attrName>style.visibility</p:attrName>
                                        </p:attrNameLst>
                                      </p:cBhvr>
                                      <p:to>
                                        <p:strVal val="visible"/>
                                      </p:to>
                                    </p:set>
                                    <p:animEffect transition="in" filter="wipe(left)">
                                      <p:cBhvr>
                                        <p:cTn id="17" dur="500"/>
                                        <p:tgtEl>
                                          <p:spTgt spid="112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8B4FCB-D346-44B8-9E55-76817A5854A9}"/>
              </a:ext>
            </a:extLst>
          </p:cNvPr>
          <p:cNvSpPr>
            <a:spLocks noGrp="1"/>
          </p:cNvSpPr>
          <p:nvPr>
            <p:ph type="ftr" sz="quarter" idx="10"/>
          </p:nvPr>
        </p:nvSpPr>
        <p:spPr/>
        <p:txBody>
          <a:bodyPr/>
          <a:lstStyle/>
          <a:p>
            <a:pPr>
              <a:defRPr/>
            </a:pPr>
            <a:r>
              <a:rPr lang="en-US" altLang="en-US"/>
              <a:t>Copyright © Houghton Mifflin Company. All rights reserved.</a:t>
            </a:r>
          </a:p>
        </p:txBody>
      </p:sp>
      <p:sp>
        <p:nvSpPr>
          <p:cNvPr id="8195" name="Slide Number Placeholder 4">
            <a:extLst>
              <a:ext uri="{FF2B5EF4-FFF2-40B4-BE49-F238E27FC236}">
                <a16:creationId xmlns:a16="http://schemas.microsoft.com/office/drawing/2014/main" id="{E3A852C6-6AAC-452E-81F6-FA9C9C1FEBD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1"/>
                </a:solidFill>
                <a:latin typeface="Arial" panose="020B0604020202020204" pitchFamily="34" charset="0"/>
              </a:rPr>
              <a:t>2 - </a:t>
            </a:r>
            <a:fld id="{13DDED0D-DCFF-4B39-8C76-2264860E6DA1}" type="slidenum">
              <a:rPr lang="en-US" altLang="en-US" sz="1200">
                <a:solidFill>
                  <a:schemeClr val="bg1"/>
                </a:solidFill>
                <a:latin typeface="Arial" panose="020B0604020202020204" pitchFamily="34" charset="0"/>
              </a:rPr>
              <a:pPr/>
              <a:t>5</a:t>
            </a:fld>
            <a:endParaRPr lang="en-US" altLang="en-US" sz="1200">
              <a:solidFill>
                <a:schemeClr val="bg1"/>
              </a:solidFill>
              <a:latin typeface="Arial" panose="020B0604020202020204" pitchFamily="34" charset="0"/>
            </a:endParaRPr>
          </a:p>
        </p:txBody>
      </p:sp>
      <p:sp>
        <p:nvSpPr>
          <p:cNvPr id="8196" name="Rectangle 4">
            <a:extLst>
              <a:ext uri="{FF2B5EF4-FFF2-40B4-BE49-F238E27FC236}">
                <a16:creationId xmlns:a16="http://schemas.microsoft.com/office/drawing/2014/main" id="{9D3D0929-675F-4D67-93E6-EDB02D363ADB}"/>
              </a:ext>
            </a:extLst>
          </p:cNvPr>
          <p:cNvSpPr>
            <a:spLocks noGrp="1" noChangeArrowheads="1"/>
          </p:cNvSpPr>
          <p:nvPr>
            <p:ph type="title"/>
          </p:nvPr>
        </p:nvSpPr>
        <p:spPr/>
        <p:txBody>
          <a:bodyPr/>
          <a:lstStyle/>
          <a:p>
            <a:pPr eaLnBrk="1" hangingPunct="1"/>
            <a:r>
              <a:rPr lang="en-US" altLang="en-US"/>
              <a:t>The Quantitative Management Perspective</a:t>
            </a:r>
          </a:p>
        </p:txBody>
      </p:sp>
      <p:sp>
        <p:nvSpPr>
          <p:cNvPr id="1029" name="Rectangle 5">
            <a:extLst>
              <a:ext uri="{FF2B5EF4-FFF2-40B4-BE49-F238E27FC236}">
                <a16:creationId xmlns:a16="http://schemas.microsoft.com/office/drawing/2014/main" id="{1BDC76A2-E30B-4BF9-8A6E-ABCB64EE4898}"/>
              </a:ext>
            </a:extLst>
          </p:cNvPr>
          <p:cNvSpPr>
            <a:spLocks noGrp="1" noChangeArrowheads="1"/>
          </p:cNvSpPr>
          <p:nvPr>
            <p:ph type="body" idx="1"/>
          </p:nvPr>
        </p:nvSpPr>
        <p:spPr/>
        <p:txBody>
          <a:bodyPr/>
          <a:lstStyle/>
          <a:p>
            <a:pPr marL="0" indent="0" eaLnBrk="1" hangingPunct="1">
              <a:buFontTx/>
              <a:buNone/>
            </a:pPr>
            <a:r>
              <a:rPr lang="en-US" altLang="en-US"/>
              <a:t>Management Science vs. Quantitative Management:</a:t>
            </a:r>
          </a:p>
          <a:p>
            <a:pPr lvl="1" eaLnBrk="1" hangingPunct="1"/>
            <a:r>
              <a:rPr lang="en-US" altLang="en-US"/>
              <a:t>Management Science focuses specifically on the development of mathematical models.</a:t>
            </a:r>
          </a:p>
          <a:p>
            <a:pPr lvl="1" eaLnBrk="1" hangingPunct="1"/>
            <a:r>
              <a:rPr lang="en-US" altLang="en-US"/>
              <a:t>Quantitative Management applies quantitative techniques to management.</a:t>
            </a:r>
          </a:p>
          <a:p>
            <a:pPr lvl="1" eaLnBrk="1" hangingPunct="1"/>
            <a:r>
              <a:rPr lang="en-US" altLang="en-US"/>
              <a:t>(see Table 2.4)</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left)">
                                      <p:cBhvr>
                                        <p:cTn id="7" dur="500"/>
                                        <p:tgtEl>
                                          <p:spTgt spid="102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29">
                                            <p:txEl>
                                              <p:pRg st="1" end="1"/>
                                            </p:txEl>
                                          </p:spTgt>
                                        </p:tgtEl>
                                        <p:attrNameLst>
                                          <p:attrName>style.visibility</p:attrName>
                                        </p:attrNameLst>
                                      </p:cBhvr>
                                      <p:to>
                                        <p:strVal val="visible"/>
                                      </p:to>
                                    </p:set>
                                    <p:animEffect transition="in" filter="wipe(left)">
                                      <p:cBhvr>
                                        <p:cTn id="10" dur="500"/>
                                        <p:tgtEl>
                                          <p:spTgt spid="102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29">
                                            <p:txEl>
                                              <p:pRg st="2" end="2"/>
                                            </p:txEl>
                                          </p:spTgt>
                                        </p:tgtEl>
                                        <p:attrNameLst>
                                          <p:attrName>style.visibility</p:attrName>
                                        </p:attrNameLst>
                                      </p:cBhvr>
                                      <p:to>
                                        <p:strVal val="visible"/>
                                      </p:to>
                                    </p:set>
                                    <p:animEffect transition="in" filter="wipe(left)">
                                      <p:cBhvr>
                                        <p:cTn id="13" dur="500"/>
                                        <p:tgtEl>
                                          <p:spTgt spid="102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29">
                                            <p:txEl>
                                              <p:pRg st="3" end="3"/>
                                            </p:txEl>
                                          </p:spTgt>
                                        </p:tgtEl>
                                        <p:attrNameLst>
                                          <p:attrName>style.visibility</p:attrName>
                                        </p:attrNameLst>
                                      </p:cBhvr>
                                      <p:to>
                                        <p:strVal val="visible"/>
                                      </p:to>
                                    </p:set>
                                    <p:animEffect transition="in" filter="wipe(left)">
                                      <p:cBhvr>
                                        <p:cTn id="16" dur="500"/>
                                        <p:tgtEl>
                                          <p:spTgt spid="10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ABC9E34E-AC8E-4C85-A898-503027E240EB}"/>
              </a:ext>
            </a:extLst>
          </p:cNvPr>
          <p:cNvSpPr>
            <a:spLocks noGrp="1"/>
          </p:cNvSpPr>
          <p:nvPr>
            <p:ph type="ftr" sz="quarter" idx="10"/>
          </p:nvPr>
        </p:nvSpPr>
        <p:spPr/>
        <p:txBody>
          <a:bodyPr/>
          <a:lstStyle/>
          <a:p>
            <a:pPr>
              <a:defRPr/>
            </a:pPr>
            <a:r>
              <a:rPr lang="en-US" altLang="en-US"/>
              <a:t>Copyright © Houghton Mifflin Company. All rights reserved.</a:t>
            </a:r>
          </a:p>
        </p:txBody>
      </p:sp>
      <p:sp>
        <p:nvSpPr>
          <p:cNvPr id="9219" name="Slide Number Placeholder 4">
            <a:extLst>
              <a:ext uri="{FF2B5EF4-FFF2-40B4-BE49-F238E27FC236}">
                <a16:creationId xmlns:a16="http://schemas.microsoft.com/office/drawing/2014/main" id="{059FA854-D855-4A92-A3FB-049F7A37BA4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1"/>
                </a:solidFill>
                <a:latin typeface="Arial" panose="020B0604020202020204" pitchFamily="34" charset="0"/>
              </a:rPr>
              <a:t>2 - </a:t>
            </a:r>
            <a:fld id="{3F384EA5-E313-4569-BAEF-94784C17037D}" type="slidenum">
              <a:rPr lang="en-US" altLang="en-US" sz="1200">
                <a:solidFill>
                  <a:schemeClr val="bg1"/>
                </a:solidFill>
                <a:latin typeface="Arial" panose="020B0604020202020204" pitchFamily="34" charset="0"/>
              </a:rPr>
              <a:pPr/>
              <a:t>6</a:t>
            </a:fld>
            <a:endParaRPr lang="en-US" altLang="en-US" sz="1200">
              <a:solidFill>
                <a:schemeClr val="bg1"/>
              </a:solidFill>
              <a:latin typeface="Arial" panose="020B0604020202020204" pitchFamily="34" charset="0"/>
            </a:endParaRPr>
          </a:p>
        </p:txBody>
      </p:sp>
      <p:pic>
        <p:nvPicPr>
          <p:cNvPr id="9220" name="Picture 7" descr="C:\Documents and Settings\fournij\Desktop\griffin_gifs\table2-4.gif">
            <a:extLst>
              <a:ext uri="{FF2B5EF4-FFF2-40B4-BE49-F238E27FC236}">
                <a16:creationId xmlns:a16="http://schemas.microsoft.com/office/drawing/2014/main" id="{193FDE21-F328-4FF1-848E-976BFF39D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17663"/>
            <a:ext cx="8686800" cy="36226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theme/theme1.xml><?xml version="1.0" encoding="utf-8"?>
<a:theme xmlns:a="http://schemas.openxmlformats.org/drawingml/2006/main" name="griffin_template">
  <a:themeElements>
    <a:clrScheme name="griffi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ffi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griffi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ffi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ffi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ffi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ffi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ffi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ffi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Settings\fournij\Desktop\griffin_template.pot</Template>
  <TotalTime>694</TotalTime>
  <Words>238</Words>
  <Application>Microsoft Office PowerPoint</Application>
  <PresentationFormat>On-screen Show (4:3)</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Times New Roman</vt:lpstr>
      <vt:lpstr>griffin_template</vt:lpstr>
      <vt:lpstr>2</vt:lpstr>
      <vt:lpstr>The Behavioral Management Perspective</vt:lpstr>
      <vt:lpstr>The Human Relations Movement</vt:lpstr>
      <vt:lpstr>Organizational Behavior</vt:lpstr>
      <vt:lpstr>The Quantitative Management Perspective</vt:lpstr>
      <vt:lpstr>PowerPoint Presentation</vt:lpstr>
    </vt:vector>
  </TitlesOfParts>
  <Company>Gateway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MU</dc:creator>
  <cp:lastModifiedBy>Muhammad Usman</cp:lastModifiedBy>
  <cp:revision>49</cp:revision>
  <dcterms:created xsi:type="dcterms:W3CDTF">2003-07-02T02:00:14Z</dcterms:created>
  <dcterms:modified xsi:type="dcterms:W3CDTF">2021-03-03T12:35:08Z</dcterms:modified>
</cp:coreProperties>
</file>